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A-7E13-415E-BC07-836CBA6572C5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8-E447-4999-AB34-872BB3F84F01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6B24-22EB-4B17-9A5F-40619732995F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81C-282A-43F7-8E1A-7135F7923BA1}" type="datetime1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002" y="687235"/>
            <a:ext cx="7772400" cy="1178877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Supplies 101</a:t>
            </a:r>
            <a:br>
              <a:rPr lang="en-US" dirty="0"/>
            </a:br>
            <a:r>
              <a:rPr lang="en-US" dirty="0"/>
              <a:t>DC-DC Converters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202" y="1866112"/>
            <a:ext cx="6858000" cy="518160"/>
          </a:xfrm>
        </p:spPr>
        <p:txBody>
          <a:bodyPr/>
          <a:lstStyle/>
          <a:p>
            <a:r>
              <a:rPr lang="en-US" dirty="0"/>
              <a:t>10-Feb-2018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C6104-4A43-4EE5-A69B-DCDC9F5C3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57196"/>
            <a:ext cx="6035040" cy="4012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Fixed Voltage Linear Regulators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670FDE-0F42-40AC-AE22-44E7E5E578C3}"/>
              </a:ext>
            </a:extLst>
          </p:cNvPr>
          <p:cNvSpPr/>
          <p:nvPr/>
        </p:nvSpPr>
        <p:spPr>
          <a:xfrm>
            <a:off x="1126408" y="1793746"/>
            <a:ext cx="922034" cy="53647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8C601-1665-48B8-919E-B30274E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  <p:pic>
        <p:nvPicPr>
          <p:cNvPr id="4098" name="Picture 2" descr="Image result for linear regulator">
            <a:extLst>
              <a:ext uri="{FF2B5EF4-FFF2-40B4-BE49-F238E27FC236}">
                <a16:creationId xmlns:a16="http://schemas.microsoft.com/office/drawing/2014/main" id="{0F6D3B1A-64FF-423E-8813-FCF0C832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94" y="1377991"/>
            <a:ext cx="4176606" cy="192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2B9631-FB3D-4862-9DC2-18057BC9FA87}"/>
              </a:ext>
            </a:extLst>
          </p:cNvPr>
          <p:cNvSpPr/>
          <p:nvPr/>
        </p:nvSpPr>
        <p:spPr>
          <a:xfrm>
            <a:off x="6853657" y="1751193"/>
            <a:ext cx="922034" cy="53647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OUT</a:t>
            </a:r>
          </a:p>
        </p:txBody>
      </p:sp>
      <p:pic>
        <p:nvPicPr>
          <p:cNvPr id="4100" name="Picture 4" descr="Image result for LM7805 pinout">
            <a:extLst>
              <a:ext uri="{FF2B5EF4-FFF2-40B4-BE49-F238E27FC236}">
                <a16:creationId xmlns:a16="http://schemas.microsoft.com/office/drawing/2014/main" id="{A24BD006-3594-4C72-B6C8-13735A5D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8" y="3894764"/>
            <a:ext cx="29051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2288574-5717-4A7B-8D52-0667E48A14DC}"/>
              </a:ext>
            </a:extLst>
          </p:cNvPr>
          <p:cNvSpPr txBox="1"/>
          <p:nvPr/>
        </p:nvSpPr>
        <p:spPr>
          <a:xfrm>
            <a:off x="6793532" y="2871482"/>
            <a:ext cx="1964319" cy="22467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0.1uF ceramic caps are good, easy choices</a:t>
            </a:r>
          </a:p>
          <a:p>
            <a:endParaRPr lang="en-US" sz="2000" dirty="0"/>
          </a:p>
          <a:p>
            <a:r>
              <a:rPr lang="en-US" sz="2000" dirty="0"/>
              <a:t>Try a 1uF electrolytic, too, watch polarity!</a:t>
            </a:r>
          </a:p>
        </p:txBody>
      </p:sp>
      <p:pic>
        <p:nvPicPr>
          <p:cNvPr id="4102" name="Picture 6" descr="Image result for 1uf ceramic cap">
            <a:extLst>
              <a:ext uri="{FF2B5EF4-FFF2-40B4-BE49-F238E27FC236}">
                <a16:creationId xmlns:a16="http://schemas.microsoft.com/office/drawing/2014/main" id="{2447A149-EC4A-4A7B-9E3B-C6F1FDBF3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36062" y="4111062"/>
            <a:ext cx="413936" cy="9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1uf electrolytic capacitor">
            <a:extLst>
              <a:ext uri="{FF2B5EF4-FFF2-40B4-BE49-F238E27FC236}">
                <a16:creationId xmlns:a16="http://schemas.microsoft.com/office/drawing/2014/main" id="{4D79BAE4-73F7-4D29-91D5-AF8721B5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40" y="5480009"/>
            <a:ext cx="1178517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1F90A7-45A4-4ED0-B697-F12A2CBB8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5397" y="4301752"/>
            <a:ext cx="1886896" cy="15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the LM317 Adjustable Regulator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8C601-1665-48B8-919E-B30274E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  <p:pic>
        <p:nvPicPr>
          <p:cNvPr id="5124" name="Picture 4" descr="Image result for lm317 pinout">
            <a:extLst>
              <a:ext uri="{FF2B5EF4-FFF2-40B4-BE49-F238E27FC236}">
                <a16:creationId xmlns:a16="http://schemas.microsoft.com/office/drawing/2014/main" id="{585396AF-3450-497E-89A9-AB64E988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363094"/>
            <a:ext cx="7385050" cy="37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7C6FCB-6AED-44D1-A65E-D2D6BCA62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755" y="5046090"/>
            <a:ext cx="2237070" cy="152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5B699-B21A-4C24-9441-790B42727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032" y="5046090"/>
            <a:ext cx="156231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the LM1117 Adjustable Regulator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8C601-1665-48B8-919E-B30274E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37C61-CD80-4EEA-B5A6-DE7299E4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61" y="1577784"/>
            <a:ext cx="3999353" cy="3025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ABA49-F2D1-49F9-9357-85026A51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64" y="2095367"/>
            <a:ext cx="2600475" cy="2301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A696C4-3A7F-4BF5-AB9C-A9F95E52A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51" y="5125159"/>
            <a:ext cx="176237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9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Zener Supply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4C1FBE-02E0-4896-904B-98612EFEB448}"/>
              </a:ext>
            </a:extLst>
          </p:cNvPr>
          <p:cNvGrpSpPr/>
          <p:nvPr/>
        </p:nvGrpSpPr>
        <p:grpSpPr>
          <a:xfrm>
            <a:off x="3189659" y="2445812"/>
            <a:ext cx="94268" cy="882305"/>
            <a:chOff x="2159982" y="3622594"/>
            <a:chExt cx="94268" cy="88230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D3FF71-68DA-4B24-9C19-2D53DB042458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5795AB-9D18-48D3-921D-99DA73312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3977C0-2BC8-45F1-9E6C-3A56414BC60F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DFD768-74F4-41A5-938F-30AE40F88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E40333-D014-452C-81DE-A5A1D7642FBE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70EDD-FD07-4ACB-A7C0-94E616416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C28F94-9993-4698-AC5A-D8B614CD8E50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380E00-E2CC-4A37-9E6D-E349A3320B7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C468782-40A7-4708-8F16-73FCFA523FC5}"/>
              </a:ext>
            </a:extLst>
          </p:cNvPr>
          <p:cNvSpPr txBox="1"/>
          <p:nvPr/>
        </p:nvSpPr>
        <p:spPr>
          <a:xfrm>
            <a:off x="2907735" y="1964019"/>
            <a:ext cx="76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12V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B7554A-AB46-4A2B-84F9-54F3526184C3}"/>
              </a:ext>
            </a:extLst>
          </p:cNvPr>
          <p:cNvGrpSpPr/>
          <p:nvPr/>
        </p:nvGrpSpPr>
        <p:grpSpPr>
          <a:xfrm>
            <a:off x="3072333" y="4329090"/>
            <a:ext cx="221456" cy="414788"/>
            <a:chOff x="3004241" y="5204148"/>
            <a:chExt cx="221456" cy="41478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E1630D3-48A5-4FC3-9F1B-91ADEE26C78D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610CCD-10D3-43BC-8D0D-CB2A3A1C1E96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C761A2E-170E-49A3-8BBA-7416824C794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26D7F1-DBFD-4989-89BC-59153EFECE1C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C802A3-A7A2-4D6D-A39D-7F270885A2FE}"/>
              </a:ext>
            </a:extLst>
          </p:cNvPr>
          <p:cNvCxnSpPr>
            <a:cxnSpLocks/>
          </p:cNvCxnSpPr>
          <p:nvPr/>
        </p:nvCxnSpPr>
        <p:spPr>
          <a:xfrm>
            <a:off x="3467162" y="2704198"/>
            <a:ext cx="0" cy="4085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E3A82-ED80-41CF-B717-2E5BD70E87B3}"/>
              </a:ext>
            </a:extLst>
          </p:cNvPr>
          <p:cNvSpPr txBox="1"/>
          <p:nvPr/>
        </p:nvSpPr>
        <p:spPr>
          <a:xfrm>
            <a:off x="3467162" y="2688415"/>
            <a:ext cx="76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BIAS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2CC23-4D63-4B12-B242-FC35098E64A2}"/>
              </a:ext>
            </a:extLst>
          </p:cNvPr>
          <p:cNvCxnSpPr>
            <a:cxnSpLocks/>
          </p:cNvCxnSpPr>
          <p:nvPr/>
        </p:nvCxnSpPr>
        <p:spPr>
          <a:xfrm>
            <a:off x="3180738" y="3394129"/>
            <a:ext cx="12875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A9033A-9475-4BBA-A760-4BD55F4D738D}"/>
              </a:ext>
            </a:extLst>
          </p:cNvPr>
          <p:cNvCxnSpPr>
            <a:cxnSpLocks/>
          </p:cNvCxnSpPr>
          <p:nvPr/>
        </p:nvCxnSpPr>
        <p:spPr>
          <a:xfrm>
            <a:off x="3193266" y="3265548"/>
            <a:ext cx="0" cy="3698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322D22-CBD8-4B90-AC13-71615B3E9467}"/>
              </a:ext>
            </a:extLst>
          </p:cNvPr>
          <p:cNvGrpSpPr/>
          <p:nvPr/>
        </p:nvGrpSpPr>
        <p:grpSpPr>
          <a:xfrm>
            <a:off x="4156554" y="3583669"/>
            <a:ext cx="94268" cy="882305"/>
            <a:chOff x="2159982" y="3622594"/>
            <a:chExt cx="94268" cy="88230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0AD0F4-C55A-49B9-8C0B-6E44CDCE01C8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896425-C474-4962-8DD5-CAA1C657D4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144B46-B096-4106-B000-F8597C1AD2F1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8B95A9-5370-40AE-BDB0-D98C76D86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0D44BA-D396-4678-9E5C-A2FCE0364C9B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0D7EED-3D18-4399-AFAE-0976BB220C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085079-5256-4425-8D14-6D08649F0AD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BB2DCB1-46AC-46B8-BD85-2ECA65C05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72D9E8-F797-485F-A0EF-DB5C99488FA1}"/>
              </a:ext>
            </a:extLst>
          </p:cNvPr>
          <p:cNvGrpSpPr/>
          <p:nvPr/>
        </p:nvGrpSpPr>
        <p:grpSpPr>
          <a:xfrm>
            <a:off x="4047900" y="4332891"/>
            <a:ext cx="221456" cy="414788"/>
            <a:chOff x="3004241" y="5204148"/>
            <a:chExt cx="221456" cy="41478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503A90C-35B2-4106-AF98-BFCE2969D25B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AFF2A6-27C5-40A3-A263-A0340AC87B23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BE6CA6-C50D-482F-B3EC-6554890B41DF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95E736E-97BA-4321-ACF9-CA4FBDD48079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9E179C-9C2E-47E4-876A-94D3E2DE3CF6}"/>
              </a:ext>
            </a:extLst>
          </p:cNvPr>
          <p:cNvCxnSpPr>
            <a:cxnSpLocks/>
          </p:cNvCxnSpPr>
          <p:nvPr/>
        </p:nvCxnSpPr>
        <p:spPr>
          <a:xfrm>
            <a:off x="4161364" y="3387951"/>
            <a:ext cx="0" cy="2975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8C1270-C28C-48FE-BF77-F7D9F1589BE0}"/>
              </a:ext>
            </a:extLst>
          </p:cNvPr>
          <p:cNvSpPr txBox="1"/>
          <p:nvPr/>
        </p:nvSpPr>
        <p:spPr>
          <a:xfrm>
            <a:off x="4484858" y="2967335"/>
            <a:ext cx="163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OUT=</a:t>
            </a:r>
            <a:r>
              <a:rPr lang="en-US" sz="2400" dirty="0"/>
              <a:t>V</a:t>
            </a:r>
            <a:r>
              <a:rPr lang="en-US" sz="2400" baseline="-25000" dirty="0"/>
              <a:t>ZENER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83D446-A66F-414E-AEDC-F03AE20E225C}"/>
              </a:ext>
            </a:extLst>
          </p:cNvPr>
          <p:cNvSpPr txBox="1"/>
          <p:nvPr/>
        </p:nvSpPr>
        <p:spPr>
          <a:xfrm>
            <a:off x="2679029" y="2719123"/>
            <a:ext cx="57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44297-3AF7-48BF-BF71-7A19EE43B53A}"/>
              </a:ext>
            </a:extLst>
          </p:cNvPr>
          <p:cNvCxnSpPr>
            <a:cxnSpLocks/>
          </p:cNvCxnSpPr>
          <p:nvPr/>
        </p:nvCxnSpPr>
        <p:spPr>
          <a:xfrm>
            <a:off x="4448016" y="3817201"/>
            <a:ext cx="0" cy="4085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EB3B640-F945-4C83-9A46-C2DF903E3162}"/>
              </a:ext>
            </a:extLst>
          </p:cNvPr>
          <p:cNvSpPr txBox="1"/>
          <p:nvPr/>
        </p:nvSpPr>
        <p:spPr>
          <a:xfrm>
            <a:off x="4448016" y="3801418"/>
            <a:ext cx="76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LOAD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3A60B9-1A2A-437C-ACAE-F127B5431BFA}"/>
              </a:ext>
            </a:extLst>
          </p:cNvPr>
          <p:cNvGrpSpPr/>
          <p:nvPr/>
        </p:nvGrpSpPr>
        <p:grpSpPr>
          <a:xfrm rot="-5400000">
            <a:off x="2805401" y="3848790"/>
            <a:ext cx="759940" cy="244663"/>
            <a:chOff x="2020330" y="2576384"/>
            <a:chExt cx="759940" cy="22242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42C8C74-9903-449F-9190-AB261733EE0F}"/>
                </a:ext>
              </a:extLst>
            </p:cNvPr>
            <p:cNvCxnSpPr>
              <a:cxnSpLocks/>
            </p:cNvCxnSpPr>
            <p:nvPr/>
          </p:nvCxnSpPr>
          <p:spPr>
            <a:xfrm>
              <a:off x="2335427" y="2692029"/>
              <a:ext cx="19153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072EB4-6D6A-4A12-B66F-624E3071AF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0330" y="2687594"/>
              <a:ext cx="759940" cy="44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560E524-667F-4E66-BF8E-64AE60064AD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123" y="2576384"/>
              <a:ext cx="0" cy="222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238EF1-C135-4201-8432-18570AE8F6AF}"/>
              </a:ext>
            </a:extLst>
          </p:cNvPr>
          <p:cNvCxnSpPr/>
          <p:nvPr/>
        </p:nvCxnSpPr>
        <p:spPr>
          <a:xfrm>
            <a:off x="2982710" y="3767040"/>
            <a:ext cx="94268" cy="1041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32FAA6-2830-4BCB-9D25-3538BC9E28B7}"/>
              </a:ext>
            </a:extLst>
          </p:cNvPr>
          <p:cNvCxnSpPr/>
          <p:nvPr/>
        </p:nvCxnSpPr>
        <p:spPr>
          <a:xfrm>
            <a:off x="3292586" y="3862352"/>
            <a:ext cx="94268" cy="1041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Zener with Transistor Supplies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A1294-864A-48BB-BDF3-4B391E72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74" y="2695595"/>
            <a:ext cx="3419952" cy="2200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A4DE9-AD2C-46AA-8959-6327EBBE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29" y="2593122"/>
            <a:ext cx="3167321" cy="25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Discrete Linear Regulator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Image result for discrete npn op-amp linear regulator">
            <a:extLst>
              <a:ext uri="{FF2B5EF4-FFF2-40B4-BE49-F238E27FC236}">
                <a16:creationId xmlns:a16="http://schemas.microsoft.com/office/drawing/2014/main" id="{60568C39-27F7-4309-86EB-F489CCFC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7" y="2164364"/>
            <a:ext cx="72580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0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7205</TotalTime>
  <Words>62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 Supplies 101 DC-DC Converters</vt:lpstr>
      <vt:lpstr>Using Fixed Voltage Linear Regulators</vt:lpstr>
      <vt:lpstr>Using the LM317 Adjustable Regulator</vt:lpstr>
      <vt:lpstr>Using the LM1117 Adjustable Regulator</vt:lpstr>
      <vt:lpstr>Zener Supply</vt:lpstr>
      <vt:lpstr>Zener with Transistor Supplies</vt:lpstr>
      <vt:lpstr>Discrete Linear Regulator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503</cp:revision>
  <dcterms:created xsi:type="dcterms:W3CDTF">2017-12-03T23:27:36Z</dcterms:created>
  <dcterms:modified xsi:type="dcterms:W3CDTF">2018-02-10T02:11:19Z</dcterms:modified>
</cp:coreProperties>
</file>