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8" r:id="rId3"/>
    <p:sldId id="435" r:id="rId4"/>
    <p:sldId id="438" r:id="rId5"/>
    <p:sldId id="436" r:id="rId6"/>
    <p:sldId id="440" r:id="rId7"/>
    <p:sldId id="437" r:id="rId8"/>
    <p:sldId id="475" r:id="rId9"/>
    <p:sldId id="476" r:id="rId10"/>
    <p:sldId id="424" r:id="rId11"/>
    <p:sldId id="443" r:id="rId12"/>
    <p:sldId id="474" r:id="rId13"/>
    <p:sldId id="477" r:id="rId14"/>
    <p:sldId id="439" r:id="rId15"/>
    <p:sldId id="442" r:id="rId16"/>
    <p:sldId id="444" r:id="rId17"/>
    <p:sldId id="446" r:id="rId18"/>
    <p:sldId id="450" r:id="rId19"/>
    <p:sldId id="451" r:id="rId20"/>
    <p:sldId id="448" r:id="rId21"/>
    <p:sldId id="445" r:id="rId22"/>
    <p:sldId id="467" r:id="rId23"/>
    <p:sldId id="449" r:id="rId24"/>
    <p:sldId id="447" r:id="rId25"/>
    <p:sldId id="452" r:id="rId26"/>
    <p:sldId id="453" r:id="rId27"/>
    <p:sldId id="478" r:id="rId28"/>
    <p:sldId id="455" r:id="rId29"/>
    <p:sldId id="456" r:id="rId30"/>
    <p:sldId id="480" r:id="rId31"/>
    <p:sldId id="459" r:id="rId32"/>
    <p:sldId id="460" r:id="rId33"/>
    <p:sldId id="461" r:id="rId34"/>
    <p:sldId id="462" r:id="rId35"/>
    <p:sldId id="454" r:id="rId36"/>
    <p:sldId id="479" r:id="rId37"/>
    <p:sldId id="457" r:id="rId38"/>
    <p:sldId id="468" r:id="rId39"/>
    <p:sldId id="469" r:id="rId40"/>
    <p:sldId id="470" r:id="rId41"/>
    <p:sldId id="473" r:id="rId4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156E5198-AC9E-4B4A-BE1F-EE4B874F2A7A}"/>
    <pc:docChg chg="undo custSel addSld delSld modSld">
      <pc:chgData name="Ray Crampton" userId="1c230dae8f4a47c0" providerId="LiveId" clId="{156E5198-AC9E-4B4A-BE1F-EE4B874F2A7A}" dt="2022-09-17T00:10:35.999" v="1095" actId="1076"/>
      <pc:docMkLst>
        <pc:docMk/>
      </pc:docMkLst>
      <pc:sldChg chg="modSp mod">
        <pc:chgData name="Ray Crampton" userId="1c230dae8f4a47c0" providerId="LiveId" clId="{156E5198-AC9E-4B4A-BE1F-EE4B874F2A7A}" dt="2022-09-17T00:10:35.999" v="1095" actId="1076"/>
        <pc:sldMkLst>
          <pc:docMk/>
          <pc:sldMk cId="2133700842" sldId="256"/>
        </pc:sldMkLst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3" creationId="{48BF6DE8-2677-4490-A4E2-E8BC85C09E60}"/>
          </ac:spMkLst>
        </pc:spChg>
        <pc:picChg chg="mod">
          <ac:chgData name="Ray Crampton" userId="1c230dae8f4a47c0" providerId="LiveId" clId="{156E5198-AC9E-4B4A-BE1F-EE4B874F2A7A}" dt="2022-09-17T00:10:35.999" v="1095" actId="1076"/>
          <ac:picMkLst>
            <pc:docMk/>
            <pc:sldMk cId="2133700842" sldId="256"/>
            <ac:picMk id="6" creationId="{DCBC6104-4A43-4EE5-A69B-DCDC9F5C3176}"/>
          </ac:picMkLst>
        </pc:picChg>
      </pc:sldChg>
      <pc:sldChg chg="addSp delSp modSp mod">
        <pc:chgData name="Ray Crampton" userId="1c230dae8f4a47c0" providerId="LiveId" clId="{156E5198-AC9E-4B4A-BE1F-EE4B874F2A7A}" dt="2022-09-09T01:41:09.688" v="266" actId="1076"/>
        <pc:sldMkLst>
          <pc:docMk/>
          <pc:sldMk cId="1903446399" sldId="437"/>
        </pc:sldMkLst>
        <pc:spChg chg="add del mod">
          <ac:chgData name="Ray Crampton" userId="1c230dae8f4a47c0" providerId="LiveId" clId="{156E5198-AC9E-4B4A-BE1F-EE4B874F2A7A}" dt="2022-09-09T01:41:09.688" v="266" actId="1076"/>
          <ac:spMkLst>
            <pc:docMk/>
            <pc:sldMk cId="1903446399" sldId="437"/>
            <ac:spMk id="17" creationId="{6B349FA3-3D65-4C52-A7B2-FECB5773C4AC}"/>
          </ac:spMkLst>
        </pc:spChg>
      </pc:sldChg>
      <pc:sldChg chg="modSp mod">
        <pc:chgData name="Ray Crampton" userId="1c230dae8f4a47c0" providerId="LiveId" clId="{156E5198-AC9E-4B4A-BE1F-EE4B874F2A7A}" dt="2022-09-08T14:55:23.909" v="13" actId="404"/>
        <pc:sldMkLst>
          <pc:docMk/>
          <pc:sldMk cId="642899430" sldId="438"/>
        </pc:sldMkLst>
        <pc:spChg chg="mod">
          <ac:chgData name="Ray Crampton" userId="1c230dae8f4a47c0" providerId="LiveId" clId="{156E5198-AC9E-4B4A-BE1F-EE4B874F2A7A}" dt="2022-09-08T14:55:23.909" v="13" actId="404"/>
          <ac:spMkLst>
            <pc:docMk/>
            <pc:sldMk cId="642899430" sldId="438"/>
            <ac:spMk id="17" creationId="{6B349FA3-3D65-4C52-A7B2-FECB5773C4AC}"/>
          </ac:spMkLst>
        </pc:spChg>
      </pc:sldChg>
      <pc:sldChg chg="addSp delSp modSp mod">
        <pc:chgData name="Ray Crampton" userId="1c230dae8f4a47c0" providerId="LiveId" clId="{156E5198-AC9E-4B4A-BE1F-EE4B874F2A7A}" dt="2022-09-09T01:34:07.212" v="122" actId="478"/>
        <pc:sldMkLst>
          <pc:docMk/>
          <pc:sldMk cId="512426723" sldId="439"/>
        </pc:sldMkLst>
        <pc:picChg chg="add del mod">
          <ac:chgData name="Ray Crampton" userId="1c230dae8f4a47c0" providerId="LiveId" clId="{156E5198-AC9E-4B4A-BE1F-EE4B874F2A7A}" dt="2022-09-09T01:34:07.212" v="122" actId="478"/>
          <ac:picMkLst>
            <pc:docMk/>
            <pc:sldMk cId="512426723" sldId="439"/>
            <ac:picMk id="5" creationId="{1915CDFA-4180-4427-BF1B-851D3F4C9F01}"/>
          </ac:picMkLst>
        </pc:picChg>
      </pc:sldChg>
      <pc:sldChg chg="add del">
        <pc:chgData name="Ray Crampton" userId="1c230dae8f4a47c0" providerId="LiveId" clId="{156E5198-AC9E-4B4A-BE1F-EE4B874F2A7A}" dt="2022-09-09T02:14:47.978" v="1033" actId="47"/>
        <pc:sldMkLst>
          <pc:docMk/>
          <pc:sldMk cId="2218689864" sldId="459"/>
        </pc:sldMkLst>
      </pc:sldChg>
      <pc:sldChg chg="add del">
        <pc:chgData name="Ray Crampton" userId="1c230dae8f4a47c0" providerId="LiveId" clId="{156E5198-AC9E-4B4A-BE1F-EE4B874F2A7A}" dt="2022-09-09T02:14:47.710" v="1032" actId="47"/>
        <pc:sldMkLst>
          <pc:docMk/>
          <pc:sldMk cId="2654239221" sldId="460"/>
        </pc:sldMkLst>
      </pc:sldChg>
      <pc:sldChg chg="add del">
        <pc:chgData name="Ray Crampton" userId="1c230dae8f4a47c0" providerId="LiveId" clId="{156E5198-AC9E-4B4A-BE1F-EE4B874F2A7A}" dt="2022-09-09T02:14:47.519" v="1031" actId="47"/>
        <pc:sldMkLst>
          <pc:docMk/>
          <pc:sldMk cId="1616773923" sldId="461"/>
        </pc:sldMkLst>
      </pc:sldChg>
      <pc:sldChg chg="del">
        <pc:chgData name="Ray Crampton" userId="1c230dae8f4a47c0" providerId="LiveId" clId="{156E5198-AC9E-4B4A-BE1F-EE4B874F2A7A}" dt="2022-09-09T02:15:20.999" v="1042" actId="47"/>
        <pc:sldMkLst>
          <pc:docMk/>
          <pc:sldMk cId="921090933" sldId="463"/>
        </pc:sldMkLst>
      </pc:sldChg>
      <pc:sldChg chg="del">
        <pc:chgData name="Ray Crampton" userId="1c230dae8f4a47c0" providerId="LiveId" clId="{156E5198-AC9E-4B4A-BE1F-EE4B874F2A7A}" dt="2022-09-09T02:15:22.845" v="1044" actId="47"/>
        <pc:sldMkLst>
          <pc:docMk/>
          <pc:sldMk cId="4258704845" sldId="464"/>
        </pc:sldMkLst>
      </pc:sldChg>
      <pc:sldChg chg="del">
        <pc:chgData name="Ray Crampton" userId="1c230dae8f4a47c0" providerId="LiveId" clId="{156E5198-AC9E-4B4A-BE1F-EE4B874F2A7A}" dt="2022-09-09T02:15:21.606" v="1043" actId="47"/>
        <pc:sldMkLst>
          <pc:docMk/>
          <pc:sldMk cId="708044024" sldId="466"/>
        </pc:sldMkLst>
      </pc:sldChg>
      <pc:sldChg chg="add del">
        <pc:chgData name="Ray Crampton" userId="1c230dae8f4a47c0" providerId="LiveId" clId="{156E5198-AC9E-4B4A-BE1F-EE4B874F2A7A}" dt="2022-09-09T02:15:08.493" v="1039" actId="47"/>
        <pc:sldMkLst>
          <pc:docMk/>
          <pc:sldMk cId="1525060392" sldId="468"/>
        </pc:sldMkLst>
      </pc:sldChg>
      <pc:sldChg chg="add del">
        <pc:chgData name="Ray Crampton" userId="1c230dae8f4a47c0" providerId="LiveId" clId="{156E5198-AC9E-4B4A-BE1F-EE4B874F2A7A}" dt="2022-09-09T02:15:10.701" v="1040" actId="47"/>
        <pc:sldMkLst>
          <pc:docMk/>
          <pc:sldMk cId="305682922" sldId="469"/>
        </pc:sldMkLst>
      </pc:sldChg>
      <pc:sldChg chg="add del">
        <pc:chgData name="Ray Crampton" userId="1c230dae8f4a47c0" providerId="LiveId" clId="{156E5198-AC9E-4B4A-BE1F-EE4B874F2A7A}" dt="2022-09-09T02:15:12.200" v="1041" actId="47"/>
        <pc:sldMkLst>
          <pc:docMk/>
          <pc:sldMk cId="3151830439" sldId="470"/>
        </pc:sldMkLst>
      </pc:sldChg>
      <pc:sldChg chg="del">
        <pc:chgData name="Ray Crampton" userId="1c230dae8f4a47c0" providerId="LiveId" clId="{156E5198-AC9E-4B4A-BE1F-EE4B874F2A7A}" dt="2022-09-09T02:15:01.599" v="1035" actId="47"/>
        <pc:sldMkLst>
          <pc:docMk/>
          <pc:sldMk cId="3589818398" sldId="471"/>
        </pc:sldMkLst>
      </pc:sldChg>
      <pc:sldChg chg="del">
        <pc:chgData name="Ray Crampton" userId="1c230dae8f4a47c0" providerId="LiveId" clId="{156E5198-AC9E-4B4A-BE1F-EE4B874F2A7A}" dt="2022-09-09T02:15:00.683" v="1034" actId="47"/>
        <pc:sldMkLst>
          <pc:docMk/>
          <pc:sldMk cId="3855850386" sldId="472"/>
        </pc:sldMkLst>
      </pc:sldChg>
      <pc:sldChg chg="modSp mod">
        <pc:chgData name="Ray Crampton" userId="1c230dae8f4a47c0" providerId="LiveId" clId="{156E5198-AC9E-4B4A-BE1F-EE4B874F2A7A}" dt="2022-09-08T14:57:46.924" v="118" actId="20577"/>
        <pc:sldMkLst>
          <pc:docMk/>
          <pc:sldMk cId="3625792957" sldId="475"/>
        </pc:sldMkLst>
        <pc:spChg chg="mod">
          <ac:chgData name="Ray Crampton" userId="1c230dae8f4a47c0" providerId="LiveId" clId="{156E5198-AC9E-4B4A-BE1F-EE4B874F2A7A}" dt="2022-09-08T14:57:29.658" v="106" actId="20577"/>
          <ac:spMkLst>
            <pc:docMk/>
            <pc:sldMk cId="3625792957" sldId="475"/>
            <ac:spMk id="8" creationId="{30FD2726-4EFF-4A07-98A4-8F9AED9910A9}"/>
          </ac:spMkLst>
        </pc:spChg>
        <pc:spChg chg="mod">
          <ac:chgData name="Ray Crampton" userId="1c230dae8f4a47c0" providerId="LiveId" clId="{156E5198-AC9E-4B4A-BE1F-EE4B874F2A7A}" dt="2022-09-08T14:57:46.924" v="118" actId="20577"/>
          <ac:spMkLst>
            <pc:docMk/>
            <pc:sldMk cId="3625792957" sldId="475"/>
            <ac:spMk id="17" creationId="{6B349FA3-3D65-4C52-A7B2-FECB5773C4AC}"/>
          </ac:spMkLst>
        </pc:spChg>
      </pc:sldChg>
      <pc:sldChg chg="addSp modSp add mod">
        <pc:chgData name="Ray Crampton" userId="1c230dae8f4a47c0" providerId="LiveId" clId="{156E5198-AC9E-4B4A-BE1F-EE4B874F2A7A}" dt="2022-09-09T02:02:02.892" v="771" actId="1037"/>
        <pc:sldMkLst>
          <pc:docMk/>
          <pc:sldMk cId="3979289037" sldId="476"/>
        </pc:sldMkLst>
        <pc:spChg chg="add mod">
          <ac:chgData name="Ray Crampton" userId="1c230dae8f4a47c0" providerId="LiveId" clId="{156E5198-AC9E-4B4A-BE1F-EE4B874F2A7A}" dt="2022-09-09T01:41:36.447" v="276" actId="1076"/>
          <ac:spMkLst>
            <pc:docMk/>
            <pc:sldMk cId="3979289037" sldId="476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42:36.928" v="287" actId="1076"/>
          <ac:spMkLst>
            <pc:docMk/>
            <pc:sldMk cId="3979289037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42:41.278" v="288" actId="1076"/>
          <ac:spMkLst>
            <pc:docMk/>
            <pc:sldMk cId="3979289037" sldId="476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2:02:02.892" v="771" actId="1037"/>
          <ac:spMkLst>
            <pc:docMk/>
            <pc:sldMk cId="3979289037" sldId="476"/>
            <ac:spMk id="16" creationId="{D8616975-688D-42FD-A285-4E1A36F628F9}"/>
          </ac:spMkLst>
        </pc:spChg>
        <pc:picChg chg="add mod">
          <ac:chgData name="Ray Crampton" userId="1c230dae8f4a47c0" providerId="LiveId" clId="{156E5198-AC9E-4B4A-BE1F-EE4B874F2A7A}" dt="2022-09-09T01:42:41.278" v="288" actId="1076"/>
          <ac:picMkLst>
            <pc:docMk/>
            <pc:sldMk cId="3979289037" sldId="476"/>
            <ac:picMk id="14" creationId="{FA75C53A-93EF-415D-A9BD-05295987925F}"/>
          </ac:picMkLst>
        </pc:picChg>
      </pc:sldChg>
      <pc:sldChg chg="addSp delSp modSp add del mod">
        <pc:chgData name="Ray Crampton" userId="1c230dae8f4a47c0" providerId="LiveId" clId="{156E5198-AC9E-4B4A-BE1F-EE4B874F2A7A}" dt="2022-09-09T01:40:36.418" v="252" actId="2696"/>
        <pc:sldMkLst>
          <pc:docMk/>
          <pc:sldMk cId="4013865691" sldId="476"/>
        </pc:sldMkLst>
        <pc:spChg chg="mod">
          <ac:chgData name="Ray Crampton" userId="1c230dae8f4a47c0" providerId="LiveId" clId="{156E5198-AC9E-4B4A-BE1F-EE4B874F2A7A}" dt="2022-09-09T01:34:56.810" v="167" actId="20577"/>
          <ac:spMkLst>
            <pc:docMk/>
            <pc:sldMk cId="4013865691" sldId="476"/>
            <ac:spMk id="2" creationId="{CF561231-B3E3-4100-8EC7-4232913052F7}"/>
          </ac:spMkLst>
        </pc:spChg>
        <pc:spChg chg="del">
          <ac:chgData name="Ray Crampton" userId="1c230dae8f4a47c0" providerId="LiveId" clId="{156E5198-AC9E-4B4A-BE1F-EE4B874F2A7A}" dt="2022-09-09T01:35:02.327" v="168" actId="478"/>
          <ac:spMkLst>
            <pc:docMk/>
            <pc:sldMk cId="4013865691" sldId="476"/>
            <ac:spMk id="7" creationId="{B220E144-0768-447A-B430-B439F4BB7A94}"/>
          </ac:spMkLst>
        </pc:spChg>
        <pc:spChg chg="del">
          <ac:chgData name="Ray Crampton" userId="1c230dae8f4a47c0" providerId="LiveId" clId="{156E5198-AC9E-4B4A-BE1F-EE4B874F2A7A}" dt="2022-09-09T01:36:01.664" v="178" actId="478"/>
          <ac:spMkLst>
            <pc:docMk/>
            <pc:sldMk cId="4013865691" sldId="476"/>
            <ac:spMk id="8" creationId="{74917597-CF08-4CB1-86E2-7CC8BC2B4B34}"/>
          </ac:spMkLst>
        </pc:spChg>
        <pc:spChg chg="add mod">
          <ac:chgData name="Ray Crampton" userId="1c230dae8f4a47c0" providerId="LiveId" clId="{156E5198-AC9E-4B4A-BE1F-EE4B874F2A7A}" dt="2022-09-09T01:38:45.537" v="229" actId="1076"/>
          <ac:spMkLst>
            <pc:docMk/>
            <pc:sldMk cId="4013865691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39:17.341" v="240" actId="1582"/>
          <ac:spMkLst>
            <pc:docMk/>
            <pc:sldMk cId="4013865691" sldId="476"/>
            <ac:spMk id="18" creationId="{96760CFF-FBA4-4D74-86B5-5357F04ADE59}"/>
          </ac:spMkLst>
        </pc:spChg>
        <pc:spChg chg="add mod">
          <ac:chgData name="Ray Crampton" userId="1c230dae8f4a47c0" providerId="LiveId" clId="{156E5198-AC9E-4B4A-BE1F-EE4B874F2A7A}" dt="2022-09-09T01:38:54.672" v="235" actId="1076"/>
          <ac:spMkLst>
            <pc:docMk/>
            <pc:sldMk cId="4013865691" sldId="476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39:35.255" v="251" actId="1076"/>
          <ac:spMkLst>
            <pc:docMk/>
            <pc:sldMk cId="4013865691" sldId="476"/>
            <ac:spMk id="22" creationId="{6F21577C-5361-4A0D-B239-AD736B87CA7B}"/>
          </ac:spMkLst>
        </pc:spChg>
        <pc:picChg chg="mod modCrop">
          <ac:chgData name="Ray Crampton" userId="1c230dae8f4a47c0" providerId="LiveId" clId="{156E5198-AC9E-4B4A-BE1F-EE4B874F2A7A}" dt="2022-09-09T01:37:20.996" v="198" actId="14100"/>
          <ac:picMkLst>
            <pc:docMk/>
            <pc:sldMk cId="4013865691" sldId="476"/>
            <ac:picMk id="5" creationId="{1915CDFA-4180-4427-BF1B-851D3F4C9F01}"/>
          </ac:picMkLst>
        </pc:picChg>
        <pc:picChg chg="del">
          <ac:chgData name="Ray Crampton" userId="1c230dae8f4a47c0" providerId="LiveId" clId="{156E5198-AC9E-4B4A-BE1F-EE4B874F2A7A}" dt="2022-09-09T01:34:22.362" v="155" actId="478"/>
          <ac:picMkLst>
            <pc:docMk/>
            <pc:sldMk cId="4013865691" sldId="476"/>
            <ac:picMk id="6" creationId="{7631CF09-59B2-4019-9FBF-8F9ED3D6A00E}"/>
          </ac:picMkLst>
        </pc:picChg>
        <pc:picChg chg="add mod modCrop">
          <ac:chgData name="Ray Crampton" userId="1c230dae8f4a47c0" providerId="LiveId" clId="{156E5198-AC9E-4B4A-BE1F-EE4B874F2A7A}" dt="2022-09-09T01:37:49.474" v="204" actId="1076"/>
          <ac:picMkLst>
            <pc:docMk/>
            <pc:sldMk cId="4013865691" sldId="476"/>
            <ac:picMk id="9" creationId="{96756C86-7118-4B0F-8B50-59BA4691F0C0}"/>
          </ac:picMkLst>
        </pc:picChg>
        <pc:picChg chg="add mod modCrop">
          <ac:chgData name="Ray Crampton" userId="1c230dae8f4a47c0" providerId="LiveId" clId="{156E5198-AC9E-4B4A-BE1F-EE4B874F2A7A}" dt="2022-09-09T01:37:47.322" v="203" actId="1076"/>
          <ac:picMkLst>
            <pc:docMk/>
            <pc:sldMk cId="4013865691" sldId="476"/>
            <ac:picMk id="11" creationId="{4F3CC8BB-6F73-4B7F-9371-600B88FA7EEB}"/>
          </ac:picMkLst>
        </pc:picChg>
        <pc:picChg chg="add mod">
          <ac:chgData name="Ray Crampton" userId="1c230dae8f4a47c0" providerId="LiveId" clId="{156E5198-AC9E-4B4A-BE1F-EE4B874F2A7A}" dt="2022-09-09T01:38:37.505" v="225" actId="1076"/>
          <ac:picMkLst>
            <pc:docMk/>
            <pc:sldMk cId="4013865691" sldId="476"/>
            <ac:picMk id="19" creationId="{667591D1-72BB-4890-A527-D307E1AD9A2D}"/>
          </ac:picMkLst>
        </pc:picChg>
        <pc:picChg chg="del">
          <ac:chgData name="Ray Crampton" userId="1c230dae8f4a47c0" providerId="LiveId" clId="{156E5198-AC9E-4B4A-BE1F-EE4B874F2A7A}" dt="2022-09-09T01:34:23.265" v="156" actId="478"/>
          <ac:picMkLst>
            <pc:docMk/>
            <pc:sldMk cId="4013865691" sldId="476"/>
            <ac:picMk id="1030" creationId="{A8796A90-3EC9-4AA2-BA59-7A4399DE0D26}"/>
          </ac:picMkLst>
        </pc:picChg>
        <pc:cxnChg chg="add del mod">
          <ac:chgData name="Ray Crampton" userId="1c230dae8f4a47c0" providerId="LiveId" clId="{156E5198-AC9E-4B4A-BE1F-EE4B874F2A7A}" dt="2022-09-09T01:38:42.897" v="228" actId="478"/>
          <ac:cxnSpMkLst>
            <pc:docMk/>
            <pc:sldMk cId="4013865691" sldId="476"/>
            <ac:cxnSpMk id="14" creationId="{A4D23975-E23E-4EB8-A9F2-1AC82EE612D3}"/>
          </ac:cxnSpMkLst>
        </pc:cxnChg>
        <pc:cxnChg chg="add del mod">
          <ac:chgData name="Ray Crampton" userId="1c230dae8f4a47c0" providerId="LiveId" clId="{156E5198-AC9E-4B4A-BE1F-EE4B874F2A7A}" dt="2022-09-09T01:38:41.888" v="227" actId="478"/>
          <ac:cxnSpMkLst>
            <pc:docMk/>
            <pc:sldMk cId="4013865691" sldId="476"/>
            <ac:cxnSpMk id="16" creationId="{32F103DA-3A6A-42F1-A1E4-4F5849200461}"/>
          </ac:cxnSpMkLst>
        </pc:cxnChg>
      </pc:sldChg>
      <pc:sldChg chg="addSp delSp modSp add mod">
        <pc:chgData name="Ray Crampton" userId="1c230dae8f4a47c0" providerId="LiveId" clId="{156E5198-AC9E-4B4A-BE1F-EE4B874F2A7A}" dt="2022-09-09T02:01:39.305" v="764" actId="14100"/>
        <pc:sldMkLst>
          <pc:docMk/>
          <pc:sldMk cId="814738464" sldId="477"/>
        </pc:sldMkLst>
        <pc:spChg chg="mod">
          <ac:chgData name="Ray Crampton" userId="1c230dae8f4a47c0" providerId="LiveId" clId="{156E5198-AC9E-4B4A-BE1F-EE4B874F2A7A}" dt="2022-09-09T01:50:17.408" v="410" actId="1076"/>
          <ac:spMkLst>
            <pc:docMk/>
            <pc:sldMk cId="814738464" sldId="477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50:20.492" v="411" actId="1076"/>
          <ac:spMkLst>
            <pc:docMk/>
            <pc:sldMk cId="814738464" sldId="477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47:50.992" v="393" actId="1076"/>
          <ac:spMkLst>
            <pc:docMk/>
            <pc:sldMk cId="814738464" sldId="477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1:47:03.158" v="322" actId="1076"/>
          <ac:spMkLst>
            <pc:docMk/>
            <pc:sldMk cId="814738464" sldId="477"/>
            <ac:spMk id="18" creationId="{96760CFF-FBA4-4D74-86B5-5357F04ADE59}"/>
          </ac:spMkLst>
        </pc:spChg>
        <pc:spChg chg="del">
          <ac:chgData name="Ray Crampton" userId="1c230dae8f4a47c0" providerId="LiveId" clId="{156E5198-AC9E-4B4A-BE1F-EE4B874F2A7A}" dt="2022-09-09T01:46:29.714" v="317" actId="478"/>
          <ac:spMkLst>
            <pc:docMk/>
            <pc:sldMk cId="814738464" sldId="477"/>
            <ac:spMk id="20" creationId="{16C33A56-653B-4E9B-A01F-A5B09631685B}"/>
          </ac:spMkLst>
        </pc:spChg>
        <pc:spChg chg="del mod">
          <ac:chgData name="Ray Crampton" userId="1c230dae8f4a47c0" providerId="LiveId" clId="{156E5198-AC9E-4B4A-BE1F-EE4B874F2A7A}" dt="2022-09-09T01:44:03.210" v="301" actId="478"/>
          <ac:spMkLst>
            <pc:docMk/>
            <pc:sldMk cId="814738464" sldId="477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2:01:39.305" v="764" actId="14100"/>
          <ac:spMkLst>
            <pc:docMk/>
            <pc:sldMk cId="814738464" sldId="477"/>
            <ac:spMk id="24" creationId="{C6C06D4E-479B-4B83-8939-E08423948437}"/>
          </ac:spMkLst>
        </pc:spChg>
        <pc:picChg chg="del">
          <ac:chgData name="Ray Crampton" userId="1c230dae8f4a47c0" providerId="LiveId" clId="{156E5198-AC9E-4B4A-BE1F-EE4B874F2A7A}" dt="2022-09-09T01:45:52.642" v="302" actId="478"/>
          <ac:picMkLst>
            <pc:docMk/>
            <pc:sldMk cId="814738464" sldId="477"/>
            <ac:picMk id="5" creationId="{1915CDFA-4180-4427-BF1B-851D3F4C9F01}"/>
          </ac:picMkLst>
        </pc:picChg>
        <pc:picChg chg="add mod ord modCrop">
          <ac:chgData name="Ray Crampton" userId="1c230dae8f4a47c0" providerId="LiveId" clId="{156E5198-AC9E-4B4A-BE1F-EE4B874F2A7A}" dt="2022-09-09T01:50:13.652" v="408" actId="1076"/>
          <ac:picMkLst>
            <pc:docMk/>
            <pc:sldMk cId="814738464" sldId="477"/>
            <ac:picMk id="6" creationId="{0CD8A5CE-15C7-4786-8E3E-6221372A9F0C}"/>
          </ac:picMkLst>
        </pc:picChg>
        <pc:picChg chg="mod">
          <ac:chgData name="Ray Crampton" userId="1c230dae8f4a47c0" providerId="LiveId" clId="{156E5198-AC9E-4B4A-BE1F-EE4B874F2A7A}" dt="2022-09-09T01:46:56.737" v="319" actId="1076"/>
          <ac:picMkLst>
            <pc:docMk/>
            <pc:sldMk cId="814738464" sldId="477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1:46:54.112" v="318" actId="1076"/>
          <ac:picMkLst>
            <pc:docMk/>
            <pc:sldMk cId="814738464" sldId="477"/>
            <ac:picMk id="11" creationId="{4F3CC8BB-6F73-4B7F-9371-600B88FA7EEB}"/>
          </ac:picMkLst>
        </pc:picChg>
        <pc:picChg chg="del mod">
          <ac:chgData name="Ray Crampton" userId="1c230dae8f4a47c0" providerId="LiveId" clId="{156E5198-AC9E-4B4A-BE1F-EE4B874F2A7A}" dt="2022-09-09T02:01:21.281" v="745" actId="478"/>
          <ac:picMkLst>
            <pc:docMk/>
            <pc:sldMk cId="814738464" sldId="477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1:46:26.328" v="316" actId="478"/>
          <ac:picMkLst>
            <pc:docMk/>
            <pc:sldMk cId="814738464" sldId="477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2:01:20.187" v="744" actId="21"/>
          <ac:picMkLst>
            <pc:docMk/>
            <pc:sldMk cId="814738464" sldId="477"/>
            <ac:picMk id="21" creationId="{6BD1E89D-5B8D-47EA-9FF3-83B8035AE9D4}"/>
          </ac:picMkLst>
        </pc:picChg>
        <pc:picChg chg="add mod">
          <ac:chgData name="Ray Crampton" userId="1c230dae8f4a47c0" providerId="LiveId" clId="{156E5198-AC9E-4B4A-BE1F-EE4B874F2A7A}" dt="2022-09-09T02:01:32.283" v="761" actId="1036"/>
          <ac:picMkLst>
            <pc:docMk/>
            <pc:sldMk cId="814738464" sldId="477"/>
            <ac:picMk id="23" creationId="{13D17994-9E28-4A25-82A0-8F429F399A41}"/>
          </ac:picMkLst>
        </pc:picChg>
        <pc:cxnChg chg="add mod">
          <ac:chgData name="Ray Crampton" userId="1c230dae8f4a47c0" providerId="LiveId" clId="{156E5198-AC9E-4B4A-BE1F-EE4B874F2A7A}" dt="2022-09-09T01:50:17.408" v="410" actId="1076"/>
          <ac:cxnSpMkLst>
            <pc:docMk/>
            <pc:sldMk cId="814738464" sldId="477"/>
            <ac:cxnSpMk id="8" creationId="{219E260C-F461-4E6D-BE26-B52BA3F49DDA}"/>
          </ac:cxnSpMkLst>
        </pc:cxnChg>
      </pc:sldChg>
      <pc:sldChg chg="addSp delSp modSp add mod">
        <pc:chgData name="Ray Crampton" userId="1c230dae8f4a47c0" providerId="LiveId" clId="{156E5198-AC9E-4B4A-BE1F-EE4B874F2A7A}" dt="2022-09-09T02:03:46.222" v="801" actId="1076"/>
        <pc:sldMkLst>
          <pc:docMk/>
          <pc:sldMk cId="3280006511" sldId="478"/>
        </pc:sldMkLst>
        <pc:spChg chg="mod">
          <ac:chgData name="Ray Crampton" userId="1c230dae8f4a47c0" providerId="LiveId" clId="{156E5198-AC9E-4B4A-BE1F-EE4B874F2A7A}" dt="2022-09-09T01:57:55.466" v="672" actId="14100"/>
          <ac:spMkLst>
            <pc:docMk/>
            <pc:sldMk cId="3280006511" sldId="478"/>
            <ac:spMk id="2" creationId="{CF561231-B3E3-4100-8EC7-4232913052F7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4" creationId="{FD299D78-D5C2-4730-B9FB-5B36DC09563A}"/>
          </ac:spMkLst>
        </pc:spChg>
        <pc:spChg chg="del">
          <ac:chgData name="Ray Crampton" userId="1c230dae8f4a47c0" providerId="LiveId" clId="{156E5198-AC9E-4B4A-BE1F-EE4B874F2A7A}" dt="2022-09-09T01:54:33.572" v="517" actId="478"/>
          <ac:spMkLst>
            <pc:docMk/>
            <pc:sldMk cId="3280006511" sldId="478"/>
            <ac:spMk id="12" creationId="{0E4CA533-C7B1-4270-957A-8FBD66FC47C9}"/>
          </ac:spMkLst>
        </pc:spChg>
        <pc:spChg chg="del">
          <ac:chgData name="Ray Crampton" userId="1c230dae8f4a47c0" providerId="LiveId" clId="{156E5198-AC9E-4B4A-BE1F-EE4B874F2A7A}" dt="2022-09-09T01:56:41.785" v="635" actId="478"/>
          <ac:spMkLst>
            <pc:docMk/>
            <pc:sldMk cId="3280006511" sldId="478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03:46.222" v="801" actId="1076"/>
          <ac:spMkLst>
            <pc:docMk/>
            <pc:sldMk cId="3280006511" sldId="478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1:53:52.855" v="465" actId="478"/>
          <ac:spMkLst>
            <pc:docMk/>
            <pc:sldMk cId="3280006511" sldId="478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3" creationId="{81AD5BC5-3F3A-490A-A23F-AC2E8B45EC60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4" creationId="{225BC6FE-2132-45FC-B360-FE17F9190CD1}"/>
          </ac:spMkLst>
        </pc:spChg>
        <pc:spChg chg="add del mod">
          <ac:chgData name="Ray Crampton" userId="1c230dae8f4a47c0" providerId="LiveId" clId="{156E5198-AC9E-4B4A-BE1F-EE4B874F2A7A}" dt="2022-09-09T01:55:52.361" v="580" actId="478"/>
          <ac:spMkLst>
            <pc:docMk/>
            <pc:sldMk cId="3280006511" sldId="478"/>
            <ac:spMk id="25" creationId="{DD3A8913-6EA4-414F-91B1-68740AE81E8C}"/>
          </ac:spMkLst>
        </pc:spChg>
        <pc:spChg chg="add del mod">
          <ac:chgData name="Ray Crampton" userId="1c230dae8f4a47c0" providerId="LiveId" clId="{156E5198-AC9E-4B4A-BE1F-EE4B874F2A7A}" dt="2022-09-09T01:55:53.229" v="581" actId="478"/>
          <ac:spMkLst>
            <pc:docMk/>
            <pc:sldMk cId="3280006511" sldId="478"/>
            <ac:spMk id="27" creationId="{D8D585BE-3CBA-4ECC-A141-24E8AD5540EA}"/>
          </ac:spMkLst>
        </pc:spChg>
        <pc:spChg chg="add del mod">
          <ac:chgData name="Ray Crampton" userId="1c230dae8f4a47c0" providerId="LiveId" clId="{156E5198-AC9E-4B4A-BE1F-EE4B874F2A7A}" dt="2022-09-09T01:55:47.210" v="574" actId="478"/>
          <ac:spMkLst>
            <pc:docMk/>
            <pc:sldMk cId="3280006511" sldId="478"/>
            <ac:spMk id="28" creationId="{67885CAC-1362-4AA1-9FF0-90A631F09E29}"/>
          </ac:spMkLst>
        </pc:spChg>
        <pc:spChg chg="add del mod">
          <ac:chgData name="Ray Crampton" userId="1c230dae8f4a47c0" providerId="LiveId" clId="{156E5198-AC9E-4B4A-BE1F-EE4B874F2A7A}" dt="2022-09-09T01:55:47.837" v="575" actId="478"/>
          <ac:spMkLst>
            <pc:docMk/>
            <pc:sldMk cId="3280006511" sldId="478"/>
            <ac:spMk id="29" creationId="{6D784BB8-0D3D-41C3-8635-0AAFDDE3A790}"/>
          </ac:spMkLst>
        </pc:spChg>
        <pc:spChg chg="add mod">
          <ac:chgData name="Ray Crampton" userId="1c230dae8f4a47c0" providerId="LiveId" clId="{156E5198-AC9E-4B4A-BE1F-EE4B874F2A7A}" dt="2022-09-09T02:00:14.895" v="727" actId="20577"/>
          <ac:spMkLst>
            <pc:docMk/>
            <pc:sldMk cId="3280006511" sldId="478"/>
            <ac:spMk id="30" creationId="{8646AA1F-729C-4B04-8B23-665E5DDF15BE}"/>
          </ac:spMkLst>
        </pc:spChg>
        <pc:spChg chg="add mod">
          <ac:chgData name="Ray Crampton" userId="1c230dae8f4a47c0" providerId="LiveId" clId="{156E5198-AC9E-4B4A-BE1F-EE4B874F2A7A}" dt="2022-09-09T02:02:16.387" v="773" actId="1076"/>
          <ac:spMkLst>
            <pc:docMk/>
            <pc:sldMk cId="3280006511" sldId="478"/>
            <ac:spMk id="32" creationId="{C450ECF0-180D-4F06-819D-0398775F00C1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3" creationId="{C948FBA4-D4C7-458A-B3FB-24971C5DF648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4" creationId="{D7DAF535-EC5A-499C-8B67-06FE603AD48F}"/>
          </ac:spMkLst>
        </pc:spChg>
        <pc:spChg chg="add mod">
          <ac:chgData name="Ray Crampton" userId="1c230dae8f4a47c0" providerId="LiveId" clId="{156E5198-AC9E-4B4A-BE1F-EE4B874F2A7A}" dt="2022-09-09T02:00:30.012" v="736" actId="1076"/>
          <ac:spMkLst>
            <pc:docMk/>
            <pc:sldMk cId="3280006511" sldId="478"/>
            <ac:spMk id="35" creationId="{0D9E3E0D-D277-421A-9A1D-06A9216F550F}"/>
          </ac:spMkLst>
        </pc:spChg>
        <pc:spChg chg="add del mod">
          <ac:chgData name="Ray Crampton" userId="1c230dae8f4a47c0" providerId="LiveId" clId="{156E5198-AC9E-4B4A-BE1F-EE4B874F2A7A}" dt="2022-09-09T02:02:43.661" v="781" actId="478"/>
          <ac:spMkLst>
            <pc:docMk/>
            <pc:sldMk cId="3280006511" sldId="478"/>
            <ac:spMk id="37" creationId="{CDF056B6-AFAD-442A-B8D8-1E6A229357B2}"/>
          </ac:spMkLst>
        </pc:spChg>
        <pc:spChg chg="add mod">
          <ac:chgData name="Ray Crampton" userId="1c230dae8f4a47c0" providerId="LiveId" clId="{156E5198-AC9E-4B4A-BE1F-EE4B874F2A7A}" dt="2022-09-09T01:58:06.651" v="688" actId="20577"/>
          <ac:spMkLst>
            <pc:docMk/>
            <pc:sldMk cId="3280006511" sldId="478"/>
            <ac:spMk id="38" creationId="{7713E501-C7A5-4D42-B2BB-2BA0BA3A56F9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9" creationId="{047EDD70-3028-46CF-9072-79F17C2E3C01}"/>
          </ac:spMkLst>
        </pc:spChg>
        <pc:spChg chg="add del mod">
          <ac:chgData name="Ray Crampton" userId="1c230dae8f4a47c0" providerId="LiveId" clId="{156E5198-AC9E-4B4A-BE1F-EE4B874F2A7A}" dt="2022-09-09T02:00:37.463" v="738"/>
          <ac:spMkLst>
            <pc:docMk/>
            <pc:sldMk cId="3280006511" sldId="478"/>
            <ac:spMk id="40" creationId="{F30920E5-C587-4B14-A531-58F1C6015DBE}"/>
          </ac:spMkLst>
        </pc:spChg>
        <pc:spChg chg="add mod">
          <ac:chgData name="Ray Crampton" userId="1c230dae8f4a47c0" providerId="LiveId" clId="{156E5198-AC9E-4B4A-BE1F-EE4B874F2A7A}" dt="2022-09-09T02:02:22.633" v="777" actId="1076"/>
          <ac:spMkLst>
            <pc:docMk/>
            <pc:sldMk cId="3280006511" sldId="478"/>
            <ac:spMk id="41" creationId="{EE0CA3DF-5CF2-41ED-A516-8244B8EBF851}"/>
          </ac:spMkLst>
        </pc:spChg>
        <pc:spChg chg="add mod">
          <ac:chgData name="Ray Crampton" userId="1c230dae8f4a47c0" providerId="LiveId" clId="{156E5198-AC9E-4B4A-BE1F-EE4B874F2A7A}" dt="2022-09-09T02:02:25.994" v="779" actId="1076"/>
          <ac:spMkLst>
            <pc:docMk/>
            <pc:sldMk cId="3280006511" sldId="478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4" creationId="{36514714-517F-45E8-81C0-7B06318169A5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5" creationId="{9C8947B5-C9B2-4B37-A7EC-65053AD8353E}"/>
          </ac:spMkLst>
        </pc:spChg>
        <pc:grpChg chg="add mod">
          <ac:chgData name="Ray Crampton" userId="1c230dae8f4a47c0" providerId="LiveId" clId="{156E5198-AC9E-4B4A-BE1F-EE4B874F2A7A}" dt="2022-09-09T02:03:09.173" v="796" actId="1037"/>
          <ac:grpSpMkLst>
            <pc:docMk/>
            <pc:sldMk cId="3280006511" sldId="478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03:41.971" v="800" actId="1076"/>
          <ac:picMkLst>
            <pc:docMk/>
            <pc:sldMk cId="3280006511" sldId="478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3:39.591" v="798" actId="1076"/>
          <ac:picMkLst>
            <pc:docMk/>
            <pc:sldMk cId="3280006511" sldId="478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3:37.536" v="797" actId="1076"/>
          <ac:picMkLst>
            <pc:docMk/>
            <pc:sldMk cId="3280006511" sldId="478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14" creationId="{FA75C53A-93EF-415D-A9BD-05295987925F}"/>
          </ac:picMkLst>
        </pc:picChg>
        <pc:picChg chg="add mod">
          <ac:chgData name="Ray Crampton" userId="1c230dae8f4a47c0" providerId="LiveId" clId="{156E5198-AC9E-4B4A-BE1F-EE4B874F2A7A}" dt="2022-09-09T01:57:49.234" v="670" actId="1076"/>
          <ac:picMkLst>
            <pc:docMk/>
            <pc:sldMk cId="3280006511" sldId="478"/>
            <ac:picMk id="17" creationId="{A1F05D20-3DE8-4CC8-BCFB-C1E4876D510D}"/>
          </ac:picMkLst>
        </pc:picChg>
        <pc:picChg chg="del mod">
          <ac:chgData name="Ray Crampton" userId="1c230dae8f4a47c0" providerId="LiveId" clId="{156E5198-AC9E-4B4A-BE1F-EE4B874F2A7A}" dt="2022-09-09T01:53:28.249" v="450" actId="478"/>
          <ac:picMkLst>
            <pc:docMk/>
            <pc:sldMk cId="3280006511" sldId="478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1:55:53.229" v="581" actId="478"/>
          <ac:picMkLst>
            <pc:docMk/>
            <pc:sldMk cId="3280006511" sldId="478"/>
            <ac:picMk id="26" creationId="{6A9BAD5C-CBCE-4E81-B440-E40F3D5FF180}"/>
          </ac:picMkLst>
        </pc:picChg>
        <pc:picChg chg="add 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31" creationId="{9F8D4ACC-FA58-4ABD-9C09-6F78F5A7C470}"/>
          </ac:picMkLst>
        </pc:picChg>
        <pc:picChg chg="add del mod">
          <ac:chgData name="Ray Crampton" userId="1c230dae8f4a47c0" providerId="LiveId" clId="{156E5198-AC9E-4B4A-BE1F-EE4B874F2A7A}" dt="2022-09-09T02:02:42.648" v="780" actId="478"/>
          <ac:picMkLst>
            <pc:docMk/>
            <pc:sldMk cId="3280006511" sldId="478"/>
            <ac:picMk id="36" creationId="{8041F87D-DDE1-4D19-AA0A-687ADBD64F62}"/>
          </ac:picMkLst>
        </pc:picChg>
        <pc:picChg chg="add mod">
          <ac:chgData name="Ray Crampton" userId="1c230dae8f4a47c0" providerId="LiveId" clId="{156E5198-AC9E-4B4A-BE1F-EE4B874F2A7A}" dt="2022-09-09T02:03:09.173" v="796" actId="1037"/>
          <ac:picMkLst>
            <pc:docMk/>
            <pc:sldMk cId="3280006511" sldId="478"/>
            <ac:picMk id="43" creationId="{DAA9B24D-8835-4F9C-8E18-C343864AB16D}"/>
          </ac:picMkLst>
        </pc:picChg>
      </pc:sldChg>
      <pc:sldChg chg="addSp modSp add mod">
        <pc:chgData name="Ray Crampton" userId="1c230dae8f4a47c0" providerId="LiveId" clId="{156E5198-AC9E-4B4A-BE1F-EE4B874F2A7A}" dt="2022-09-09T02:08:52.049" v="915" actId="14100"/>
        <pc:sldMkLst>
          <pc:docMk/>
          <pc:sldMk cId="4227375835" sldId="479"/>
        </pc:sldMkLst>
        <pc:spChg chg="mod">
          <ac:chgData name="Ray Crampton" userId="1c230dae8f4a47c0" providerId="LiveId" clId="{156E5198-AC9E-4B4A-BE1F-EE4B874F2A7A}" dt="2022-09-09T02:08:52.049" v="915" actId="14100"/>
          <ac:spMkLst>
            <pc:docMk/>
            <pc:sldMk cId="4227375835" sldId="479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2:04:54.486" v="806" actId="1076"/>
          <ac:spMkLst>
            <pc:docMk/>
            <pc:sldMk cId="4227375835" sldId="479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0" creationId="{16C33A56-653B-4E9B-A01F-A5B09631685B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4" creationId="{225BC6FE-2132-45FC-B360-FE17F9190CD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4" creationId="{D7DAF535-EC5A-499C-8B67-06FE603AD48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5" creationId="{0D9E3E0D-D277-421A-9A1D-06A9216F550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8" creationId="{7713E501-C7A5-4D42-B2BB-2BA0BA3A56F9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0" creationId="{6CCDEAD2-743D-4ED5-A226-E0A0CEBD55D2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6" creationId="{B2415926-7D47-42F3-B4AB-0C57E667A331}"/>
          </ac:spMkLst>
        </pc:spChg>
        <pc:grpChg chg="mod">
          <ac:chgData name="Ray Crampton" userId="1c230dae8f4a47c0" providerId="LiveId" clId="{156E5198-AC9E-4B4A-BE1F-EE4B874F2A7A}" dt="2022-09-09T02:08:10.418" v="912" actId="164"/>
          <ac:grpSpMkLst>
            <pc:docMk/>
            <pc:sldMk cId="4227375835" sldId="479"/>
            <ac:grpSpMk id="6" creationId="{48DD8B96-97D0-4011-B5FB-AC6AE52FBCCF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7" creationId="{DA9D4757-13DE-403F-8210-18DAFF3EDBFC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8" creationId="{BE2F55F0-4E7E-4277-A4CD-3681D8BE488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0" creationId="{9603BDE9-57CF-463A-9721-FD165C94003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2" creationId="{AEB033E6-A1AF-4C1B-9AD8-4A326114B846}"/>
          </ac:grpSpMkLst>
        </pc:grpChg>
        <pc:picChg chg="mod modCrop">
          <ac:chgData name="Ray Crampton" userId="1c230dae8f4a47c0" providerId="LiveId" clId="{156E5198-AC9E-4B4A-BE1F-EE4B874F2A7A}" dt="2022-09-09T02:04:51.809" v="805" actId="1076"/>
          <ac:picMkLst>
            <pc:docMk/>
            <pc:sldMk cId="4227375835" sldId="479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5:03.306" v="808" actId="1076"/>
          <ac:picMkLst>
            <pc:docMk/>
            <pc:sldMk cId="4227375835" sldId="479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6:29.505" v="844" actId="1076"/>
          <ac:picMkLst>
            <pc:docMk/>
            <pc:sldMk cId="4227375835" sldId="479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14" creationId="{FA75C53A-93EF-415D-A9BD-05295987925F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05:23.077" v="818" actId="1076"/>
          <ac:picMkLst>
            <pc:docMk/>
            <pc:sldMk cId="4227375835" sldId="479"/>
            <ac:picMk id="36" creationId="{F7D450C5-10F1-45F6-B87F-3A127288BDD1}"/>
          </ac:picMkLst>
        </pc:picChg>
        <pc:picChg chg="add mod">
          <ac:chgData name="Ray Crampton" userId="1c230dae8f4a47c0" providerId="LiveId" clId="{156E5198-AC9E-4B4A-BE1F-EE4B874F2A7A}" dt="2022-09-09T02:05:36.412" v="824" actId="1076"/>
          <ac:picMkLst>
            <pc:docMk/>
            <pc:sldMk cId="4227375835" sldId="479"/>
            <ac:picMk id="37" creationId="{F78F04AD-D8B8-4745-A2F8-8282C91DDCBA}"/>
          </ac:picMkLst>
        </pc:picChg>
      </pc:sldChg>
      <pc:sldChg chg="addSp delSp modSp add mod">
        <pc:chgData name="Ray Crampton" userId="1c230dae8f4a47c0" providerId="LiveId" clId="{156E5198-AC9E-4B4A-BE1F-EE4B874F2A7A}" dt="2022-09-09T02:14:35.972" v="1027" actId="1076"/>
        <pc:sldMkLst>
          <pc:docMk/>
          <pc:sldMk cId="1736896706" sldId="480"/>
        </pc:sldMkLst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15" creationId="{5F9BCB04-889D-4A7B-BDD9-DA8B27EE2357}"/>
          </ac:spMkLst>
        </pc:spChg>
        <pc:spChg chg="del">
          <ac:chgData name="Ray Crampton" userId="1c230dae8f4a47c0" providerId="LiveId" clId="{156E5198-AC9E-4B4A-BE1F-EE4B874F2A7A}" dt="2022-09-09T02:12:14.062" v="973" actId="478"/>
          <ac:spMkLst>
            <pc:docMk/>
            <pc:sldMk cId="1736896706" sldId="480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10:59.836" v="920" actId="1076"/>
          <ac:spMkLst>
            <pc:docMk/>
            <pc:sldMk cId="1736896706" sldId="480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0" creationId="{16C33A56-653B-4E9B-A01F-A5B09631685B}"/>
          </ac:spMkLst>
        </pc:spChg>
        <pc:spChg chg="del">
          <ac:chgData name="Ray Crampton" userId="1c230dae8f4a47c0" providerId="LiveId" clId="{156E5198-AC9E-4B4A-BE1F-EE4B874F2A7A}" dt="2022-09-09T02:12:12.767" v="972" actId="478"/>
          <ac:spMkLst>
            <pc:docMk/>
            <pc:sldMk cId="1736896706" sldId="480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2:12:15.139" v="974" actId="478"/>
          <ac:spMkLst>
            <pc:docMk/>
            <pc:sldMk cId="1736896706" sldId="480"/>
            <ac:spMk id="23" creationId="{81AD5BC5-3F3A-490A-A23F-AC2E8B45EC6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4" creationId="{225BC6FE-2132-45FC-B360-FE17F9190CD1}"/>
          </ac:spMkLst>
        </pc:spChg>
        <pc:spChg chg="del">
          <ac:chgData name="Ray Crampton" userId="1c230dae8f4a47c0" providerId="LiveId" clId="{156E5198-AC9E-4B4A-BE1F-EE4B874F2A7A}" dt="2022-09-09T02:13:39.526" v="1022" actId="478"/>
          <ac:spMkLst>
            <pc:docMk/>
            <pc:sldMk cId="1736896706" sldId="480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14:35.972" v="1027" actId="1076"/>
          <ac:spMkLst>
            <pc:docMk/>
            <pc:sldMk cId="1736896706" sldId="480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4" creationId="{D7DAF535-EC5A-499C-8B67-06FE603AD48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5" creationId="{0D9E3E0D-D277-421A-9A1D-06A9216F550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8" creationId="{7713E501-C7A5-4D42-B2BB-2BA0BA3A56F9}"/>
          </ac:spMkLst>
        </pc:spChg>
        <pc:spChg chg="del">
          <ac:chgData name="Ray Crampton" userId="1c230dae8f4a47c0" providerId="LiveId" clId="{156E5198-AC9E-4B4A-BE1F-EE4B874F2A7A}" dt="2022-09-09T02:13:49.835" v="1024" actId="478"/>
          <ac:spMkLst>
            <pc:docMk/>
            <pc:sldMk cId="1736896706" sldId="480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12:08.033" v="969" actId="1076"/>
          <ac:spMkLst>
            <pc:docMk/>
            <pc:sldMk cId="1736896706" sldId="480"/>
            <ac:spMk id="40" creationId="{1887853E-61A0-47A8-8F66-DEFB10E0DCE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12:10.337" v="971" actId="1076"/>
          <ac:spMkLst>
            <pc:docMk/>
            <pc:sldMk cId="1736896706" sldId="480"/>
            <ac:spMk id="46" creationId="{87390CF1-6573-4636-84B2-34B7DADF6B16}"/>
          </ac:spMkLst>
        </pc:spChg>
        <pc:spChg chg="add mod">
          <ac:chgData name="Ray Crampton" userId="1c230dae8f4a47c0" providerId="LiveId" clId="{156E5198-AC9E-4B4A-BE1F-EE4B874F2A7A}" dt="2022-09-09T02:12:50.853" v="986" actId="20577"/>
          <ac:spMkLst>
            <pc:docMk/>
            <pc:sldMk cId="1736896706" sldId="480"/>
            <ac:spMk id="49" creationId="{8AB3F6A8-FF44-48EF-9C71-62670DB41F35}"/>
          </ac:spMkLst>
        </pc:spChg>
        <pc:grpChg chg="del">
          <ac:chgData name="Ray Crampton" userId="1c230dae8f4a47c0" providerId="LiveId" clId="{156E5198-AC9E-4B4A-BE1F-EE4B874F2A7A}" dt="2022-09-09T02:13:51.431" v="1025" actId="478"/>
          <ac:grpSpMkLst>
            <pc:docMk/>
            <pc:sldMk cId="1736896706" sldId="480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10:58.433" v="919" actId="1076"/>
          <ac:picMkLst>
            <pc:docMk/>
            <pc:sldMk cId="1736896706" sldId="480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11:36.788" v="945" actId="1076"/>
          <ac:picMkLst>
            <pc:docMk/>
            <pc:sldMk cId="1736896706" sldId="480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11:34.770" v="944" actId="1076"/>
          <ac:picMkLst>
            <pc:docMk/>
            <pc:sldMk cId="1736896706" sldId="480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2:12:15.781" v="975" actId="478"/>
          <ac:picMkLst>
            <pc:docMk/>
            <pc:sldMk cId="1736896706" sldId="480"/>
            <ac:picMk id="17" creationId="{A1F05D20-3DE8-4CC8-BCFB-C1E4876D510D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11:56.491" v="955" actId="1076"/>
          <ac:picMkLst>
            <pc:docMk/>
            <pc:sldMk cId="1736896706" sldId="480"/>
            <ac:picMk id="36" creationId="{9130458B-8E6A-48C9-916E-5EF72F6B2C9E}"/>
          </ac:picMkLst>
        </pc:picChg>
        <pc:picChg chg="add mod">
          <ac:chgData name="Ray Crampton" userId="1c230dae8f4a47c0" providerId="LiveId" clId="{156E5198-AC9E-4B4A-BE1F-EE4B874F2A7A}" dt="2022-09-09T02:11:47.693" v="951" actId="1076"/>
          <ac:picMkLst>
            <pc:docMk/>
            <pc:sldMk cId="1736896706" sldId="480"/>
            <ac:picMk id="37" creationId="{D99242FF-0A91-4430-B8BE-D0B29E14705E}"/>
          </ac:picMkLst>
        </pc:picChg>
        <pc:picChg chg="add mod">
          <ac:chgData name="Ray Crampton" userId="1c230dae8f4a47c0" providerId="LiveId" clId="{156E5198-AC9E-4B4A-BE1F-EE4B874F2A7A}" dt="2022-09-09T02:12:40.358" v="978" actId="1076"/>
          <ac:picMkLst>
            <pc:docMk/>
            <pc:sldMk cId="1736896706" sldId="480"/>
            <ac:picMk id="47" creationId="{E2DC3100-A44F-4957-8AEF-940583470E3C}"/>
          </ac:picMkLst>
        </pc:picChg>
        <pc:picChg chg="add mod">
          <ac:chgData name="Ray Crampton" userId="1c230dae8f4a47c0" providerId="LiveId" clId="{156E5198-AC9E-4B4A-BE1F-EE4B874F2A7A}" dt="2022-09-09T02:12:45.833" v="981" actId="1076"/>
          <ac:picMkLst>
            <pc:docMk/>
            <pc:sldMk cId="1736896706" sldId="480"/>
            <ac:picMk id="48" creationId="{64476DAD-DFDF-4777-9AD6-FAC5152B4AD8}"/>
          </ac:picMkLst>
        </pc:picChg>
      </pc:sldChg>
    </pc:docChg>
  </pc:docChgLst>
  <pc:docChgLst>
    <pc:chgData name="Ray Crampton" userId="1c230dae8f4a47c0" providerId="LiveId" clId="{1817768A-3298-49D0-8F92-E7816C15F7D2}"/>
    <pc:docChg chg="modSld">
      <pc:chgData name="Ray Crampton" userId="1c230dae8f4a47c0" providerId="LiveId" clId="{1817768A-3298-49D0-8F92-E7816C15F7D2}" dt="2023-12-17T23:51:58.090" v="32" actId="20577"/>
      <pc:docMkLst>
        <pc:docMk/>
      </pc:docMkLst>
      <pc:sldChg chg="modSp mod">
        <pc:chgData name="Ray Crampton" userId="1c230dae8f4a47c0" providerId="LiveId" clId="{1817768A-3298-49D0-8F92-E7816C15F7D2}" dt="2023-12-15T19:25:48.246" v="7" actId="20577"/>
        <pc:sldMkLst>
          <pc:docMk/>
          <pc:sldMk cId="2133700842" sldId="256"/>
        </pc:sldMkLst>
        <pc:spChg chg="mod">
          <ac:chgData name="Ray Crampton" userId="1c230dae8f4a47c0" providerId="LiveId" clId="{1817768A-3298-49D0-8F92-E7816C15F7D2}" dt="2023-12-15T19:25:48.246" v="7" actId="20577"/>
          <ac:spMkLst>
            <pc:docMk/>
            <pc:sldMk cId="2133700842" sldId="256"/>
            <ac:spMk id="3" creationId="{48BF6DE8-2677-4490-A4E2-E8BC85C09E60}"/>
          </ac:spMkLst>
        </pc:spChg>
      </pc:sldChg>
      <pc:sldChg chg="modSp mod">
        <pc:chgData name="Ray Crampton" userId="1c230dae8f4a47c0" providerId="LiveId" clId="{1817768A-3298-49D0-8F92-E7816C15F7D2}" dt="2023-12-15T19:27:30.533" v="9" actId="20577"/>
        <pc:sldMkLst>
          <pc:docMk/>
          <pc:sldMk cId="965577577" sldId="442"/>
        </pc:sldMkLst>
        <pc:spChg chg="mod">
          <ac:chgData name="Ray Crampton" userId="1c230dae8f4a47c0" providerId="LiveId" clId="{1817768A-3298-49D0-8F92-E7816C15F7D2}" dt="2023-12-15T19:27:30.533" v="9" actId="20577"/>
          <ac:spMkLst>
            <pc:docMk/>
            <pc:sldMk cId="965577577" sldId="442"/>
            <ac:spMk id="12" creationId="{EE1A5AF4-6197-496B-9EBD-8A60FB06CF6E}"/>
          </ac:spMkLst>
        </pc:spChg>
      </pc:sldChg>
      <pc:sldChg chg="modSp mod">
        <pc:chgData name="Ray Crampton" userId="1c230dae8f4a47c0" providerId="LiveId" clId="{1817768A-3298-49D0-8F92-E7816C15F7D2}" dt="2023-12-17T23:51:58.090" v="32" actId="20577"/>
        <pc:sldMkLst>
          <pc:docMk/>
          <pc:sldMk cId="2856605779" sldId="473"/>
        </pc:sldMkLst>
        <pc:spChg chg="mod">
          <ac:chgData name="Ray Crampton" userId="1c230dae8f4a47c0" providerId="LiveId" clId="{1817768A-3298-49D0-8F92-E7816C15F7D2}" dt="2023-12-17T23:51:58.090" v="32" actId="20577"/>
          <ac:spMkLst>
            <pc:docMk/>
            <pc:sldMk cId="2856605779" sldId="473"/>
            <ac:spMk id="6" creationId="{6F16F353-9BC3-4266-ABDE-47EB3D7443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2.pn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9.jpe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aboutcircuits.com/edu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489397"/>
            <a:ext cx="7772400" cy="80772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 to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297117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Dec-2023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079722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1167" y="5217178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is the flow of electrons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Similar to the flow of water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81695-D310-4BEE-AA8B-31585845441D}"/>
              </a:ext>
            </a:extLst>
          </p:cNvPr>
          <p:cNvGrpSpPr/>
          <p:nvPr/>
        </p:nvGrpSpPr>
        <p:grpSpPr>
          <a:xfrm>
            <a:off x="1912529" y="1321873"/>
            <a:ext cx="5495346" cy="3627007"/>
            <a:chOff x="995363" y="1056503"/>
            <a:chExt cx="7153275" cy="4930346"/>
          </a:xfrm>
        </p:grpSpPr>
        <p:pic>
          <p:nvPicPr>
            <p:cNvPr id="3076" name="Picture 4" descr="Image result for electrical power volts x amps">
              <a:extLst>
                <a:ext uri="{FF2B5EF4-FFF2-40B4-BE49-F238E27FC236}">
                  <a16:creationId xmlns:a16="http://schemas.microsoft.com/office/drawing/2014/main" id="{66ADE3D7-2494-43DA-BD75-EE3A9C8AE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363" y="1056503"/>
              <a:ext cx="7153275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71278-E17C-42A2-95BA-660809535FB2}"/>
                </a:ext>
              </a:extLst>
            </p:cNvPr>
            <p:cNvSpPr/>
            <p:nvPr/>
          </p:nvSpPr>
          <p:spPr>
            <a:xfrm>
              <a:off x="2588741" y="1359243"/>
              <a:ext cx="3496962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E5CBE-83EB-4ED7-B72E-4BF4BA7BE367}"/>
                </a:ext>
              </a:extLst>
            </p:cNvPr>
            <p:cNvSpPr/>
            <p:nvPr/>
          </p:nvSpPr>
          <p:spPr>
            <a:xfrm>
              <a:off x="2945027" y="2822238"/>
              <a:ext cx="3739977" cy="60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4D115-FCD8-492D-9AA6-CFF6BA65E19A}"/>
                </a:ext>
              </a:extLst>
            </p:cNvPr>
            <p:cNvSpPr/>
            <p:nvPr/>
          </p:nvSpPr>
          <p:spPr>
            <a:xfrm>
              <a:off x="2982098" y="4669251"/>
              <a:ext cx="2973859" cy="322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90030" y="5065771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Measured in amps</a:t>
            </a:r>
          </a:p>
          <a:p>
            <a:r>
              <a:rPr lang="en-US" sz="3200" dirty="0">
                <a:solidFill>
                  <a:schemeClr val="bg1"/>
                </a:solidFill>
              </a:rPr>
              <a:t>1A (1 amp) = 6.25 x 10</a:t>
            </a:r>
            <a:r>
              <a:rPr lang="en-US" sz="3200" baseline="30000" dirty="0">
                <a:solidFill>
                  <a:schemeClr val="bg1"/>
                </a:solidFill>
              </a:rPr>
              <a:t>18</a:t>
            </a:r>
            <a:r>
              <a:rPr lang="en-US" sz="3200" dirty="0">
                <a:solidFill>
                  <a:schemeClr val="bg1"/>
                </a:solidFill>
              </a:rPr>
              <a:t> electrons per second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7FEF8-C7F5-4B4C-96E4-6B23F9C66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3" y="1801091"/>
            <a:ext cx="4455831" cy="2477616"/>
          </a:xfrm>
          <a:prstGeom prst="rect">
            <a:avLst/>
          </a:prstGeom>
        </p:spPr>
      </p:pic>
      <p:pic>
        <p:nvPicPr>
          <p:cNvPr id="3074" name="Picture 2" descr="Image result for current flow plumbing analogy">
            <a:extLst>
              <a:ext uri="{FF2B5EF4-FFF2-40B4-BE49-F238E27FC236}">
                <a16:creationId xmlns:a16="http://schemas.microsoft.com/office/drawing/2014/main" id="{0225CA52-4AFE-424E-92CB-31A87C71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600" y="1551056"/>
            <a:ext cx="3945670" cy="29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4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7398" y="1548200"/>
            <a:ext cx="3369202" cy="31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6131" y="4986398"/>
            <a:ext cx="79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Current can be measured by passing it through a multimeter</a:t>
            </a:r>
          </a:p>
        </p:txBody>
      </p:sp>
    </p:spTree>
    <p:extLst>
      <p:ext uri="{BB962C8B-B14F-4D97-AF65-F5344CB8AC3E}">
        <p14:creationId xmlns:p14="http://schemas.microsoft.com/office/powerpoint/2010/main" val="63624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Image result for measuring voltage vs current">
            <a:extLst>
              <a:ext uri="{FF2B5EF4-FFF2-40B4-BE49-F238E27FC236}">
                <a16:creationId xmlns:a16="http://schemas.microsoft.com/office/drawing/2014/main" id="{13D17994-9E28-4A25-82A0-8F429F399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08" t="29236" r="8958" b="23573"/>
          <a:stretch/>
        </p:blipFill>
        <p:spPr bwMode="auto">
          <a:xfrm>
            <a:off x="797519" y="2340795"/>
            <a:ext cx="920839" cy="16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CD8A5CE-15C7-4786-8E3E-6221372A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6445" b="2369"/>
          <a:stretch/>
        </p:blipFill>
        <p:spPr>
          <a:xfrm rot="16200000">
            <a:off x="2606472" y="1127969"/>
            <a:ext cx="4427801" cy="5504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4592102" y="2640579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4592101" y="1583310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2574343" y="1124178"/>
            <a:ext cx="23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~0.5mA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4958008" y="2526098"/>
            <a:ext cx="515514" cy="489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7191442" y="1150104"/>
            <a:ext cx="164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1484366" y="3139048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E260C-F461-4E6D-BE26-B52BA3F49DD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73522" y="1688713"/>
            <a:ext cx="1717920" cy="8935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C06D4E-479B-4B83-8939-E08423948437}"/>
              </a:ext>
            </a:extLst>
          </p:cNvPr>
          <p:cNvSpPr/>
          <p:nvPr/>
        </p:nvSpPr>
        <p:spPr>
          <a:xfrm>
            <a:off x="764478" y="3613419"/>
            <a:ext cx="426817" cy="436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“Voltage Across” – “Current Through”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562" y="2271581"/>
            <a:ext cx="3649325" cy="3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easuring voltage vs current">
            <a:extLst>
              <a:ext uri="{FF2B5EF4-FFF2-40B4-BE49-F238E27FC236}">
                <a16:creationId xmlns:a16="http://schemas.microsoft.com/office/drawing/2014/main" id="{7631CF09-59B2-4019-9FBF-8F9ED3D6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31" y="2271581"/>
            <a:ext cx="3804008" cy="33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0E144-0768-447A-B430-B439F4BB7A94}"/>
              </a:ext>
            </a:extLst>
          </p:cNvPr>
          <p:cNvSpPr txBox="1"/>
          <p:nvPr/>
        </p:nvSpPr>
        <p:spPr>
          <a:xfrm>
            <a:off x="590029" y="159352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17597-CF08-4CB1-86E2-7CC8BC2B4B34}"/>
              </a:ext>
            </a:extLst>
          </p:cNvPr>
          <p:cNvSpPr txBox="1"/>
          <p:nvPr/>
        </p:nvSpPr>
        <p:spPr>
          <a:xfrm>
            <a:off x="4838656" y="160895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6150" name="Picture 6" descr="Image result for power consumption in a house by room">
            <a:extLst>
              <a:ext uri="{FF2B5EF4-FFF2-40B4-BE49-F238E27FC236}">
                <a16:creationId xmlns:a16="http://schemas.microsoft.com/office/drawing/2014/main" id="{8EFC0B0D-BB66-4F74-B86F-7675B8E2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824" y="1516965"/>
            <a:ext cx="4273328" cy="2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705857" y="4244546"/>
            <a:ext cx="382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Power = Watts = Amount of energy used at a particular point in time</a:t>
            </a:r>
          </a:p>
        </p:txBody>
      </p:sp>
      <p:pic>
        <p:nvPicPr>
          <p:cNvPr id="6152" name="Picture 8" descr="Image result for utility meter">
            <a:extLst>
              <a:ext uri="{FF2B5EF4-FFF2-40B4-BE49-F238E27FC236}">
                <a16:creationId xmlns:a16="http://schemas.microsoft.com/office/drawing/2014/main" id="{6544009C-5354-4715-8FBB-3F9B43A6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87" y="1469521"/>
            <a:ext cx="2876978" cy="2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4930341" y="4444416"/>
            <a:ext cx="395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Energy =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Power x Time = W x </a:t>
            </a:r>
            <a:r>
              <a:rPr lang="en-US" sz="3200" dirty="0" err="1">
                <a:solidFill>
                  <a:schemeClr val="bg1"/>
                </a:solidFill>
              </a:rPr>
              <a:t>hr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Total energy used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1699225" y="1333382"/>
            <a:ext cx="5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= Voltage x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2069757" y="5524618"/>
            <a:ext cx="528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120V x 0.5A = 60W</a:t>
            </a:r>
          </a:p>
        </p:txBody>
      </p:sp>
      <p:pic>
        <p:nvPicPr>
          <p:cNvPr id="8196" name="Picture 4" descr="http://c03.apogee.net/contentplayer/templates/foe/cspp1.gif">
            <a:extLst>
              <a:ext uri="{FF2B5EF4-FFF2-40B4-BE49-F238E27FC236}">
                <a16:creationId xmlns:a16="http://schemas.microsoft.com/office/drawing/2014/main" id="{A68F0AE4-B67E-4CDE-8340-F2AC116E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856" y="2184303"/>
            <a:ext cx="4222494" cy="3197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021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A minute to learn, a lifetime to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9220" name="Picture 4" descr="Image result for resistor">
            <a:extLst>
              <a:ext uri="{FF2B5EF4-FFF2-40B4-BE49-F238E27FC236}">
                <a16:creationId xmlns:a16="http://schemas.microsoft.com/office/drawing/2014/main" id="{D5B5B6C9-B35D-4AAA-8D8A-2590318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954" y="1767918"/>
            <a:ext cx="5428091" cy="419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use them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10244" name="Picture 4" descr="Image result for mixer board">
            <a:extLst>
              <a:ext uri="{FF2B5EF4-FFF2-40B4-BE49-F238E27FC236}">
                <a16:creationId xmlns:a16="http://schemas.microsoft.com/office/drawing/2014/main" id="{494613AB-361E-44FB-923E-2DB6B39D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697" y="1506922"/>
            <a:ext cx="4251822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volume knob">
            <a:extLst>
              <a:ext uri="{FF2B5EF4-FFF2-40B4-BE49-F238E27FC236}">
                <a16:creationId xmlns:a16="http://schemas.microsoft.com/office/drawing/2014/main" id="{727DB8DE-BFDA-45ED-B730-1DE5A8E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735" y="4327351"/>
            <a:ext cx="1903681" cy="22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40 Watt - Victorian Bulb - 4.4 in. Length Image">
            <a:extLst>
              <a:ext uri="{FF2B5EF4-FFF2-40B4-BE49-F238E27FC236}">
                <a16:creationId xmlns:a16="http://schemas.microsoft.com/office/drawing/2014/main" id="{FB0A1E9D-589B-4148-9B49-22338E8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9854" y="1506922"/>
            <a:ext cx="2820429" cy="2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toaster heating">
            <a:extLst>
              <a:ext uri="{FF2B5EF4-FFF2-40B4-BE49-F238E27FC236}">
                <a16:creationId xmlns:a16="http://schemas.microsoft.com/office/drawing/2014/main" id="{02812620-51DE-4AA9-B376-49641AB9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822" y="4180659"/>
            <a:ext cx="327724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Resist the flow of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5E0A1-5799-4942-BA9B-B6608072E4B8}"/>
              </a:ext>
            </a:extLst>
          </p:cNvPr>
          <p:cNvGrpSpPr/>
          <p:nvPr/>
        </p:nvGrpSpPr>
        <p:grpSpPr>
          <a:xfrm>
            <a:off x="1241854" y="1773195"/>
            <a:ext cx="6913605" cy="3768810"/>
            <a:chOff x="1334530" y="1773195"/>
            <a:chExt cx="6913605" cy="37688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A8600-E821-431F-A55C-CF3D3D80F206}"/>
                </a:ext>
              </a:extLst>
            </p:cNvPr>
            <p:cNvSpPr/>
            <p:nvPr/>
          </p:nvSpPr>
          <p:spPr>
            <a:xfrm>
              <a:off x="1334530" y="1773195"/>
              <a:ext cx="6913605" cy="3768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Image result for resistor plumbing analogy">
              <a:extLst>
                <a:ext uri="{FF2B5EF4-FFF2-40B4-BE49-F238E27FC236}">
                  <a16:creationId xmlns:a16="http://schemas.microsoft.com/office/drawing/2014/main" id="{14A8C647-4F6B-4C95-A71E-66DA4CF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51" y="2174273"/>
              <a:ext cx="6009319" cy="29352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5855304"/>
            <a:ext cx="777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Resistance – measured in Ohms (</a:t>
            </a:r>
            <a:r>
              <a:rPr lang="el-GR" sz="3600" dirty="0">
                <a:solidFill>
                  <a:schemeClr val="bg1"/>
                </a:solidFill>
              </a:rPr>
              <a:t>Ω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Conductors vs Insulators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Image result for insulator conductor semiconductor">
            <a:extLst>
              <a:ext uri="{FF2B5EF4-FFF2-40B4-BE49-F238E27FC236}">
                <a16:creationId xmlns:a16="http://schemas.microsoft.com/office/drawing/2014/main" id="{BE9EAA8F-27CF-4B1D-94DD-BBF52D33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822" y="1337957"/>
            <a:ext cx="6975388" cy="52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Shapes and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7172" name="Picture 4" descr="https://i.pinimg.com/originals/ee/f3/b2/eef3b2edb595049e30bada39d750abfb.jpg">
            <a:extLst>
              <a:ext uri="{FF2B5EF4-FFF2-40B4-BE49-F238E27FC236}">
                <a16:creationId xmlns:a16="http://schemas.microsoft.com/office/drawing/2014/main" id="{D8432B45-7C35-4090-B75C-309A6F5B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3" y="1376233"/>
            <a:ext cx="7704332" cy="44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5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Fixed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67A12F5F-AC0A-4FB4-A65F-12C40C9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09" y="1400175"/>
            <a:ext cx="5238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D1D87-FF51-4513-8739-E04CC5FC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6" y="3698628"/>
            <a:ext cx="3379197" cy="2588741"/>
          </a:xfrm>
          <a:prstGeom prst="rect">
            <a:avLst/>
          </a:prstGeom>
        </p:spPr>
      </p:pic>
      <p:pic>
        <p:nvPicPr>
          <p:cNvPr id="11276" name="Picture 12" descr="Image result for carbon comp resistor construction">
            <a:extLst>
              <a:ext uri="{FF2B5EF4-FFF2-40B4-BE49-F238E27FC236}">
                <a16:creationId xmlns:a16="http://schemas.microsoft.com/office/drawing/2014/main" id="{392D2270-DC98-4B96-9687-D47141EB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159" y="3864574"/>
            <a:ext cx="4048512" cy="13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pic>
        <p:nvPicPr>
          <p:cNvPr id="12290" name="Picture 2" descr="Image result for variable resistor construction">
            <a:extLst>
              <a:ext uri="{FF2B5EF4-FFF2-40B4-BE49-F238E27FC236}">
                <a16:creationId xmlns:a16="http://schemas.microsoft.com/office/drawing/2014/main" id="{0C66F029-183C-470C-9DD9-F0FE1E0B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132" y="1341587"/>
            <a:ext cx="3563906" cy="23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variable resistor construction">
            <a:extLst>
              <a:ext uri="{FF2B5EF4-FFF2-40B4-BE49-F238E27FC236}">
                <a16:creationId xmlns:a16="http://schemas.microsoft.com/office/drawing/2014/main" id="{C59F694C-FC3A-4E34-8B43-69FCC494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995" y="1602585"/>
            <a:ext cx="3964562" cy="3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Slide Potentiometer Alps JVC QVXA1GB-VO3">
            <a:extLst>
              <a:ext uri="{FF2B5EF4-FFF2-40B4-BE49-F238E27FC236}">
                <a16:creationId xmlns:a16="http://schemas.microsoft.com/office/drawing/2014/main" id="{378F66F9-4C7C-4E14-AA97-3313A0C9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443" y="3638872"/>
            <a:ext cx="4286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1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– Simple but useful!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3DEE-E033-495E-95B0-DD7250A377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06" y="1327372"/>
            <a:ext cx="4730503" cy="2320701"/>
          </a:xfrm>
          <a:prstGeom prst="rect">
            <a:avLst/>
          </a:prstGeom>
        </p:spPr>
      </p:pic>
      <p:pic>
        <p:nvPicPr>
          <p:cNvPr id="10248" name="Picture 8" descr="Image result for circuit resistor heating element">
            <a:extLst>
              <a:ext uri="{FF2B5EF4-FFF2-40B4-BE49-F238E27FC236}">
                <a16:creationId xmlns:a16="http://schemas.microsoft.com/office/drawing/2014/main" id="{8F8D021B-9861-40A7-B9C9-63A32E25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9" y="3567754"/>
            <a:ext cx="3960341" cy="29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resistor voltage reducer">
            <a:extLst>
              <a:ext uri="{FF2B5EF4-FFF2-40B4-BE49-F238E27FC236}">
                <a16:creationId xmlns:a16="http://schemas.microsoft.com/office/drawing/2014/main" id="{80872A4F-37CC-409C-90F3-C714A180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866" y="3132436"/>
            <a:ext cx="3185429" cy="2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89DC-E5E3-4B38-A0BF-AD4DC7CD7523}"/>
              </a:ext>
            </a:extLst>
          </p:cNvPr>
          <p:cNvSpPr txBox="1"/>
          <p:nvPr/>
        </p:nvSpPr>
        <p:spPr>
          <a:xfrm>
            <a:off x="852617" y="5175479"/>
            <a:ext cx="777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Special Relationship between voltage, current, resistance</a:t>
            </a:r>
          </a:p>
        </p:txBody>
      </p:sp>
      <p:pic>
        <p:nvPicPr>
          <p:cNvPr id="15362" name="Picture 2" descr="Image result for voltage current resistance cartoon">
            <a:extLst>
              <a:ext uri="{FF2B5EF4-FFF2-40B4-BE49-F238E27FC236}">
                <a16:creationId xmlns:a16="http://schemas.microsoft.com/office/drawing/2014/main" id="{1FE2BD89-DB79-4697-8622-3006B661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93" y="1464780"/>
            <a:ext cx="4243194" cy="35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5769232" y="2572771"/>
            <a:ext cx="2609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 = I * R</a:t>
            </a:r>
          </a:p>
        </p:txBody>
      </p:sp>
    </p:spTree>
    <p:extLst>
      <p:ext uri="{BB962C8B-B14F-4D97-AF65-F5344CB8AC3E}">
        <p14:creationId xmlns:p14="http://schemas.microsoft.com/office/powerpoint/2010/main" val="84834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2640714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6386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8D7E52B4-96F8-40E7-A6AD-EF58953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8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www.build-electronic-circuits.com/wp-content/uploads/2012/07/ohms-law-triangle-hand-V-300x260.png">
            <a:extLst>
              <a:ext uri="{FF2B5EF4-FFF2-40B4-BE49-F238E27FC236}">
                <a16:creationId xmlns:a16="http://schemas.microsoft.com/office/drawing/2014/main" id="{4EF8DD75-48A9-43E0-8823-E057DA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715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9ACF8EB4-074C-4A1D-B267-07FB7D0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548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www.build-electronic-circuits.com/wp-content/uploads/2012/07/ohms-law-triangle-hand-I-300x260.png">
            <a:extLst>
              <a:ext uri="{FF2B5EF4-FFF2-40B4-BE49-F238E27FC236}">
                <a16:creationId xmlns:a16="http://schemas.microsoft.com/office/drawing/2014/main" id="{B1C3D7E0-0E7F-4246-A675-D31CECCE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3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85BA3-5CCB-44BC-AEB8-E4FA6719173A}"/>
              </a:ext>
            </a:extLst>
          </p:cNvPr>
          <p:cNvSpPr txBox="1"/>
          <p:nvPr/>
        </p:nvSpPr>
        <p:spPr>
          <a:xfrm>
            <a:off x="4702548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A3EC5-016A-46FC-9264-9444E2D94465}"/>
              </a:ext>
            </a:extLst>
          </p:cNvPr>
          <p:cNvSpPr txBox="1"/>
          <p:nvPr/>
        </p:nvSpPr>
        <p:spPr>
          <a:xfrm>
            <a:off x="6764382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58978-7641-4173-90AE-FB90690BAA1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57152" y="3460791"/>
            <a:ext cx="321204" cy="233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52FDF-EDBA-49EC-8F84-13DA7502211D}"/>
              </a:ext>
            </a:extLst>
          </p:cNvPr>
          <p:cNvCxnSpPr>
            <a:cxnSpLocks/>
          </p:cNvCxnSpPr>
          <p:nvPr/>
        </p:nvCxnSpPr>
        <p:spPr>
          <a:xfrm flipH="1">
            <a:off x="6907427" y="3429000"/>
            <a:ext cx="694596" cy="525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00" name="Picture 16" descr="Image result for ohms law light bulb">
            <a:extLst>
              <a:ext uri="{FF2B5EF4-FFF2-40B4-BE49-F238E27FC236}">
                <a16:creationId xmlns:a16="http://schemas.microsoft.com/office/drawing/2014/main" id="{4709EADE-41D8-4AF5-BB9F-9CFEEC7D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6727" y="3752756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ohms law light bulb">
            <a:extLst>
              <a:ext uri="{FF2B5EF4-FFF2-40B4-BE49-F238E27FC236}">
                <a16:creationId xmlns:a16="http://schemas.microsoft.com/office/drawing/2014/main" id="{3D8651B8-962F-4703-A0C2-72D90345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293" y="3694670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DEAD1-76F3-45FE-8958-258C14F45557}"/>
              </a:ext>
            </a:extLst>
          </p:cNvPr>
          <p:cNvSpPr/>
          <p:nvPr/>
        </p:nvSpPr>
        <p:spPr>
          <a:xfrm>
            <a:off x="826160" y="6190735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49E75-F1A8-43B1-8E8D-488B595B43A1}"/>
              </a:ext>
            </a:extLst>
          </p:cNvPr>
          <p:cNvSpPr/>
          <p:nvPr/>
        </p:nvSpPr>
        <p:spPr>
          <a:xfrm>
            <a:off x="729049" y="4359876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D85FF-3463-445B-8B88-F8AC18FD589A}"/>
              </a:ext>
            </a:extLst>
          </p:cNvPr>
          <p:cNvSpPr/>
          <p:nvPr/>
        </p:nvSpPr>
        <p:spPr>
          <a:xfrm>
            <a:off x="777604" y="5598340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I=0.5A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E71C2-B061-4CCA-A5DD-97163C67633A}"/>
              </a:ext>
            </a:extLst>
          </p:cNvPr>
          <p:cNvSpPr/>
          <p:nvPr/>
        </p:nvSpPr>
        <p:spPr>
          <a:xfrm>
            <a:off x="4272349" y="5643059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18E6D-4F58-48C4-B53F-75DBC3231BA5}"/>
              </a:ext>
            </a:extLst>
          </p:cNvPr>
          <p:cNvSpPr/>
          <p:nvPr/>
        </p:nvSpPr>
        <p:spPr>
          <a:xfrm>
            <a:off x="777604" y="4308024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R=?</a:t>
            </a:r>
          </a:p>
        </p:txBody>
      </p:sp>
    </p:spTree>
    <p:extLst>
      <p:ext uri="{BB962C8B-B14F-4D97-AF65-F5344CB8AC3E}">
        <p14:creationId xmlns:p14="http://schemas.microsoft.com/office/powerpoint/2010/main" val="100140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6" y="222872"/>
            <a:ext cx="789474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5918" b="39345"/>
          <a:stretch/>
        </p:blipFill>
        <p:spPr>
          <a:xfrm rot="16200000">
            <a:off x="3703051" y="2996634"/>
            <a:ext cx="4418239" cy="149394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639629" y="3950168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639627" y="2439185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925628" y="2290626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= 4.7k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6068756" y="2388334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134172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82410" y="1953942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1AB6C-1038-4554-B350-5C932AC224FA}"/>
              </a:ext>
            </a:extLst>
          </p:cNvPr>
          <p:cNvSpPr txBox="1"/>
          <p:nvPr/>
        </p:nvSpPr>
        <p:spPr>
          <a:xfrm>
            <a:off x="7028299" y="309468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7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A1F05D20-3DE8-4CC8-BCFB-C1E4876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954" y="1410235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7E1B1F-8B40-4E77-AA8C-7EAB4C8BD63D}"/>
              </a:ext>
            </a:extLst>
          </p:cNvPr>
          <p:cNvSpPr txBox="1"/>
          <p:nvPr/>
        </p:nvSpPr>
        <p:spPr>
          <a:xfrm>
            <a:off x="7028299" y="363405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BC5-3F3A-490A-A23F-AC2E8B45EC60}"/>
              </a:ext>
            </a:extLst>
          </p:cNvPr>
          <p:cNvSpPr txBox="1"/>
          <p:nvPr/>
        </p:nvSpPr>
        <p:spPr>
          <a:xfrm>
            <a:off x="7028299" y="417342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72386" y="1244762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jumper, measure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72386" y="124476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6AA1F-729C-4B04-8B23-665E5DDF15BE}"/>
              </a:ext>
            </a:extLst>
          </p:cNvPr>
          <p:cNvSpPr txBox="1"/>
          <p:nvPr/>
        </p:nvSpPr>
        <p:spPr>
          <a:xfrm>
            <a:off x="925628" y="4189912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 = 2.5V</a:t>
            </a:r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3241009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936576" y="3853228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72386" y="3144048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Place jumper, measure 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72386" y="3144048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E3E0D-D277-421A-9A1D-06A9216F550F}"/>
              </a:ext>
            </a:extLst>
          </p:cNvPr>
          <p:cNvSpPr txBox="1"/>
          <p:nvPr/>
        </p:nvSpPr>
        <p:spPr>
          <a:xfrm>
            <a:off x="645888" y="6089198"/>
            <a:ext cx="230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 = 0.53mA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13E501-C7A5-4D42-B2BB-2BA0BA3A56F9}"/>
              </a:ext>
            </a:extLst>
          </p:cNvPr>
          <p:cNvSpPr txBox="1"/>
          <p:nvPr/>
        </p:nvSpPr>
        <p:spPr>
          <a:xfrm>
            <a:off x="275603" y="5043334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jumper, measure 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EDD70-3028-46CF-9072-79F17C2E3C01}"/>
              </a:ext>
            </a:extLst>
          </p:cNvPr>
          <p:cNvSpPr/>
          <p:nvPr/>
        </p:nvSpPr>
        <p:spPr>
          <a:xfrm>
            <a:off x="275603" y="5043334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96467" y="4337654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904292" y="2458886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D8B96-97D0-4011-B5FB-AC6AE52FBCCF}"/>
              </a:ext>
            </a:extLst>
          </p:cNvPr>
          <p:cNvGrpSpPr/>
          <p:nvPr/>
        </p:nvGrpSpPr>
        <p:grpSpPr>
          <a:xfrm>
            <a:off x="3391099" y="5113582"/>
            <a:ext cx="873571" cy="1565676"/>
            <a:chOff x="3378221" y="5008281"/>
            <a:chExt cx="953880" cy="1709611"/>
          </a:xfrm>
        </p:grpSpPr>
        <p:pic>
          <p:nvPicPr>
            <p:cNvPr id="43" name="Picture 6" descr="Image result for measuring voltage vs current">
              <a:extLst>
                <a:ext uri="{FF2B5EF4-FFF2-40B4-BE49-F238E27FC236}">
                  <a16:creationId xmlns:a16="http://schemas.microsoft.com/office/drawing/2014/main" id="{DAA9B24D-8835-4F9C-8E18-C343864AB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808" t="29236" r="8958" b="23573"/>
            <a:stretch/>
          </p:blipFill>
          <p:spPr bwMode="auto">
            <a:xfrm>
              <a:off x="3411262" y="5008281"/>
              <a:ext cx="920839" cy="16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514714-517F-45E8-81C0-7B06318169A5}"/>
                </a:ext>
              </a:extLst>
            </p:cNvPr>
            <p:cNvSpPr/>
            <p:nvPr/>
          </p:nvSpPr>
          <p:spPr>
            <a:xfrm>
              <a:off x="4098109" y="5806534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8947B5-C9B2-4B37-A7EC-65053AD8353E}"/>
                </a:ext>
              </a:extLst>
            </p:cNvPr>
            <p:cNvSpPr/>
            <p:nvPr/>
          </p:nvSpPr>
          <p:spPr>
            <a:xfrm>
              <a:off x="3378221" y="6280905"/>
              <a:ext cx="426817" cy="4369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00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4A4D-50C3-450C-9D97-6C3C5A5C48B9}"/>
              </a:ext>
            </a:extLst>
          </p:cNvPr>
          <p:cNvSpPr/>
          <p:nvPr/>
        </p:nvSpPr>
        <p:spPr>
          <a:xfrm>
            <a:off x="6004097" y="2374301"/>
            <a:ext cx="2472638" cy="2370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412" name="Picture 4" descr="Image result for resistors in series">
            <a:extLst>
              <a:ext uri="{FF2B5EF4-FFF2-40B4-BE49-F238E27FC236}">
                <a16:creationId xmlns:a16="http://schemas.microsoft.com/office/drawing/2014/main" id="{CD4EB22E-4E90-4545-B4F0-F9694D59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049" y="2480399"/>
            <a:ext cx="355992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sistors in series">
            <a:extLst>
              <a:ext uri="{FF2B5EF4-FFF2-40B4-BE49-F238E27FC236}">
                <a16:creationId xmlns:a16="http://schemas.microsoft.com/office/drawing/2014/main" id="{EE05C450-3284-4F3C-BFB3-BC982ED22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1042" y="2462510"/>
            <a:ext cx="93959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356C7-E5BA-4A6E-9205-00981A88984A}"/>
              </a:ext>
            </a:extLst>
          </p:cNvPr>
          <p:cNvSpPr/>
          <p:nvPr/>
        </p:nvSpPr>
        <p:spPr>
          <a:xfrm>
            <a:off x="6134593" y="3707715"/>
            <a:ext cx="218678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044087" y="2666781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CA065-E5CC-474F-974E-9B158496EA2B}"/>
              </a:ext>
            </a:extLst>
          </p:cNvPr>
          <p:cNvSpPr/>
          <p:nvPr/>
        </p:nvSpPr>
        <p:spPr>
          <a:xfrm>
            <a:off x="811655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5B3B-C29A-4142-BFF6-98506B45336A}"/>
              </a:ext>
            </a:extLst>
          </p:cNvPr>
          <p:cNvSpPr/>
          <p:nvPr/>
        </p:nvSpPr>
        <p:spPr>
          <a:xfrm>
            <a:off x="1685334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EDFA4-0DBF-45CE-9806-0C5EC3917EB7}"/>
              </a:ext>
            </a:extLst>
          </p:cNvPr>
          <p:cNvSpPr/>
          <p:nvPr/>
        </p:nvSpPr>
        <p:spPr>
          <a:xfrm>
            <a:off x="2559013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C543D-29D4-49B1-BABA-9CE4BB6C8682}"/>
              </a:ext>
            </a:extLst>
          </p:cNvPr>
          <p:cNvSpPr/>
          <p:nvPr/>
        </p:nvSpPr>
        <p:spPr>
          <a:xfrm>
            <a:off x="3432692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DA431-A8FB-40B1-B2F5-3ACDBEA5FF48}"/>
              </a:ext>
            </a:extLst>
          </p:cNvPr>
          <p:cNvSpPr/>
          <p:nvPr/>
        </p:nvSpPr>
        <p:spPr>
          <a:xfrm>
            <a:off x="6839940" y="294803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40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0DF62-9C32-40A9-8896-812B80C23079}"/>
              </a:ext>
            </a:extLst>
          </p:cNvPr>
          <p:cNvSpPr/>
          <p:nvPr/>
        </p:nvSpPr>
        <p:spPr>
          <a:xfrm>
            <a:off x="809368" y="2075935"/>
            <a:ext cx="4159037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569248" y="2326970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8434" name="Picture 2" descr="Image result for resistors in series">
            <a:extLst>
              <a:ext uri="{FF2B5EF4-FFF2-40B4-BE49-F238E27FC236}">
                <a16:creationId xmlns:a16="http://schemas.microsoft.com/office/drawing/2014/main" id="{9A609AD0-A5FF-4662-B30B-BEC4F159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56" y="2261286"/>
            <a:ext cx="327544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482DB4-BDC3-4D8C-87BA-34AFA1266F58}"/>
              </a:ext>
            </a:extLst>
          </p:cNvPr>
          <p:cNvSpPr/>
          <p:nvPr/>
        </p:nvSpPr>
        <p:spPr>
          <a:xfrm>
            <a:off x="6185295" y="2073877"/>
            <a:ext cx="1617996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esistors in series">
            <a:extLst>
              <a:ext uri="{FF2B5EF4-FFF2-40B4-BE49-F238E27FC236}">
                <a16:creationId xmlns:a16="http://schemas.microsoft.com/office/drawing/2014/main" id="{263B3CB6-4C4B-4425-9D4D-BC0C86DDD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3461" y="2259228"/>
            <a:ext cx="762241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140FC0-0DA0-4BDB-A935-02777E41436B}"/>
              </a:ext>
            </a:extLst>
          </p:cNvPr>
          <p:cNvSpPr/>
          <p:nvPr/>
        </p:nvSpPr>
        <p:spPr>
          <a:xfrm>
            <a:off x="6787294" y="2526285"/>
            <a:ext cx="398408" cy="80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431F7-48EB-4DC2-BD27-C691B9CDB1B4}"/>
              </a:ext>
            </a:extLst>
          </p:cNvPr>
          <p:cNvSpPr/>
          <p:nvPr/>
        </p:nvSpPr>
        <p:spPr>
          <a:xfrm>
            <a:off x="6796360" y="3815638"/>
            <a:ext cx="398407" cy="7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62D1C-5A4B-4004-9775-C83CD7D447B3}"/>
              </a:ext>
            </a:extLst>
          </p:cNvPr>
          <p:cNvSpPr/>
          <p:nvPr/>
        </p:nvSpPr>
        <p:spPr>
          <a:xfrm>
            <a:off x="6227804" y="3100578"/>
            <a:ext cx="502641" cy="29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33148-1DAD-4D16-8B32-9B1735078ECD}"/>
              </a:ext>
            </a:extLst>
          </p:cNvPr>
          <p:cNvSpPr/>
          <p:nvPr/>
        </p:nvSpPr>
        <p:spPr>
          <a:xfrm>
            <a:off x="6991749" y="3058139"/>
            <a:ext cx="72312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FDC2-789A-46EB-911D-067DD62A5CCE}"/>
              </a:ext>
            </a:extLst>
          </p:cNvPr>
          <p:cNvSpPr/>
          <p:nvPr/>
        </p:nvSpPr>
        <p:spPr>
          <a:xfrm>
            <a:off x="1460585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A0CA-D59D-44D9-A6AE-C21C05F6B07C}"/>
              </a:ext>
            </a:extLst>
          </p:cNvPr>
          <p:cNvSpPr/>
          <p:nvPr/>
        </p:nvSpPr>
        <p:spPr>
          <a:xfrm>
            <a:off x="2401725" y="2627965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827DF-3042-461F-B7E7-08765DDBB4C6}"/>
              </a:ext>
            </a:extLst>
          </p:cNvPr>
          <p:cNvSpPr/>
          <p:nvPr/>
        </p:nvSpPr>
        <p:spPr>
          <a:xfrm>
            <a:off x="3294199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6715E-AB65-4EFF-A9C3-A06945F8C83E}"/>
              </a:ext>
            </a:extLst>
          </p:cNvPr>
          <p:cNvSpPr/>
          <p:nvPr/>
        </p:nvSpPr>
        <p:spPr>
          <a:xfrm>
            <a:off x="4203119" y="2607277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8312F-F7AF-48AD-8C88-4CF8F66D3695}"/>
              </a:ext>
            </a:extLst>
          </p:cNvPr>
          <p:cNvGrpSpPr/>
          <p:nvPr/>
        </p:nvGrpSpPr>
        <p:grpSpPr>
          <a:xfrm>
            <a:off x="5201913" y="4940454"/>
            <a:ext cx="3386033" cy="1471559"/>
            <a:chOff x="5201913" y="4940454"/>
            <a:chExt cx="3386033" cy="14715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493364-1A47-4CFD-80A5-6DEEBE6C2FEF}"/>
                </a:ext>
              </a:extLst>
            </p:cNvPr>
            <p:cNvSpPr/>
            <p:nvPr/>
          </p:nvSpPr>
          <p:spPr>
            <a:xfrm>
              <a:off x="5201913" y="4940454"/>
              <a:ext cx="3386033" cy="147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356C7-E5BA-4A6E-9205-00981A88984A}"/>
                </a:ext>
              </a:extLst>
            </p:cNvPr>
            <p:cNvSpPr/>
            <p:nvPr/>
          </p:nvSpPr>
          <p:spPr>
            <a:xfrm>
              <a:off x="5320239" y="5292495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T</a:t>
              </a:r>
              <a:r>
                <a:rPr lang="en-US" sz="2400" i="1" dirty="0">
                  <a:solidFill>
                    <a:schemeClr val="tx1"/>
                  </a:solidFill>
                </a:rPr>
                <a:t> =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1E54C-79B9-46E3-993B-CC0961F7D4F1}"/>
                </a:ext>
              </a:extLst>
            </p:cNvPr>
            <p:cNvSpPr/>
            <p:nvPr/>
          </p:nvSpPr>
          <p:spPr>
            <a:xfrm>
              <a:off x="6901658" y="5076783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1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8C9734-6040-4BE2-9061-6EA0378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130" y="5485554"/>
              <a:ext cx="2298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422E4-A909-407B-ADCE-12BFAFD9E944}"/>
                </a:ext>
              </a:extLst>
            </p:cNvPr>
            <p:cNvSpPr/>
            <p:nvPr/>
          </p:nvSpPr>
          <p:spPr>
            <a:xfrm>
              <a:off x="6354357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A0E9E9-F5CB-4747-AF2B-121D2E6FC36C}"/>
                </a:ext>
              </a:extLst>
            </p:cNvPr>
            <p:cNvSpPr/>
            <p:nvPr/>
          </p:nvSpPr>
          <p:spPr>
            <a:xfrm>
              <a:off x="7035453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419F4A-EB1E-4239-AB9A-DFFB4C06AF74}"/>
                </a:ext>
              </a:extLst>
            </p:cNvPr>
            <p:cNvSpPr/>
            <p:nvPr/>
          </p:nvSpPr>
          <p:spPr>
            <a:xfrm>
              <a:off x="771654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D82657-6231-4CA7-86C7-3D22F25617AA}"/>
                </a:ext>
              </a:extLst>
            </p:cNvPr>
            <p:cNvSpPr/>
            <p:nvPr/>
          </p:nvSpPr>
          <p:spPr>
            <a:xfrm>
              <a:off x="601380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C1797-8DE8-4C69-A41E-A7B36FC78573}"/>
                </a:ext>
              </a:extLst>
            </p:cNvPr>
            <p:cNvSpPr/>
            <p:nvPr/>
          </p:nvSpPr>
          <p:spPr>
            <a:xfrm>
              <a:off x="6694905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A8509F-B7CC-44DA-ACF2-2947458339DF}"/>
                </a:ext>
              </a:extLst>
            </p:cNvPr>
            <p:cNvSpPr/>
            <p:nvPr/>
          </p:nvSpPr>
          <p:spPr>
            <a:xfrm>
              <a:off x="7376001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F1B8D0-0F9D-40F4-84D4-37BFADA030C4}"/>
                </a:ext>
              </a:extLst>
            </p:cNvPr>
            <p:cNvSpPr/>
            <p:nvPr/>
          </p:nvSpPr>
          <p:spPr>
            <a:xfrm>
              <a:off x="8057096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6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Plumbing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electrical plumbing analogy">
            <a:extLst>
              <a:ext uri="{FF2B5EF4-FFF2-40B4-BE49-F238E27FC236}">
                <a16:creationId xmlns:a16="http://schemas.microsoft.com/office/drawing/2014/main" id="{B0C8562C-3233-4F16-8915-C7FFC463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02" y="1587585"/>
            <a:ext cx="7821395" cy="42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6" y="222872"/>
            <a:ext cx="789474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718" b="62496"/>
          <a:stretch/>
        </p:blipFill>
        <p:spPr>
          <a:xfrm rot="16200000">
            <a:off x="4374324" y="2630217"/>
            <a:ext cx="4418239" cy="222160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578763" y="4936968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592469" y="1945303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263747" y="2702750"/>
            <a:ext cx="30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= R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5986618" y="2387757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1753847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73772" y="2366066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63748" y="1656886"/>
            <a:ext cx="305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Remove jumpers, measure each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63748" y="1656886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365313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559228" y="4252761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63748" y="3794780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//R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5k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 = 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10k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63748" y="355617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87829" y="4749778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895654" y="2871010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0458B-8E6A-48C9-916E-5EF72F6B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2882715">
            <a:off x="5512789" y="4062876"/>
            <a:ext cx="274320" cy="1382007"/>
          </a:xfrm>
          <a:prstGeom prst="rect">
            <a:avLst/>
          </a:prstGeo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242FF-0A91-4430-B8BE-D0B29E147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8049123">
            <a:off x="5568974" y="2754966"/>
            <a:ext cx="274320" cy="13820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87853E-61A0-47A8-8F66-DEFB10E0DCE0}"/>
              </a:ext>
            </a:extLst>
          </p:cNvPr>
          <p:cNvSpPr txBox="1"/>
          <p:nvPr/>
        </p:nvSpPr>
        <p:spPr>
          <a:xfrm>
            <a:off x="4563336" y="2386304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90CF1-6573-4636-84B2-34B7DADF6B16}"/>
              </a:ext>
            </a:extLst>
          </p:cNvPr>
          <p:cNvSpPr txBox="1"/>
          <p:nvPr/>
        </p:nvSpPr>
        <p:spPr>
          <a:xfrm>
            <a:off x="4491457" y="5294548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7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DC3100-A44F-4957-8AEF-940583470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13781016">
            <a:off x="7766593" y="1979237"/>
            <a:ext cx="274320" cy="1382007"/>
          </a:xfrm>
          <a:prstGeom prst="rect">
            <a:avLst/>
          </a:prstGeom>
        </p:spPr>
      </p:pic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76DAD-DFDF-4777-9AD6-FAC5152B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13867019">
            <a:off x="7857804" y="2813953"/>
            <a:ext cx="274320" cy="13820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AB3F6A8-FF44-48EF-9C71-62670DB41F35}"/>
              </a:ext>
            </a:extLst>
          </p:cNvPr>
          <p:cNvSpPr txBox="1"/>
          <p:nvPr/>
        </p:nvSpPr>
        <p:spPr>
          <a:xfrm>
            <a:off x="7903753" y="2565247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Diodes/LEDs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pic>
        <p:nvPicPr>
          <p:cNvPr id="21510" name="Picture 6" descr="https://cdn.instructables.com/FOK/LF2O/H5JVY45Y/FOKLF2OH5JVY45Y.LARGE.gif">
            <a:extLst>
              <a:ext uri="{FF2B5EF4-FFF2-40B4-BE49-F238E27FC236}">
                <a16:creationId xmlns:a16="http://schemas.microsoft.com/office/drawing/2014/main" id="{360EACEF-CE81-4A0D-8296-AA807B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6788" y="1539864"/>
            <a:ext cx="6370423" cy="47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9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Everyday 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23554" name="Picture 2" descr="Image result for LED">
            <a:extLst>
              <a:ext uri="{FF2B5EF4-FFF2-40B4-BE49-F238E27FC236}">
                <a16:creationId xmlns:a16="http://schemas.microsoft.com/office/drawing/2014/main" id="{0AA7F105-5187-4AE4-B585-898C148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6" y="1334700"/>
            <a:ext cx="2861172" cy="19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smartphone  displays">
            <a:extLst>
              <a:ext uri="{FF2B5EF4-FFF2-40B4-BE49-F238E27FC236}">
                <a16:creationId xmlns:a16="http://schemas.microsoft.com/office/drawing/2014/main" id="{616EAB57-880C-4103-8095-C6B0D212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335" y="1807431"/>
            <a:ext cx="4691358" cy="2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photovoltaic cell">
            <a:extLst>
              <a:ext uri="{FF2B5EF4-FFF2-40B4-BE49-F238E27FC236}">
                <a16:creationId xmlns:a16="http://schemas.microsoft.com/office/drawing/2014/main" id="{BE8B7DDB-B752-4ACA-89B6-8D2A913C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4132393"/>
            <a:ext cx="3250973" cy="21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One-Way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Image result for diodes">
            <a:extLst>
              <a:ext uri="{FF2B5EF4-FFF2-40B4-BE49-F238E27FC236}">
                <a16:creationId xmlns:a16="http://schemas.microsoft.com/office/drawing/2014/main" id="{FFF2386E-3281-42A6-9BB0-D7299FC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902" y="2832346"/>
            <a:ext cx="3940003" cy="31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CF9C-1C71-4030-8331-F0088B939690}"/>
              </a:ext>
            </a:extLst>
          </p:cNvPr>
          <p:cNvSpPr/>
          <p:nvPr/>
        </p:nvSpPr>
        <p:spPr>
          <a:xfrm>
            <a:off x="1105932" y="1637815"/>
            <a:ext cx="3582516" cy="939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Current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041C-C2DF-49D4-991F-33B22A54E592}"/>
              </a:ext>
            </a:extLst>
          </p:cNvPr>
          <p:cNvCxnSpPr/>
          <p:nvPr/>
        </p:nvCxnSpPr>
        <p:spPr>
          <a:xfrm>
            <a:off x="1522501" y="2440458"/>
            <a:ext cx="27493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 descr="Image result for led cathode anode">
            <a:extLst>
              <a:ext uri="{FF2B5EF4-FFF2-40B4-BE49-F238E27FC236}">
                <a16:creationId xmlns:a16="http://schemas.microsoft.com/office/drawing/2014/main" id="{602CBB33-91D4-4728-901B-B109917F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4807" y="37626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59E78-02C5-4E0C-9746-E45D677B5C76}"/>
              </a:ext>
            </a:extLst>
          </p:cNvPr>
          <p:cNvSpPr/>
          <p:nvPr/>
        </p:nvSpPr>
        <p:spPr>
          <a:xfrm>
            <a:off x="5634807" y="3144793"/>
            <a:ext cx="2619375" cy="61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616773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a diode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4800241" y="2683741"/>
            <a:ext cx="378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u="sng" dirty="0">
                <a:solidFill>
                  <a:schemeClr val="bg1"/>
                </a:solidFill>
              </a:rPr>
              <a:t>&gt;</a:t>
            </a:r>
            <a:r>
              <a:rPr lang="en-US" sz="3600" dirty="0">
                <a:solidFill>
                  <a:schemeClr val="bg1"/>
                </a:solidFill>
              </a:rPr>
              <a:t> 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+ 1V</a:t>
            </a:r>
            <a:endParaRPr lang="en-US" sz="36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10-20mA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1.8-3.3V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1810452" y="3400010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455244" y="3793247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1657021" y="3979781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1831510" y="335986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1813638" y="3979781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155842" y="2597658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167715" y="3199186"/>
            <a:ext cx="6153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1810452" y="2107633"/>
            <a:ext cx="0" cy="1308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1796372" y="2107633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103405" y="3812202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1815214" y="4321332"/>
            <a:ext cx="0" cy="786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63261" y="4084088"/>
            <a:ext cx="792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286430" y="2799356"/>
            <a:ext cx="481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317669" y="1952413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235728" y="1309052"/>
            <a:ext cx="760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252330" y="3724782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287824" y="435376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1875622" y="383054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62A5A-6270-4BC5-B259-56796B85650D}"/>
              </a:ext>
            </a:extLst>
          </p:cNvPr>
          <p:cNvCxnSpPr>
            <a:cxnSpLocks/>
          </p:cNvCxnSpPr>
          <p:nvPr/>
        </p:nvCxnSpPr>
        <p:spPr>
          <a:xfrm flipV="1">
            <a:off x="3243078" y="2107633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8AF0A-2B24-47C7-AF8F-5F02A5DAB34B}"/>
              </a:ext>
            </a:extLst>
          </p:cNvPr>
          <p:cNvCxnSpPr>
            <a:cxnSpLocks/>
          </p:cNvCxnSpPr>
          <p:nvPr/>
        </p:nvCxnSpPr>
        <p:spPr>
          <a:xfrm flipV="1">
            <a:off x="3250109" y="3373961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E751A-ED79-44B2-B4EA-D3A8DEDDF132}"/>
              </a:ext>
            </a:extLst>
          </p:cNvPr>
          <p:cNvCxnSpPr>
            <a:cxnSpLocks/>
          </p:cNvCxnSpPr>
          <p:nvPr/>
        </p:nvCxnSpPr>
        <p:spPr>
          <a:xfrm>
            <a:off x="1801560" y="5108265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D0A90-B83A-4135-83F5-99EF410251BF}"/>
              </a:ext>
            </a:extLst>
          </p:cNvPr>
          <p:cNvCxnSpPr>
            <a:cxnSpLocks/>
          </p:cNvCxnSpPr>
          <p:nvPr/>
        </p:nvCxnSpPr>
        <p:spPr>
          <a:xfrm flipV="1">
            <a:off x="3250109" y="4622425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1368556" y="4588533"/>
            <a:ext cx="5705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 (5V – 2V)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= 3V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= 300Ω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2317079" y="2491749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961871" y="2884986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2163648" y="3071520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2338137" y="2451607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2320265" y="3071520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273479" y="2067804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068859" y="2383600"/>
            <a:ext cx="129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= 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2317079" y="2067804"/>
            <a:ext cx="0" cy="4404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2302999" y="2085109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221042" y="2903941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C945EB-2032-4D17-A7C9-74F490C8BA34}"/>
              </a:ext>
            </a:extLst>
          </p:cNvPr>
          <p:cNvCxnSpPr>
            <a:cxnSpLocks/>
          </p:cNvCxnSpPr>
          <p:nvPr/>
        </p:nvCxnSpPr>
        <p:spPr>
          <a:xfrm>
            <a:off x="2302792" y="3903094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2321841" y="3413070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75866" y="3194363"/>
            <a:ext cx="147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r>
              <a:rPr lang="en-US" sz="2800" dirty="0">
                <a:solidFill>
                  <a:schemeClr val="bg1"/>
                </a:solidFill>
              </a:rPr>
              <a:t> = 2V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460375" y="2260916"/>
            <a:ext cx="1366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 = 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478307" y="1929889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408722" y="1432249"/>
            <a:ext cx="1619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= 10mA</a:t>
            </a:r>
          </a:p>
        </p:txBody>
      </p:sp>
      <p:pic>
        <p:nvPicPr>
          <p:cNvPr id="60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69B68A23-DA57-4EC7-A26D-4AE39C4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327" y="167488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947516-969B-437A-851B-E4483B9A62D9}"/>
              </a:ext>
            </a:extLst>
          </p:cNvPr>
          <p:cNvSpPr txBox="1"/>
          <p:nvPr/>
        </p:nvSpPr>
        <p:spPr>
          <a:xfrm>
            <a:off x="6045327" y="327440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369967" y="2816521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405461" y="344550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2382249" y="292228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444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983" y="222872"/>
            <a:ext cx="3506392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70665" b="8543"/>
          <a:stretch/>
        </p:blipFill>
        <p:spPr>
          <a:xfrm rot="16200000">
            <a:off x="3972787" y="3113174"/>
            <a:ext cx="4418239" cy="125569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461423" y="4825319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482889" y="3286858"/>
            <a:ext cx="274320" cy="138200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5907092" y="2364758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1AB6C-1038-4554-B350-5C932AC224FA}"/>
              </a:ext>
            </a:extLst>
          </p:cNvPr>
          <p:cNvSpPr txBox="1"/>
          <p:nvPr/>
        </p:nvSpPr>
        <p:spPr>
          <a:xfrm>
            <a:off x="7028299" y="309468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7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A1F05D20-3DE8-4CC8-BCFB-C1E4876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954" y="1410235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7E1B1F-8B40-4E77-AA8C-7EAB4C8BD63D}"/>
              </a:ext>
            </a:extLst>
          </p:cNvPr>
          <p:cNvSpPr txBox="1"/>
          <p:nvPr/>
        </p:nvSpPr>
        <p:spPr>
          <a:xfrm>
            <a:off x="7028299" y="363405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BC5-3F3A-490A-A23F-AC2E8B45EC60}"/>
              </a:ext>
            </a:extLst>
          </p:cNvPr>
          <p:cNvSpPr txBox="1"/>
          <p:nvPr/>
        </p:nvSpPr>
        <p:spPr>
          <a:xfrm>
            <a:off x="7028299" y="417342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03BDE9-57CF-463A-9721-FD165C940031}"/>
              </a:ext>
            </a:extLst>
          </p:cNvPr>
          <p:cNvGrpSpPr/>
          <p:nvPr/>
        </p:nvGrpSpPr>
        <p:grpSpPr>
          <a:xfrm>
            <a:off x="272386" y="3208824"/>
            <a:ext cx="4108359" cy="1630639"/>
            <a:chOff x="272386" y="3349778"/>
            <a:chExt cx="4108359" cy="16306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46AA1F-729C-4B04-8B23-665E5DDF15BE}"/>
                </a:ext>
              </a:extLst>
            </p:cNvPr>
            <p:cNvSpPr txBox="1"/>
            <p:nvPr/>
          </p:nvSpPr>
          <p:spPr>
            <a:xfrm>
              <a:off x="925628" y="4395642"/>
              <a:ext cx="1836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 = 2.5V</a:t>
              </a:r>
            </a:p>
          </p:txBody>
        </p:sp>
        <p:pic>
          <p:nvPicPr>
            <p:cNvPr id="31" name="Picture 4" descr="Image result for measuring voltage vs current">
              <a:extLst>
                <a:ext uri="{FF2B5EF4-FFF2-40B4-BE49-F238E27FC236}">
                  <a16:creationId xmlns:a16="http://schemas.microsoft.com/office/drawing/2014/main" id="{9F8D4ACC-FA58-4ABD-9C09-6F78F5A7C4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801" t="30209" r="10266" b="18712"/>
            <a:stretch/>
          </p:blipFill>
          <p:spPr bwMode="auto">
            <a:xfrm>
              <a:off x="3415613" y="3446739"/>
              <a:ext cx="875277" cy="14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50ECF0-180D-4F06-819D-0398775F00C1}"/>
                </a:ext>
              </a:extLst>
            </p:cNvPr>
            <p:cNvSpPr/>
            <p:nvPr/>
          </p:nvSpPr>
          <p:spPr>
            <a:xfrm>
              <a:off x="3936576" y="4058958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48FBA4-D4C7-458A-B3FB-24971C5DF648}"/>
                </a:ext>
              </a:extLst>
            </p:cNvPr>
            <p:cNvSpPr txBox="1"/>
            <p:nvPr/>
          </p:nvSpPr>
          <p:spPr>
            <a:xfrm>
              <a:off x="272386" y="3349778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Place jumper, measure 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AF535-EC5A-499C-8B67-06FE603AD48F}"/>
                </a:ext>
              </a:extLst>
            </p:cNvPr>
            <p:cNvSpPr/>
            <p:nvPr/>
          </p:nvSpPr>
          <p:spPr>
            <a:xfrm>
              <a:off x="272386" y="3349778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0CA3DF-5CF2-41ED-A516-8244B8EBF851}"/>
                </a:ext>
              </a:extLst>
            </p:cNvPr>
            <p:cNvSpPr/>
            <p:nvPr/>
          </p:nvSpPr>
          <p:spPr>
            <a:xfrm>
              <a:off x="3896467" y="4543384"/>
              <a:ext cx="337896" cy="36797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2F55F0-4E7E-4277-A4CD-3681D8BE4881}"/>
              </a:ext>
            </a:extLst>
          </p:cNvPr>
          <p:cNvGrpSpPr/>
          <p:nvPr/>
        </p:nvGrpSpPr>
        <p:grpSpPr>
          <a:xfrm>
            <a:off x="272386" y="1374314"/>
            <a:ext cx="4108359" cy="1630639"/>
            <a:chOff x="272386" y="1656222"/>
            <a:chExt cx="4108359" cy="16306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33A56-653B-4E9B-A01F-A5B09631685B}"/>
                </a:ext>
              </a:extLst>
            </p:cNvPr>
            <p:cNvSpPr txBox="1"/>
            <p:nvPr/>
          </p:nvSpPr>
          <p:spPr>
            <a:xfrm>
              <a:off x="925628" y="2702086"/>
              <a:ext cx="1836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 = 100</a:t>
              </a:r>
              <a:r>
                <a:rPr lang="el-GR" sz="3200" dirty="0">
                  <a:solidFill>
                    <a:schemeClr val="bg1"/>
                  </a:solidFill>
                </a:rPr>
                <a:t>Ω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4" descr="Image result for measuring voltage vs current">
              <a:extLst>
                <a:ext uri="{FF2B5EF4-FFF2-40B4-BE49-F238E27FC236}">
                  <a16:creationId xmlns:a16="http://schemas.microsoft.com/office/drawing/2014/main" id="{FA75C53A-93EF-415D-A9BD-052959879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801" t="30209" r="10266" b="18712"/>
            <a:stretch/>
          </p:blipFill>
          <p:spPr bwMode="auto">
            <a:xfrm>
              <a:off x="3415613" y="1753183"/>
              <a:ext cx="875277" cy="14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9BCB04-889D-4A7B-BDD9-DA8B27EE2357}"/>
                </a:ext>
              </a:extLst>
            </p:cNvPr>
            <p:cNvSpPr/>
            <p:nvPr/>
          </p:nvSpPr>
          <p:spPr>
            <a:xfrm>
              <a:off x="3582410" y="2365402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5BC6FE-2132-45FC-B360-FE17F9190CD1}"/>
                </a:ext>
              </a:extLst>
            </p:cNvPr>
            <p:cNvSpPr txBox="1"/>
            <p:nvPr/>
          </p:nvSpPr>
          <p:spPr>
            <a:xfrm>
              <a:off x="272386" y="1656222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Remove jumper, measure 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299D78-D5C2-4730-B9FB-5B36DC09563A}"/>
                </a:ext>
              </a:extLst>
            </p:cNvPr>
            <p:cNvSpPr/>
            <p:nvPr/>
          </p:nvSpPr>
          <p:spPr>
            <a:xfrm>
              <a:off x="272386" y="1656222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EB43DD-6D8E-4163-80D6-25CA9AE965A1}"/>
                </a:ext>
              </a:extLst>
            </p:cNvPr>
            <p:cNvSpPr/>
            <p:nvPr/>
          </p:nvSpPr>
          <p:spPr>
            <a:xfrm>
              <a:off x="3904292" y="2870346"/>
              <a:ext cx="337896" cy="36797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033E6-A1AF-4C1B-9AD8-4A326114B846}"/>
              </a:ext>
            </a:extLst>
          </p:cNvPr>
          <p:cNvGrpSpPr/>
          <p:nvPr/>
        </p:nvGrpSpPr>
        <p:grpSpPr>
          <a:xfrm>
            <a:off x="275603" y="5043334"/>
            <a:ext cx="4108359" cy="1635924"/>
            <a:chOff x="275603" y="5043334"/>
            <a:chExt cx="4108359" cy="163592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9E3E0D-D277-421A-9A1D-06A9216F550F}"/>
                </a:ext>
              </a:extLst>
            </p:cNvPr>
            <p:cNvSpPr txBox="1"/>
            <p:nvPr/>
          </p:nvSpPr>
          <p:spPr>
            <a:xfrm>
              <a:off x="645888" y="6089198"/>
              <a:ext cx="2303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 = 0.53mA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13E501-C7A5-4D42-B2BB-2BA0BA3A56F9}"/>
                </a:ext>
              </a:extLst>
            </p:cNvPr>
            <p:cNvSpPr txBox="1"/>
            <p:nvPr/>
          </p:nvSpPr>
          <p:spPr>
            <a:xfrm>
              <a:off x="275603" y="5043334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Remove jumper, measure 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7EDD70-3028-46CF-9072-79F17C2E3C01}"/>
                </a:ext>
              </a:extLst>
            </p:cNvPr>
            <p:cNvSpPr/>
            <p:nvPr/>
          </p:nvSpPr>
          <p:spPr>
            <a:xfrm>
              <a:off x="275603" y="5043334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DD8B96-97D0-4011-B5FB-AC6AE52FBCCF}"/>
                </a:ext>
              </a:extLst>
            </p:cNvPr>
            <p:cNvGrpSpPr/>
            <p:nvPr/>
          </p:nvGrpSpPr>
          <p:grpSpPr>
            <a:xfrm>
              <a:off x="3391099" y="5113582"/>
              <a:ext cx="873571" cy="1565676"/>
              <a:chOff x="3378221" y="5008281"/>
              <a:chExt cx="953880" cy="1709611"/>
            </a:xfrm>
          </p:grpSpPr>
          <p:pic>
            <p:nvPicPr>
              <p:cNvPr id="43" name="Picture 6" descr="Image result for measuring voltage vs current">
                <a:extLst>
                  <a:ext uri="{FF2B5EF4-FFF2-40B4-BE49-F238E27FC236}">
                    <a16:creationId xmlns:a16="http://schemas.microsoft.com/office/drawing/2014/main" id="{DAA9B24D-8835-4F9C-8E18-C343864AB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65808" t="29236" r="8958" b="23573"/>
              <a:stretch/>
            </p:blipFill>
            <p:spPr bwMode="auto">
              <a:xfrm>
                <a:off x="3411262" y="5008281"/>
                <a:ext cx="920839" cy="1635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6514714-517F-45E8-81C0-7B06318169A5}"/>
                  </a:ext>
                </a:extLst>
              </p:cNvPr>
              <p:cNvSpPr/>
              <p:nvPr/>
            </p:nvSpPr>
            <p:spPr>
              <a:xfrm>
                <a:off x="4098109" y="5806534"/>
                <a:ext cx="195190" cy="20234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8947B5-C9B2-4B37-A7EC-65053AD8353E}"/>
                  </a:ext>
                </a:extLst>
              </p:cNvPr>
              <p:cNvSpPr/>
              <p:nvPr/>
            </p:nvSpPr>
            <p:spPr>
              <a:xfrm>
                <a:off x="3378221" y="6280905"/>
                <a:ext cx="426817" cy="43698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450C5-10F1-45F6-B87F-3A127288B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482429" y="1358899"/>
            <a:ext cx="274320" cy="1382007"/>
          </a:xfrm>
          <a:prstGeom prst="rect">
            <a:avLst/>
          </a:prstGeo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F04AD-D8B8-4745-A2F8-8282C91DD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7260954">
            <a:off x="5368686" y="1640716"/>
            <a:ext cx="274320" cy="13820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A9D4757-13DE-403F-8210-18DAFF3EDBFC}"/>
              </a:ext>
            </a:extLst>
          </p:cNvPr>
          <p:cNvGrpSpPr/>
          <p:nvPr/>
        </p:nvGrpSpPr>
        <p:grpSpPr>
          <a:xfrm>
            <a:off x="272386" y="75295"/>
            <a:ext cx="4108359" cy="1095148"/>
            <a:chOff x="272386" y="519082"/>
            <a:chExt cx="4108359" cy="10951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CDEAD2-743D-4ED5-A226-E0A0CEBD55D2}"/>
                </a:ext>
              </a:extLst>
            </p:cNvPr>
            <p:cNvSpPr txBox="1"/>
            <p:nvPr/>
          </p:nvSpPr>
          <p:spPr>
            <a:xfrm>
              <a:off x="279506" y="537012"/>
              <a:ext cx="4101239" cy="107721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Turn knob to set brightness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415926-7D47-42F3-B4AB-0C57E667A331}"/>
                </a:ext>
              </a:extLst>
            </p:cNvPr>
            <p:cNvSpPr/>
            <p:nvPr/>
          </p:nvSpPr>
          <p:spPr>
            <a:xfrm>
              <a:off x="272386" y="519082"/>
              <a:ext cx="4108359" cy="107721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37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/>
          </a:p>
        </p:txBody>
      </p:sp>
      <p:pic>
        <p:nvPicPr>
          <p:cNvPr id="20486" name="Picture 6" descr="https://www.wnie.online/wp-content/uploads/2016/06/1605-PR-Over-1000-different-types-of-Salecom-Switches-now-available-from-JPR-Electronics.jpg">
            <a:extLst>
              <a:ext uri="{FF2B5EF4-FFF2-40B4-BE49-F238E27FC236}">
                <a16:creationId xmlns:a16="http://schemas.microsoft.com/office/drawing/2014/main" id="{516AA4D8-D594-4682-A7E5-FDA954C6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718" y="1740114"/>
            <a:ext cx="7006281" cy="44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1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 descr="Image result for types of capacitors">
            <a:extLst>
              <a:ext uri="{FF2B5EF4-FFF2-40B4-BE49-F238E27FC236}">
                <a16:creationId xmlns:a16="http://schemas.microsoft.com/office/drawing/2014/main" id="{67900EE3-244E-4FC2-AB8A-B624827D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165" y="1690592"/>
            <a:ext cx="7859669" cy="3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60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 to Batteries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39</a:t>
            </a:fld>
            <a:endParaRPr lang="en-US"/>
          </a:p>
        </p:txBody>
      </p:sp>
      <p:pic>
        <p:nvPicPr>
          <p:cNvPr id="3076" name="Picture 4" descr="Image result for large capacitor">
            <a:extLst>
              <a:ext uri="{FF2B5EF4-FFF2-40B4-BE49-F238E27FC236}">
                <a16:creationId xmlns:a16="http://schemas.microsoft.com/office/drawing/2014/main" id="{EA5DB253-0815-44DE-B3FF-79E35748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8067" y="238524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aa battery">
            <a:extLst>
              <a:ext uri="{FF2B5EF4-FFF2-40B4-BE49-F238E27FC236}">
                <a16:creationId xmlns:a16="http://schemas.microsoft.com/office/drawing/2014/main" id="{F243EB04-D95D-4C85-8446-5E7F7E89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60" y="22709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Light Bulb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15155" y="5202639"/>
            <a:ext cx="810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Voltage is the pressure (pushing force)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Pushes electrons through a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5E8-022E-4711-829A-39EC35F9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17684"/>
            <a:ext cx="6496075" cy="3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“Supply Bypass”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4B548-8FEB-4111-9F1B-8C8B50D1E907}"/>
              </a:ext>
            </a:extLst>
          </p:cNvPr>
          <p:cNvGrpSpPr/>
          <p:nvPr/>
        </p:nvGrpSpPr>
        <p:grpSpPr>
          <a:xfrm>
            <a:off x="506628" y="1495167"/>
            <a:ext cx="5121875" cy="3651423"/>
            <a:chOff x="611660" y="1600199"/>
            <a:chExt cx="5121875" cy="365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CE597-6589-481B-BC2A-680EDEBA74ED}"/>
                </a:ext>
              </a:extLst>
            </p:cNvPr>
            <p:cNvSpPr/>
            <p:nvPr/>
          </p:nvSpPr>
          <p:spPr>
            <a:xfrm>
              <a:off x="611660" y="1600199"/>
              <a:ext cx="5121875" cy="3651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what is a bypass capacitor">
              <a:extLst>
                <a:ext uri="{FF2B5EF4-FFF2-40B4-BE49-F238E27FC236}">
                  <a16:creationId xmlns:a16="http://schemas.microsoft.com/office/drawing/2014/main" id="{7E6DA6DF-FB0D-4BE0-961D-E609D464A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1" y="1711410"/>
              <a:ext cx="4763285" cy="333099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098" name="Picture 2" descr="decoupling-capacitors-pcb">
            <a:extLst>
              <a:ext uri="{FF2B5EF4-FFF2-40B4-BE49-F238E27FC236}">
                <a16:creationId xmlns:a16="http://schemas.microsoft.com/office/drawing/2014/main" id="{2B5976D6-49A0-4939-8619-15FF0F07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655" y="3429000"/>
            <a:ext cx="3323968" cy="24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935238" y="1543406"/>
            <a:ext cx="7298238" cy="45393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</a:rPr>
              <a:t>Falstad</a:t>
            </a:r>
            <a:r>
              <a:rPr lang="en-US" sz="3200" dirty="0">
                <a:solidFill>
                  <a:schemeClr val="bg1"/>
                </a:solidFill>
              </a:rPr>
              <a:t> Circuit Simulator – Runs in Browser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Kahn Academy – Introduction to EE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Mattermost</a:t>
            </a:r>
            <a:r>
              <a:rPr lang="en-US" sz="3200" dirty="0">
                <a:solidFill>
                  <a:schemeClr val="bg1"/>
                </a:solidFill>
              </a:rPr>
              <a:t> Channel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YouTube Videos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About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https://www.allaboutcircuits.com/education/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Sparkfun</a:t>
            </a:r>
            <a:r>
              <a:rPr lang="en-US" sz="3200" dirty="0">
                <a:solidFill>
                  <a:schemeClr val="bg1"/>
                </a:solidFill>
              </a:rPr>
              <a:t> – learn.sparkfun.com</a:t>
            </a:r>
          </a:p>
          <a:p>
            <a:r>
              <a:rPr lang="en-US" sz="3200" dirty="0">
                <a:solidFill>
                  <a:schemeClr val="bg1"/>
                </a:solidFill>
              </a:rPr>
              <a:t>Adafruit - learn.adafruit.com/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3184-6EFD-4706-849D-24D42F4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1711291"/>
            <a:ext cx="2981741" cy="38105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524508-8A13-42C8-8DF9-9FC416D56F0B}"/>
              </a:ext>
            </a:extLst>
          </p:cNvPr>
          <p:cNvGrpSpPr/>
          <p:nvPr/>
        </p:nvGrpSpPr>
        <p:grpSpPr>
          <a:xfrm>
            <a:off x="4185946" y="2220686"/>
            <a:ext cx="4945353" cy="2819696"/>
            <a:chOff x="4129186" y="2286548"/>
            <a:chExt cx="4829432" cy="2847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98ACC-DB33-4208-8F6A-27C0A6E3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186" y="2472483"/>
              <a:ext cx="4348620" cy="266171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3E96E4-1D79-4B4B-BC86-7EEE7AF788A1}"/>
                </a:ext>
              </a:extLst>
            </p:cNvPr>
            <p:cNvGrpSpPr/>
            <p:nvPr/>
          </p:nvGrpSpPr>
          <p:grpSpPr>
            <a:xfrm>
              <a:off x="5378238" y="2286548"/>
              <a:ext cx="855208" cy="2828488"/>
              <a:chOff x="5149642" y="1536774"/>
              <a:chExt cx="855208" cy="278125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9EC36-0060-4A7F-8D95-5590B775232D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9A737-A74F-4CC8-85F3-C00BC4F9A0A0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3B17F-0687-4E85-B572-6A48F3B09EF5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94811-9D2F-46A4-9A39-C452F8471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798514-49B8-410C-B89F-3C4376CDF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0A2298-C107-4DA9-BADB-31580F9FC09C}"/>
                </a:ext>
              </a:extLst>
            </p:cNvPr>
            <p:cNvGrpSpPr/>
            <p:nvPr/>
          </p:nvGrpSpPr>
          <p:grpSpPr>
            <a:xfrm>
              <a:off x="6627290" y="2661552"/>
              <a:ext cx="855208" cy="2428186"/>
              <a:chOff x="5149642" y="1536774"/>
              <a:chExt cx="855208" cy="27812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9AC4C1-652D-48B0-BABF-364BCAD2E049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34617B-762C-48DC-B9A3-AC190F220707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1418E4-41D7-415B-9F53-810ED524A3A6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E16C27-F630-4AE0-BCC5-B27B111C4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5A3806-B1B3-4A07-B78F-E10484FCE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7EB9A6-21EF-4C01-BB53-F8FC1FED6847}"/>
                </a:ext>
              </a:extLst>
            </p:cNvPr>
            <p:cNvGrpSpPr/>
            <p:nvPr/>
          </p:nvGrpSpPr>
          <p:grpSpPr>
            <a:xfrm>
              <a:off x="7391916" y="2730844"/>
              <a:ext cx="855208" cy="2345908"/>
              <a:chOff x="5149642" y="1536774"/>
              <a:chExt cx="855208" cy="278125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85E9C-1E75-4FB3-B380-EBEDCAFD3C14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285FF1-16E6-4969-BFEA-E80707DA8644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C4E4DC-398C-4D0A-A675-70E244F8669D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3B5AA9-F978-49BB-BC74-8D3DBA1B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5609A0-D9F6-4438-A31E-BB61CAFC1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BB4131-90B8-41EC-B7F1-6D91801460FC}"/>
                </a:ext>
              </a:extLst>
            </p:cNvPr>
            <p:cNvGrpSpPr/>
            <p:nvPr/>
          </p:nvGrpSpPr>
          <p:grpSpPr>
            <a:xfrm>
              <a:off x="8103410" y="2965622"/>
              <a:ext cx="855208" cy="2095687"/>
              <a:chOff x="5149642" y="1536774"/>
              <a:chExt cx="855208" cy="278125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3E2124-6084-45A1-AC38-30B3FA3F0296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19DB2A-D396-4D34-B47C-B5105A57869B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025C95-B61E-40A6-9C83-A68AA817E6D4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16B46A7-B7BC-4ECD-89E6-51324B3E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411E97-CB9D-4BA3-B398-B7A26D993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Complex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7086" y="4918440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applied </a:t>
            </a:r>
            <a:r>
              <a:rPr lang="en-US" sz="4000" b="1" u="sng" dirty="0">
                <a:solidFill>
                  <a:schemeClr val="bg1"/>
                </a:solidFill>
              </a:rPr>
              <a:t>across</a:t>
            </a:r>
            <a:r>
              <a:rPr lang="en-US" sz="4000" dirty="0">
                <a:solidFill>
                  <a:schemeClr val="bg1"/>
                </a:solidFill>
              </a:rPr>
              <a:t> any circuit to power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902DD-CA7A-4EAA-B10C-5D74209D871D}"/>
              </a:ext>
            </a:extLst>
          </p:cNvPr>
          <p:cNvGrpSpPr/>
          <p:nvPr/>
        </p:nvGrpSpPr>
        <p:grpSpPr>
          <a:xfrm>
            <a:off x="2583028" y="1717589"/>
            <a:ext cx="3809102" cy="2772040"/>
            <a:chOff x="3034053" y="1717589"/>
            <a:chExt cx="3809102" cy="2772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A2AE12-A7A5-4A14-991C-E4CFD465FC18}"/>
                </a:ext>
              </a:extLst>
            </p:cNvPr>
            <p:cNvSpPr/>
            <p:nvPr/>
          </p:nvSpPr>
          <p:spPr>
            <a:xfrm>
              <a:off x="3034053" y="2798805"/>
              <a:ext cx="624016" cy="611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12V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51121D-EEBC-4852-9DC2-DECA12FF3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1717589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29C4AF-D9EE-4330-90DF-343C36D01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3402234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92E9A7-F144-4AEB-A8ED-51E5572E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518" y="1717589"/>
              <a:ext cx="0" cy="2772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5D6F9-976C-4AD2-9198-42A272352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72" y="4489628"/>
              <a:ext cx="233954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44CF-DC9B-40B0-BDE6-86C8C57B2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48" y="1717589"/>
              <a:ext cx="23537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05316C7E-5733-4DE5-806E-F7372AFA8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99674"/>
              <a:ext cx="2271155" cy="194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71043-D414-4027-A70D-201E55A6CDE5}"/>
                </a:ext>
              </a:extLst>
            </p:cNvPr>
            <p:cNvSpPr/>
            <p:nvPr/>
          </p:nvSpPr>
          <p:spPr>
            <a:xfrm>
              <a:off x="5239265" y="3490784"/>
              <a:ext cx="1068666" cy="37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397404-727A-46D9-9173-5B0A5FC4698A}"/>
                </a:ext>
              </a:extLst>
            </p:cNvPr>
            <p:cNvSpPr/>
            <p:nvPr/>
          </p:nvSpPr>
          <p:spPr>
            <a:xfrm>
              <a:off x="6307931" y="3624198"/>
              <a:ext cx="102394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Voltage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576" y="1543285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0906" y="4831573"/>
            <a:ext cx="764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Voltage is measured between/across two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Positive minus negative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Convention - red minus black</a:t>
            </a:r>
          </a:p>
        </p:txBody>
      </p:sp>
      <p:pic>
        <p:nvPicPr>
          <p:cNvPr id="2050" name="Picture 2" descr="Measuring +5 volts under 7805 voltage regulator">
            <a:extLst>
              <a:ext uri="{FF2B5EF4-FFF2-40B4-BE49-F238E27FC236}">
                <a16:creationId xmlns:a16="http://schemas.microsoft.com/office/drawing/2014/main" id="{BD92436F-D133-4D27-8F98-5E99C7FA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551" y="1884406"/>
            <a:ext cx="3584033" cy="2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4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Voltages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30537" y="4319129"/>
            <a:ext cx="2177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110 volts AC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 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110V AC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110VAC</a:t>
            </a:r>
          </a:p>
        </p:txBody>
      </p:sp>
      <p:pic>
        <p:nvPicPr>
          <p:cNvPr id="1026" name="Picture 2" descr="Image result for common voltages">
            <a:extLst>
              <a:ext uri="{FF2B5EF4-FFF2-40B4-BE49-F238E27FC236}">
                <a16:creationId xmlns:a16="http://schemas.microsoft.com/office/drawing/2014/main" id="{B979CFE1-200B-4E47-A782-1B9ABD676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2426" y="2751043"/>
            <a:ext cx="1053614" cy="12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D2726-4EFF-4A07-98A4-8F9AED9910A9}"/>
              </a:ext>
            </a:extLst>
          </p:cNvPr>
          <p:cNvSpPr txBox="1"/>
          <p:nvPr/>
        </p:nvSpPr>
        <p:spPr>
          <a:xfrm>
            <a:off x="3874815" y="1156486"/>
            <a:ext cx="3304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Volts DC: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9V or 9VDC or 9V DC</a:t>
            </a:r>
          </a:p>
        </p:txBody>
      </p:sp>
      <p:pic>
        <p:nvPicPr>
          <p:cNvPr id="4" name="Picture 4" descr="Image result for common battery voltage">
            <a:extLst>
              <a:ext uri="{FF2B5EF4-FFF2-40B4-BE49-F238E27FC236}">
                <a16:creationId xmlns:a16="http://schemas.microsoft.com/office/drawing/2014/main" id="{B739054E-C849-4185-837C-BA6FF228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7" y="2261696"/>
            <a:ext cx="4431359" cy="17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12v car battery">
            <a:extLst>
              <a:ext uri="{FF2B5EF4-FFF2-40B4-BE49-F238E27FC236}">
                <a16:creationId xmlns:a16="http://schemas.microsoft.com/office/drawing/2014/main" id="{5ABBF98C-E128-4912-A710-22DC8BDF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34" y="440055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7CE27-A53C-46B2-83E6-12B8A6DDEE02}"/>
              </a:ext>
            </a:extLst>
          </p:cNvPr>
          <p:cNvSpPr txBox="1"/>
          <p:nvPr/>
        </p:nvSpPr>
        <p:spPr>
          <a:xfrm>
            <a:off x="3998045" y="5053293"/>
            <a:ext cx="217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12V DC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6257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361" b="7464"/>
          <a:stretch/>
        </p:blipFill>
        <p:spPr>
          <a:xfrm rot="16200000">
            <a:off x="2526777" y="865401"/>
            <a:ext cx="4418239" cy="550633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2346038" y="5254731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2431166" y="718448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733514" y="1030309"/>
            <a:ext cx="146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5V DC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7591D1-72BB-4890-A527-D307E1AD9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1624901" y="2774346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353590" y="2506392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2.5V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2235552" y="2145013"/>
            <a:ext cx="765225" cy="714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1577C-5361-4A0D-B239-AD736B87CA7B}"/>
              </a:ext>
            </a:extLst>
          </p:cNvPr>
          <p:cNvSpPr txBox="1"/>
          <p:nvPr/>
        </p:nvSpPr>
        <p:spPr>
          <a:xfrm>
            <a:off x="880534" y="1832789"/>
            <a:ext cx="1548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Jumper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608761" y="5813876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Ground</a:t>
            </a:r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92539" y="3743609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922517" y="4337793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616975-688D-42FD-A285-4E1A36F628F9}"/>
              </a:ext>
            </a:extLst>
          </p:cNvPr>
          <p:cNvSpPr/>
          <p:nvPr/>
        </p:nvSpPr>
        <p:spPr>
          <a:xfrm>
            <a:off x="874622" y="4854093"/>
            <a:ext cx="367438" cy="367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8844</TotalTime>
  <Words>665</Words>
  <Application>Microsoft Office PowerPoint</Application>
  <PresentationFormat>On-screen Show (4:3)</PresentationFormat>
  <Paragraphs>225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Intro to Electronics</vt:lpstr>
      <vt:lpstr>PowerPoint Presentation</vt:lpstr>
      <vt:lpstr>Plumbing Analogy</vt:lpstr>
      <vt:lpstr>Powering a Light Bulb</vt:lpstr>
      <vt:lpstr>Voltage</vt:lpstr>
      <vt:lpstr>Powering a Complex Circuit</vt:lpstr>
      <vt:lpstr>Measuring Voltage</vt:lpstr>
      <vt:lpstr>Common Voltages</vt:lpstr>
      <vt:lpstr>Let’s Try It!</vt:lpstr>
      <vt:lpstr>Current</vt:lpstr>
      <vt:lpstr>Current</vt:lpstr>
      <vt:lpstr>Measuring Current</vt:lpstr>
      <vt:lpstr>Let’s Try It!</vt:lpstr>
      <vt:lpstr>“Voltage Across” – “Current Through”</vt:lpstr>
      <vt:lpstr>Power</vt:lpstr>
      <vt:lpstr>Calculating Power</vt:lpstr>
      <vt:lpstr>Resistors – A minute to learn, a lifetime to master</vt:lpstr>
      <vt:lpstr>We use them every day</vt:lpstr>
      <vt:lpstr>Resistors – Resist the flow of current</vt:lpstr>
      <vt:lpstr>Conductors vs Insulators</vt:lpstr>
      <vt:lpstr>All Shapes and Sizes</vt:lpstr>
      <vt:lpstr>Fixed Resistors – Construction</vt:lpstr>
      <vt:lpstr>Variable Resistors – Construction</vt:lpstr>
      <vt:lpstr>Resistors – Simple but useful!</vt:lpstr>
      <vt:lpstr>Ohm’s Law</vt:lpstr>
      <vt:lpstr>Ohm’s Law</vt:lpstr>
      <vt:lpstr>Let’s Try It!</vt:lpstr>
      <vt:lpstr>Resistors in Series</vt:lpstr>
      <vt:lpstr>Resistors in Parallel</vt:lpstr>
      <vt:lpstr>Let’s Try It!</vt:lpstr>
      <vt:lpstr>Diodes/LEDs</vt:lpstr>
      <vt:lpstr>Diodes – Everyday Uses</vt:lpstr>
      <vt:lpstr>Diodes – One-Way Gate</vt:lpstr>
      <vt:lpstr>How to use a diode</vt:lpstr>
      <vt:lpstr>Practical Circuit</vt:lpstr>
      <vt:lpstr>Let’s Try It!</vt:lpstr>
      <vt:lpstr>Switches</vt:lpstr>
      <vt:lpstr>Capacitors</vt:lpstr>
      <vt:lpstr>Similar to Batteries</vt:lpstr>
      <vt:lpstr>“Supply Bypass” Capacitors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585</cp:revision>
  <cp:lastPrinted>2018-02-02T21:51:43Z</cp:lastPrinted>
  <dcterms:created xsi:type="dcterms:W3CDTF">2017-12-03T23:27:36Z</dcterms:created>
  <dcterms:modified xsi:type="dcterms:W3CDTF">2023-12-17T23:51:59Z</dcterms:modified>
</cp:coreProperties>
</file>