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78" r:id="rId3"/>
    <p:sldId id="449" r:id="rId4"/>
    <p:sldId id="481" r:id="rId5"/>
    <p:sldId id="480" r:id="rId6"/>
    <p:sldId id="462" r:id="rId7"/>
    <p:sldId id="450" r:id="rId8"/>
    <p:sldId id="482" r:id="rId9"/>
    <p:sldId id="472" r:id="rId10"/>
    <p:sldId id="473" r:id="rId11"/>
    <p:sldId id="474" r:id="rId12"/>
    <p:sldId id="490" r:id="rId13"/>
    <p:sldId id="483" r:id="rId14"/>
    <p:sldId id="453" r:id="rId15"/>
    <p:sldId id="484" r:id="rId16"/>
    <p:sldId id="476" r:id="rId17"/>
    <p:sldId id="458" r:id="rId18"/>
    <p:sldId id="485" r:id="rId19"/>
    <p:sldId id="479" r:id="rId20"/>
    <p:sldId id="445" r:id="rId21"/>
    <p:sldId id="477" r:id="rId22"/>
    <p:sldId id="460" r:id="rId23"/>
    <p:sldId id="466" r:id="rId24"/>
    <p:sldId id="451" r:id="rId25"/>
    <p:sldId id="486" r:id="rId26"/>
    <p:sldId id="468" r:id="rId27"/>
    <p:sldId id="487" r:id="rId28"/>
    <p:sldId id="446" r:id="rId29"/>
    <p:sldId id="469" r:id="rId30"/>
    <p:sldId id="488" r:id="rId31"/>
    <p:sldId id="489" r:id="rId32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51A81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9DA181-7F75-4A5B-BD7B-7AFC72DF298D}" v="99" dt="2023-02-11T03:50:51.7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4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5" d="100"/>
          <a:sy n="125" d="100"/>
        </p:scale>
        <p:origin x="48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 Crampton" userId="1c230dae8f4a47c0" providerId="LiveId" clId="{BD9DA181-7F75-4A5B-BD7B-7AFC72DF298D}"/>
    <pc:docChg chg="undo custSel addSld delSld modSld sldOrd modNotesMaster">
      <pc:chgData name="Ray Crampton" userId="1c230dae8f4a47c0" providerId="LiveId" clId="{BD9DA181-7F75-4A5B-BD7B-7AFC72DF298D}" dt="2023-02-11T03:50:51.723" v="2393" actId="1076"/>
      <pc:docMkLst>
        <pc:docMk/>
      </pc:docMkLst>
      <pc:sldChg chg="delSp modSp mod">
        <pc:chgData name="Ray Crampton" userId="1c230dae8f4a47c0" providerId="LiveId" clId="{BD9DA181-7F75-4A5B-BD7B-7AFC72DF298D}" dt="2023-02-11T03:50:51.723" v="2393" actId="1076"/>
        <pc:sldMkLst>
          <pc:docMk/>
          <pc:sldMk cId="1123448375" sldId="278"/>
        </pc:sldMkLst>
        <pc:spChg chg="del">
          <ac:chgData name="Ray Crampton" userId="1c230dae8f4a47c0" providerId="LiveId" clId="{BD9DA181-7F75-4A5B-BD7B-7AFC72DF298D}" dt="2023-02-11T03:50:41.344" v="2389" actId="478"/>
          <ac:spMkLst>
            <pc:docMk/>
            <pc:sldMk cId="1123448375" sldId="278"/>
            <ac:spMk id="3" creationId="{F7AD53D8-3067-4EB3-97D0-F09A4C5C4EE0}"/>
          </ac:spMkLst>
        </pc:spChg>
        <pc:picChg chg="mod">
          <ac:chgData name="Ray Crampton" userId="1c230dae8f4a47c0" providerId="LiveId" clId="{BD9DA181-7F75-4A5B-BD7B-7AFC72DF298D}" dt="2023-02-11T03:50:51.723" v="2393" actId="1076"/>
          <ac:picMkLst>
            <pc:docMk/>
            <pc:sldMk cId="1123448375" sldId="278"/>
            <ac:picMk id="1026" creationId="{B3E52EA1-AC7D-48AE-8543-5E5AAF5EFAFC}"/>
          </ac:picMkLst>
        </pc:picChg>
      </pc:sldChg>
      <pc:sldChg chg="del">
        <pc:chgData name="Ray Crampton" userId="1c230dae8f4a47c0" providerId="LiveId" clId="{BD9DA181-7F75-4A5B-BD7B-7AFC72DF298D}" dt="2023-02-10T17:18:36.875" v="678" actId="2696"/>
        <pc:sldMkLst>
          <pc:docMk/>
          <pc:sldMk cId="2069569598" sldId="420"/>
        </pc:sldMkLst>
      </pc:sldChg>
      <pc:sldChg chg="add del">
        <pc:chgData name="Ray Crampton" userId="1c230dae8f4a47c0" providerId="LiveId" clId="{BD9DA181-7F75-4A5B-BD7B-7AFC72DF298D}" dt="2023-02-10T18:26:11.397" v="1908" actId="47"/>
        <pc:sldMkLst>
          <pc:docMk/>
          <pc:sldMk cId="2884156918" sldId="420"/>
        </pc:sldMkLst>
      </pc:sldChg>
      <pc:sldChg chg="del">
        <pc:chgData name="Ray Crampton" userId="1c230dae8f4a47c0" providerId="LiveId" clId="{BD9DA181-7F75-4A5B-BD7B-7AFC72DF298D}" dt="2023-02-10T18:20:29.509" v="1808" actId="2696"/>
        <pc:sldMkLst>
          <pc:docMk/>
          <pc:sldMk cId="276633705" sldId="421"/>
        </pc:sldMkLst>
      </pc:sldChg>
      <pc:sldChg chg="add del">
        <pc:chgData name="Ray Crampton" userId="1c230dae8f4a47c0" providerId="LiveId" clId="{BD9DA181-7F75-4A5B-BD7B-7AFC72DF298D}" dt="2023-02-10T18:26:02.427" v="1905" actId="47"/>
        <pc:sldMkLst>
          <pc:docMk/>
          <pc:sldMk cId="469465615" sldId="421"/>
        </pc:sldMkLst>
      </pc:sldChg>
      <pc:sldChg chg="addSp delSp modSp mod">
        <pc:chgData name="Ray Crampton" userId="1c230dae8f4a47c0" providerId="LiveId" clId="{BD9DA181-7F75-4A5B-BD7B-7AFC72DF298D}" dt="2023-02-10T18:37:08.514" v="2154" actId="1076"/>
        <pc:sldMkLst>
          <pc:docMk/>
          <pc:sldMk cId="3086661331" sldId="446"/>
        </pc:sldMkLst>
        <pc:spChg chg="mod">
          <ac:chgData name="Ray Crampton" userId="1c230dae8f4a47c0" providerId="LiveId" clId="{BD9DA181-7F75-4A5B-BD7B-7AFC72DF298D}" dt="2023-02-10T18:36:34.910" v="2091" actId="20577"/>
          <ac:spMkLst>
            <pc:docMk/>
            <pc:sldMk cId="3086661331" sldId="446"/>
            <ac:spMk id="2" creationId="{CF561231-B3E3-4100-8EC7-4232913052F7}"/>
          </ac:spMkLst>
        </pc:spChg>
        <pc:spChg chg="add mod">
          <ac:chgData name="Ray Crampton" userId="1c230dae8f4a47c0" providerId="LiveId" clId="{BD9DA181-7F75-4A5B-BD7B-7AFC72DF298D}" dt="2023-02-10T18:37:05.858" v="2152" actId="1076"/>
          <ac:spMkLst>
            <pc:docMk/>
            <pc:sldMk cId="3086661331" sldId="446"/>
            <ac:spMk id="6" creationId="{266982CC-AFEC-1543-0476-6E9A851FC258}"/>
          </ac:spMkLst>
        </pc:spChg>
        <pc:picChg chg="add mod modCrop">
          <ac:chgData name="Ray Crampton" userId="1c230dae8f4a47c0" providerId="LiveId" clId="{BD9DA181-7F75-4A5B-BD7B-7AFC72DF298D}" dt="2023-02-10T18:37:08.514" v="2154" actId="1076"/>
          <ac:picMkLst>
            <pc:docMk/>
            <pc:sldMk cId="3086661331" sldId="446"/>
            <ac:picMk id="5" creationId="{04CF99AB-25D8-9FDA-A150-0D570BAF9969}"/>
          </ac:picMkLst>
        </pc:picChg>
        <pc:picChg chg="del">
          <ac:chgData name="Ray Crampton" userId="1c230dae8f4a47c0" providerId="LiveId" clId="{BD9DA181-7F75-4A5B-BD7B-7AFC72DF298D}" dt="2023-02-10T18:36:16.735" v="2057" actId="478"/>
          <ac:picMkLst>
            <pc:docMk/>
            <pc:sldMk cId="3086661331" sldId="446"/>
            <ac:picMk id="8194" creationId="{3BBE5CBA-ABA6-4A49-95D0-9AA0A8D202DD}"/>
          </ac:picMkLst>
        </pc:picChg>
      </pc:sldChg>
      <pc:sldChg chg="del ord">
        <pc:chgData name="Ray Crampton" userId="1c230dae8f4a47c0" providerId="LiveId" clId="{BD9DA181-7F75-4A5B-BD7B-7AFC72DF298D}" dt="2023-02-10T18:20:29.509" v="1808" actId="2696"/>
        <pc:sldMkLst>
          <pc:docMk/>
          <pc:sldMk cId="162647318" sldId="447"/>
        </pc:sldMkLst>
      </pc:sldChg>
      <pc:sldChg chg="add del">
        <pc:chgData name="Ray Crampton" userId="1c230dae8f4a47c0" providerId="LiveId" clId="{BD9DA181-7F75-4A5B-BD7B-7AFC72DF298D}" dt="2023-02-10T18:25:59.551" v="1904" actId="47"/>
        <pc:sldMkLst>
          <pc:docMk/>
          <pc:sldMk cId="4151977666" sldId="447"/>
        </pc:sldMkLst>
      </pc:sldChg>
      <pc:sldChg chg="del">
        <pc:chgData name="Ray Crampton" userId="1c230dae8f4a47c0" providerId="LiveId" clId="{BD9DA181-7F75-4A5B-BD7B-7AFC72DF298D}" dt="2023-02-10T06:02:04.163" v="395" actId="47"/>
        <pc:sldMkLst>
          <pc:docMk/>
          <pc:sldMk cId="4033043980" sldId="448"/>
        </pc:sldMkLst>
      </pc:sldChg>
      <pc:sldChg chg="addSp delSp modSp mod">
        <pc:chgData name="Ray Crampton" userId="1c230dae8f4a47c0" providerId="LiveId" clId="{BD9DA181-7F75-4A5B-BD7B-7AFC72DF298D}" dt="2023-02-10T17:41:10.718" v="849" actId="20577"/>
        <pc:sldMkLst>
          <pc:docMk/>
          <pc:sldMk cId="1189383768" sldId="449"/>
        </pc:sldMkLst>
        <pc:spChg chg="mod">
          <ac:chgData name="Ray Crampton" userId="1c230dae8f4a47c0" providerId="LiveId" clId="{BD9DA181-7F75-4A5B-BD7B-7AFC72DF298D}" dt="2023-02-10T17:41:10.718" v="849" actId="20577"/>
          <ac:spMkLst>
            <pc:docMk/>
            <pc:sldMk cId="1189383768" sldId="449"/>
            <ac:spMk id="2" creationId="{CF561231-B3E3-4100-8EC7-4232913052F7}"/>
          </ac:spMkLst>
        </pc:spChg>
        <pc:spChg chg="del">
          <ac:chgData name="Ray Crampton" userId="1c230dae8f4a47c0" providerId="LiveId" clId="{BD9DA181-7F75-4A5B-BD7B-7AFC72DF298D}" dt="2023-02-10T04:28:33.274" v="2" actId="478"/>
          <ac:spMkLst>
            <pc:docMk/>
            <pc:sldMk cId="1189383768" sldId="449"/>
            <ac:spMk id="4" creationId="{02133E1C-9304-4D92-BD7C-308AC6703CE6}"/>
          </ac:spMkLst>
        </pc:spChg>
        <pc:spChg chg="add mod">
          <ac:chgData name="Ray Crampton" userId="1c230dae8f4a47c0" providerId="LiveId" clId="{BD9DA181-7F75-4A5B-BD7B-7AFC72DF298D}" dt="2023-02-10T04:30:01.483" v="121" actId="1076"/>
          <ac:spMkLst>
            <pc:docMk/>
            <pc:sldMk cId="1189383768" sldId="449"/>
            <ac:spMk id="7" creationId="{8362F23C-DA92-0665-4B2D-076670F8FAFF}"/>
          </ac:spMkLst>
        </pc:spChg>
        <pc:spChg chg="add del mod">
          <ac:chgData name="Ray Crampton" userId="1c230dae8f4a47c0" providerId="LiveId" clId="{BD9DA181-7F75-4A5B-BD7B-7AFC72DF298D}" dt="2023-02-10T17:39:55.774" v="827" actId="478"/>
          <ac:spMkLst>
            <pc:docMk/>
            <pc:sldMk cId="1189383768" sldId="449"/>
            <ac:spMk id="8" creationId="{A13B425C-6072-726D-29CA-61511C74BC4C}"/>
          </ac:spMkLst>
        </pc:spChg>
        <pc:spChg chg="del">
          <ac:chgData name="Ray Crampton" userId="1c230dae8f4a47c0" providerId="LiveId" clId="{BD9DA181-7F75-4A5B-BD7B-7AFC72DF298D}" dt="2023-02-10T04:28:35.583" v="3" actId="478"/>
          <ac:spMkLst>
            <pc:docMk/>
            <pc:sldMk cId="1189383768" sldId="449"/>
            <ac:spMk id="15" creationId="{E0AC2FEE-01EF-49DA-B3BC-797F868C327B}"/>
          </ac:spMkLst>
        </pc:spChg>
        <pc:spChg chg="del">
          <ac:chgData name="Ray Crampton" userId="1c230dae8f4a47c0" providerId="LiveId" clId="{BD9DA181-7F75-4A5B-BD7B-7AFC72DF298D}" dt="2023-02-10T04:28:31.447" v="1" actId="478"/>
          <ac:spMkLst>
            <pc:docMk/>
            <pc:sldMk cId="1189383768" sldId="449"/>
            <ac:spMk id="16" creationId="{5103676E-0D79-42FB-BC2C-811D1A1BA697}"/>
          </ac:spMkLst>
        </pc:spChg>
        <pc:spChg chg="del">
          <ac:chgData name="Ray Crampton" userId="1c230dae8f4a47c0" providerId="LiveId" clId="{BD9DA181-7F75-4A5B-BD7B-7AFC72DF298D}" dt="2023-02-10T04:28:35.583" v="3" actId="478"/>
          <ac:spMkLst>
            <pc:docMk/>
            <pc:sldMk cId="1189383768" sldId="449"/>
            <ac:spMk id="17" creationId="{A5EF8558-2149-4253-9E14-429825E911B1}"/>
          </ac:spMkLst>
        </pc:spChg>
        <pc:spChg chg="del">
          <ac:chgData name="Ray Crampton" userId="1c230dae8f4a47c0" providerId="LiveId" clId="{BD9DA181-7F75-4A5B-BD7B-7AFC72DF298D}" dt="2023-02-10T04:28:35.583" v="3" actId="478"/>
          <ac:spMkLst>
            <pc:docMk/>
            <pc:sldMk cId="1189383768" sldId="449"/>
            <ac:spMk id="19" creationId="{6BB6A90E-FC91-4EA7-8E11-7A2DE0D0FEAD}"/>
          </ac:spMkLst>
        </pc:spChg>
        <pc:spChg chg="del">
          <ac:chgData name="Ray Crampton" userId="1c230dae8f4a47c0" providerId="LiveId" clId="{BD9DA181-7F75-4A5B-BD7B-7AFC72DF298D}" dt="2023-02-10T04:28:35.583" v="3" actId="478"/>
          <ac:spMkLst>
            <pc:docMk/>
            <pc:sldMk cId="1189383768" sldId="449"/>
            <ac:spMk id="29" creationId="{0802B5DB-62AB-4879-B64A-EDD4083FE306}"/>
          </ac:spMkLst>
        </pc:spChg>
        <pc:spChg chg="del">
          <ac:chgData name="Ray Crampton" userId="1c230dae8f4a47c0" providerId="LiveId" clId="{BD9DA181-7F75-4A5B-BD7B-7AFC72DF298D}" dt="2023-02-10T04:28:35.583" v="3" actId="478"/>
          <ac:spMkLst>
            <pc:docMk/>
            <pc:sldMk cId="1189383768" sldId="449"/>
            <ac:spMk id="30" creationId="{CABE6338-0440-46B8-B69D-B55B24CFF174}"/>
          </ac:spMkLst>
        </pc:spChg>
        <pc:spChg chg="del">
          <ac:chgData name="Ray Crampton" userId="1c230dae8f4a47c0" providerId="LiveId" clId="{BD9DA181-7F75-4A5B-BD7B-7AFC72DF298D}" dt="2023-02-10T04:28:35.583" v="3" actId="478"/>
          <ac:spMkLst>
            <pc:docMk/>
            <pc:sldMk cId="1189383768" sldId="449"/>
            <ac:spMk id="31" creationId="{EDB27258-8F7B-432E-8D7C-AD7497886C2B}"/>
          </ac:spMkLst>
        </pc:spChg>
        <pc:grpChg chg="del">
          <ac:chgData name="Ray Crampton" userId="1c230dae8f4a47c0" providerId="LiveId" clId="{BD9DA181-7F75-4A5B-BD7B-7AFC72DF298D}" dt="2023-02-10T04:28:35.583" v="3" actId="478"/>
          <ac:grpSpMkLst>
            <pc:docMk/>
            <pc:sldMk cId="1189383768" sldId="449"/>
            <ac:grpSpMk id="9" creationId="{CB4B73FD-90C7-432E-B172-A55EE396B561}"/>
          </ac:grpSpMkLst>
        </pc:grpChg>
        <pc:picChg chg="add del mod">
          <ac:chgData name="Ray Crampton" userId="1c230dae8f4a47c0" providerId="LiveId" clId="{BD9DA181-7F75-4A5B-BD7B-7AFC72DF298D}" dt="2023-02-10T17:38:47.019" v="816" actId="478"/>
          <ac:picMkLst>
            <pc:docMk/>
            <pc:sldMk cId="1189383768" sldId="449"/>
            <ac:picMk id="6" creationId="{1B19BDF9-2C11-D6C9-52FC-9B253168F987}"/>
          </ac:picMkLst>
        </pc:picChg>
        <pc:picChg chg="add ord">
          <ac:chgData name="Ray Crampton" userId="1c230dae8f4a47c0" providerId="LiveId" clId="{BD9DA181-7F75-4A5B-BD7B-7AFC72DF298D}" dt="2023-02-10T17:39:07.135" v="820" actId="167"/>
          <ac:picMkLst>
            <pc:docMk/>
            <pc:sldMk cId="1189383768" sldId="449"/>
            <ac:picMk id="21" creationId="{93E8867F-2E93-F1F3-2414-CB9118022A50}"/>
          </ac:picMkLst>
        </pc:picChg>
        <pc:picChg chg="del">
          <ac:chgData name="Ray Crampton" userId="1c230dae8f4a47c0" providerId="LiveId" clId="{BD9DA181-7F75-4A5B-BD7B-7AFC72DF298D}" dt="2023-02-10T04:28:35.583" v="3" actId="478"/>
          <ac:picMkLst>
            <pc:docMk/>
            <pc:sldMk cId="1189383768" sldId="449"/>
            <ac:picMk id="28" creationId="{FCF2F07D-EFD6-4439-8C70-BEF58B08FCC1}"/>
          </ac:picMkLst>
        </pc:picChg>
        <pc:picChg chg="del">
          <ac:chgData name="Ray Crampton" userId="1c230dae8f4a47c0" providerId="LiveId" clId="{BD9DA181-7F75-4A5B-BD7B-7AFC72DF298D}" dt="2023-02-10T04:28:30.723" v="0" actId="478"/>
          <ac:picMkLst>
            <pc:docMk/>
            <pc:sldMk cId="1189383768" sldId="449"/>
            <ac:picMk id="3074" creationId="{BB9A26B9-7CA9-4F5C-B6C1-E011B141FD2C}"/>
          </ac:picMkLst>
        </pc:picChg>
        <pc:picChg chg="del">
          <ac:chgData name="Ray Crampton" userId="1c230dae8f4a47c0" providerId="LiveId" clId="{BD9DA181-7F75-4A5B-BD7B-7AFC72DF298D}" dt="2023-02-10T04:28:33.274" v="2" actId="478"/>
          <ac:picMkLst>
            <pc:docMk/>
            <pc:sldMk cId="1189383768" sldId="449"/>
            <ac:picMk id="3076" creationId="{0D9DE818-B1B9-4B91-9C2C-B26385E42D2E}"/>
          </ac:picMkLst>
        </pc:picChg>
        <pc:cxnChg chg="mod">
          <ac:chgData name="Ray Crampton" userId="1c230dae8f4a47c0" providerId="LiveId" clId="{BD9DA181-7F75-4A5B-BD7B-7AFC72DF298D}" dt="2023-02-10T04:28:35.583" v="3" actId="478"/>
          <ac:cxnSpMkLst>
            <pc:docMk/>
            <pc:sldMk cId="1189383768" sldId="449"/>
            <ac:cxnSpMk id="14" creationId="{7CBE9B65-398E-4D2E-BCD7-2324A4B408D5}"/>
          </ac:cxnSpMkLst>
        </pc:cxnChg>
        <pc:cxnChg chg="del">
          <ac:chgData name="Ray Crampton" userId="1c230dae8f4a47c0" providerId="LiveId" clId="{BD9DA181-7F75-4A5B-BD7B-7AFC72DF298D}" dt="2023-02-10T04:28:35.583" v="3" actId="478"/>
          <ac:cxnSpMkLst>
            <pc:docMk/>
            <pc:sldMk cId="1189383768" sldId="449"/>
            <ac:cxnSpMk id="18" creationId="{9B725A3D-C506-4AE1-873F-8B9A3812754E}"/>
          </ac:cxnSpMkLst>
        </pc:cxnChg>
        <pc:cxnChg chg="add del mod">
          <ac:chgData name="Ray Crampton" userId="1c230dae8f4a47c0" providerId="LiveId" clId="{BD9DA181-7F75-4A5B-BD7B-7AFC72DF298D}" dt="2023-02-10T17:39:56.575" v="828" actId="478"/>
          <ac:cxnSpMkLst>
            <pc:docMk/>
            <pc:sldMk cId="1189383768" sldId="449"/>
            <ac:cxnSpMk id="23" creationId="{62F77F37-5028-2C91-9CF4-1C7FBDDD2C9C}"/>
          </ac:cxnSpMkLst>
        </pc:cxnChg>
      </pc:sldChg>
      <pc:sldChg chg="addSp delSp modSp mod">
        <pc:chgData name="Ray Crampton" userId="1c230dae8f4a47c0" providerId="LiveId" clId="{BD9DA181-7F75-4A5B-BD7B-7AFC72DF298D}" dt="2023-02-10T17:44:11.086" v="857" actId="20577"/>
        <pc:sldMkLst>
          <pc:docMk/>
          <pc:sldMk cId="1150401391" sldId="450"/>
        </pc:sldMkLst>
        <pc:spChg chg="mod">
          <ac:chgData name="Ray Crampton" userId="1c230dae8f4a47c0" providerId="LiveId" clId="{BD9DA181-7F75-4A5B-BD7B-7AFC72DF298D}" dt="2023-02-10T17:44:11.086" v="857" actId="20577"/>
          <ac:spMkLst>
            <pc:docMk/>
            <pc:sldMk cId="1150401391" sldId="450"/>
            <ac:spMk id="2" creationId="{CF561231-B3E3-4100-8EC7-4232913052F7}"/>
          </ac:spMkLst>
        </pc:spChg>
        <pc:spChg chg="add mod">
          <ac:chgData name="Ray Crampton" userId="1c230dae8f4a47c0" providerId="LiveId" clId="{BD9DA181-7F75-4A5B-BD7B-7AFC72DF298D}" dt="2023-02-10T06:11:06.578" v="438"/>
          <ac:spMkLst>
            <pc:docMk/>
            <pc:sldMk cId="1150401391" sldId="450"/>
            <ac:spMk id="4" creationId="{94289C7A-E596-5A8D-2504-D3D0A9B496AD}"/>
          </ac:spMkLst>
        </pc:spChg>
        <pc:spChg chg="del">
          <ac:chgData name="Ray Crampton" userId="1c230dae8f4a47c0" providerId="LiveId" clId="{BD9DA181-7F75-4A5B-BD7B-7AFC72DF298D}" dt="2023-02-10T06:11:15.070" v="439" actId="478"/>
          <ac:spMkLst>
            <pc:docMk/>
            <pc:sldMk cId="1150401391" sldId="450"/>
            <ac:spMk id="7" creationId="{EFD3AD0B-702A-4FBE-892A-C2B40B1B57EC}"/>
          </ac:spMkLst>
        </pc:spChg>
      </pc:sldChg>
      <pc:sldChg chg="addSp delSp modSp mod ord">
        <pc:chgData name="Ray Crampton" userId="1c230dae8f4a47c0" providerId="LiveId" clId="{BD9DA181-7F75-4A5B-BD7B-7AFC72DF298D}" dt="2023-02-10T18:24:58.692" v="1849" actId="478"/>
        <pc:sldMkLst>
          <pc:docMk/>
          <pc:sldMk cId="1420958322" sldId="451"/>
        </pc:sldMkLst>
        <pc:spChg chg="mod">
          <ac:chgData name="Ray Crampton" userId="1c230dae8f4a47c0" providerId="LiveId" clId="{BD9DA181-7F75-4A5B-BD7B-7AFC72DF298D}" dt="2023-02-10T18:18:45.036" v="1779" actId="20577"/>
          <ac:spMkLst>
            <pc:docMk/>
            <pc:sldMk cId="1420958322" sldId="451"/>
            <ac:spMk id="2" creationId="{CF561231-B3E3-4100-8EC7-4232913052F7}"/>
          </ac:spMkLst>
        </pc:spChg>
        <pc:spChg chg="add del mod">
          <ac:chgData name="Ray Crampton" userId="1c230dae8f4a47c0" providerId="LiveId" clId="{BD9DA181-7F75-4A5B-BD7B-7AFC72DF298D}" dt="2023-02-10T18:24:48.364" v="1846"/>
          <ac:spMkLst>
            <pc:docMk/>
            <pc:sldMk cId="1420958322" sldId="451"/>
            <ac:spMk id="7" creationId="{B8925518-9E2A-BDC7-8110-2C7230D792DC}"/>
          </ac:spMkLst>
        </pc:spChg>
        <pc:spChg chg="add del mod">
          <ac:chgData name="Ray Crampton" userId="1c230dae8f4a47c0" providerId="LiveId" clId="{BD9DA181-7F75-4A5B-BD7B-7AFC72DF298D}" dt="2023-02-10T18:24:58.692" v="1849" actId="478"/>
          <ac:spMkLst>
            <pc:docMk/>
            <pc:sldMk cId="1420958322" sldId="451"/>
            <ac:spMk id="8" creationId="{91BA343E-B1C5-D9DA-2FD4-EC4F025FF3CE}"/>
          </ac:spMkLst>
        </pc:spChg>
        <pc:spChg chg="mod">
          <ac:chgData name="Ray Crampton" userId="1c230dae8f4a47c0" providerId="LiveId" clId="{BD9DA181-7F75-4A5B-BD7B-7AFC72DF298D}" dt="2023-02-10T18:18:32.384" v="1758" actId="1076"/>
          <ac:spMkLst>
            <pc:docMk/>
            <pc:sldMk cId="1420958322" sldId="451"/>
            <ac:spMk id="41" creationId="{095B60B0-38ED-4FCD-B904-CED5BBABCCEA}"/>
          </ac:spMkLst>
        </pc:spChg>
        <pc:picChg chg="add mod ord">
          <ac:chgData name="Ray Crampton" userId="1c230dae8f4a47c0" providerId="LiveId" clId="{BD9DA181-7F75-4A5B-BD7B-7AFC72DF298D}" dt="2023-02-10T18:18:29.864" v="1757" actId="1076"/>
          <ac:picMkLst>
            <pc:docMk/>
            <pc:sldMk cId="1420958322" sldId="451"/>
            <ac:picMk id="5" creationId="{D1CCD007-5595-9EE3-1CFA-3E8B9D0CAF8C}"/>
          </ac:picMkLst>
        </pc:picChg>
        <pc:picChg chg="del">
          <ac:chgData name="Ray Crampton" userId="1c230dae8f4a47c0" providerId="LiveId" clId="{BD9DA181-7F75-4A5B-BD7B-7AFC72DF298D}" dt="2023-02-10T18:18:18.964" v="1751" actId="478"/>
          <ac:picMkLst>
            <pc:docMk/>
            <pc:sldMk cId="1420958322" sldId="451"/>
            <ac:picMk id="6" creationId="{454DBF55-9F8C-4CB9-AB58-7E115509549F}"/>
          </ac:picMkLst>
        </pc:picChg>
      </pc:sldChg>
      <pc:sldChg chg="add del">
        <pc:chgData name="Ray Crampton" userId="1c230dae8f4a47c0" providerId="LiveId" clId="{BD9DA181-7F75-4A5B-BD7B-7AFC72DF298D}" dt="2023-02-10T18:26:04.372" v="1906" actId="47"/>
        <pc:sldMkLst>
          <pc:docMk/>
          <pc:sldMk cId="3097243634" sldId="452"/>
        </pc:sldMkLst>
      </pc:sldChg>
      <pc:sldChg chg="del">
        <pc:chgData name="Ray Crampton" userId="1c230dae8f4a47c0" providerId="LiveId" clId="{BD9DA181-7F75-4A5B-BD7B-7AFC72DF298D}" dt="2023-02-10T18:20:29.509" v="1808" actId="2696"/>
        <pc:sldMkLst>
          <pc:docMk/>
          <pc:sldMk cId="3390352938" sldId="452"/>
        </pc:sldMkLst>
      </pc:sldChg>
      <pc:sldChg chg="addSp modSp mod ord">
        <pc:chgData name="Ray Crampton" userId="1c230dae8f4a47c0" providerId="LiveId" clId="{BD9DA181-7F75-4A5B-BD7B-7AFC72DF298D}" dt="2023-02-10T18:03:46.598" v="940" actId="14100"/>
        <pc:sldMkLst>
          <pc:docMk/>
          <pc:sldMk cId="2390151768" sldId="453"/>
        </pc:sldMkLst>
        <pc:picChg chg="add mod">
          <ac:chgData name="Ray Crampton" userId="1c230dae8f4a47c0" providerId="LiveId" clId="{BD9DA181-7F75-4A5B-BD7B-7AFC72DF298D}" dt="2023-02-10T18:03:12.202" v="938" actId="1076"/>
          <ac:picMkLst>
            <pc:docMk/>
            <pc:sldMk cId="2390151768" sldId="453"/>
            <ac:picMk id="6" creationId="{7D3B68DD-6589-6566-4678-0A89CA25E929}"/>
          </ac:picMkLst>
        </pc:picChg>
        <pc:picChg chg="mod">
          <ac:chgData name="Ray Crampton" userId="1c230dae8f4a47c0" providerId="LiveId" clId="{BD9DA181-7F75-4A5B-BD7B-7AFC72DF298D}" dt="2023-02-10T18:03:46.598" v="940" actId="14100"/>
          <ac:picMkLst>
            <pc:docMk/>
            <pc:sldMk cId="2390151768" sldId="453"/>
            <ac:picMk id="3074" creationId="{56031910-137B-41F7-8404-F00642A13679}"/>
          </ac:picMkLst>
        </pc:picChg>
      </pc:sldChg>
      <pc:sldChg chg="addSp delSp modSp del mod">
        <pc:chgData name="Ray Crampton" userId="1c230dae8f4a47c0" providerId="LiveId" clId="{BD9DA181-7F75-4A5B-BD7B-7AFC72DF298D}" dt="2023-02-10T17:44:00.143" v="850" actId="47"/>
        <pc:sldMkLst>
          <pc:docMk/>
          <pc:sldMk cId="3631581500" sldId="454"/>
        </pc:sldMkLst>
        <pc:spChg chg="add mod">
          <ac:chgData name="Ray Crampton" userId="1c230dae8f4a47c0" providerId="LiveId" clId="{BD9DA181-7F75-4A5B-BD7B-7AFC72DF298D}" dt="2023-02-10T06:06:22.456" v="424" actId="20577"/>
          <ac:spMkLst>
            <pc:docMk/>
            <pc:sldMk cId="3631581500" sldId="454"/>
            <ac:spMk id="4" creationId="{8F67F9EA-21D9-0372-CD6B-F420C4854C08}"/>
          </ac:spMkLst>
        </pc:spChg>
        <pc:spChg chg="del">
          <ac:chgData name="Ray Crampton" userId="1c230dae8f4a47c0" providerId="LiveId" clId="{BD9DA181-7F75-4A5B-BD7B-7AFC72DF298D}" dt="2023-02-10T06:02:57.470" v="401" actId="478"/>
          <ac:spMkLst>
            <pc:docMk/>
            <pc:sldMk cId="3631581500" sldId="454"/>
            <ac:spMk id="6" creationId="{4B36FE78-28BF-4AE5-8ED2-AE6423FDB82B}"/>
          </ac:spMkLst>
        </pc:spChg>
        <pc:picChg chg="mod">
          <ac:chgData name="Ray Crampton" userId="1c230dae8f4a47c0" providerId="LiveId" clId="{BD9DA181-7F75-4A5B-BD7B-7AFC72DF298D}" dt="2023-02-10T06:03:05.313" v="404" actId="14100"/>
          <ac:picMkLst>
            <pc:docMk/>
            <pc:sldMk cId="3631581500" sldId="454"/>
            <ac:picMk id="7" creationId="{BA385B2D-4487-4F6D-B2F2-ECE36D486E0F}"/>
          </ac:picMkLst>
        </pc:picChg>
      </pc:sldChg>
      <pc:sldChg chg="del">
        <pc:chgData name="Ray Crampton" userId="1c230dae8f4a47c0" providerId="LiveId" clId="{BD9DA181-7F75-4A5B-BD7B-7AFC72DF298D}" dt="2023-02-10T17:49:41.989" v="928" actId="47"/>
        <pc:sldMkLst>
          <pc:docMk/>
          <pc:sldMk cId="237496393" sldId="455"/>
        </pc:sldMkLst>
      </pc:sldChg>
      <pc:sldChg chg="del">
        <pc:chgData name="Ray Crampton" userId="1c230dae8f4a47c0" providerId="LiveId" clId="{BD9DA181-7F75-4A5B-BD7B-7AFC72DF298D}" dt="2023-02-10T17:20:26.578" v="680" actId="47"/>
        <pc:sldMkLst>
          <pc:docMk/>
          <pc:sldMk cId="3412892727" sldId="457"/>
        </pc:sldMkLst>
      </pc:sldChg>
      <pc:sldChg chg="modSp mod ord">
        <pc:chgData name="Ray Crampton" userId="1c230dae8f4a47c0" providerId="LiveId" clId="{BD9DA181-7F75-4A5B-BD7B-7AFC72DF298D}" dt="2023-02-10T18:15:45.198" v="1720" actId="20577"/>
        <pc:sldMkLst>
          <pc:docMk/>
          <pc:sldMk cId="2037664151" sldId="458"/>
        </pc:sldMkLst>
        <pc:spChg chg="mod">
          <ac:chgData name="Ray Crampton" userId="1c230dae8f4a47c0" providerId="LiveId" clId="{BD9DA181-7F75-4A5B-BD7B-7AFC72DF298D}" dt="2023-02-10T18:15:45.198" v="1720" actId="20577"/>
          <ac:spMkLst>
            <pc:docMk/>
            <pc:sldMk cId="2037664151" sldId="458"/>
            <ac:spMk id="10" creationId="{A0877BE4-1130-43B2-A069-9A7424CBF1E5}"/>
          </ac:spMkLst>
        </pc:spChg>
      </pc:sldChg>
      <pc:sldChg chg="del">
        <pc:chgData name="Ray Crampton" userId="1c230dae8f4a47c0" providerId="LiveId" clId="{BD9DA181-7F75-4A5B-BD7B-7AFC72DF298D}" dt="2023-02-10T17:48:02.944" v="925" actId="47"/>
        <pc:sldMkLst>
          <pc:docMk/>
          <pc:sldMk cId="3478182126" sldId="459"/>
        </pc:sldMkLst>
      </pc:sldChg>
      <pc:sldChg chg="delSp mod ord">
        <pc:chgData name="Ray Crampton" userId="1c230dae8f4a47c0" providerId="LiveId" clId="{BD9DA181-7F75-4A5B-BD7B-7AFC72DF298D}" dt="2023-02-10T17:53:20.143" v="932"/>
        <pc:sldMkLst>
          <pc:docMk/>
          <pc:sldMk cId="1792227546" sldId="462"/>
        </pc:sldMkLst>
        <pc:spChg chg="del">
          <ac:chgData name="Ray Crampton" userId="1c230dae8f4a47c0" providerId="LiveId" clId="{BD9DA181-7F75-4A5B-BD7B-7AFC72DF298D}" dt="2023-02-10T17:51:28.444" v="930" actId="478"/>
          <ac:spMkLst>
            <pc:docMk/>
            <pc:sldMk cId="1792227546" sldId="462"/>
            <ac:spMk id="23" creationId="{60EE3D9F-FBE7-4FF4-BB30-AE15D9A13628}"/>
          </ac:spMkLst>
        </pc:spChg>
      </pc:sldChg>
      <pc:sldChg chg="del">
        <pc:chgData name="Ray Crampton" userId="1c230dae8f4a47c0" providerId="LiveId" clId="{BD9DA181-7F75-4A5B-BD7B-7AFC72DF298D}" dt="2023-02-10T18:21:02.810" v="1810" actId="47"/>
        <pc:sldMkLst>
          <pc:docMk/>
          <pc:sldMk cId="1659401483" sldId="463"/>
        </pc:sldMkLst>
      </pc:sldChg>
      <pc:sldChg chg="del">
        <pc:chgData name="Ray Crampton" userId="1c230dae8f4a47c0" providerId="LiveId" clId="{BD9DA181-7F75-4A5B-BD7B-7AFC72DF298D}" dt="2023-02-10T17:51:14.169" v="929" actId="47"/>
        <pc:sldMkLst>
          <pc:docMk/>
          <pc:sldMk cId="3517563025" sldId="464"/>
        </pc:sldMkLst>
      </pc:sldChg>
      <pc:sldChg chg="add del">
        <pc:chgData name="Ray Crampton" userId="1c230dae8f4a47c0" providerId="LiveId" clId="{BD9DA181-7F75-4A5B-BD7B-7AFC72DF298D}" dt="2023-02-10T18:26:05.084" v="1907" actId="47"/>
        <pc:sldMkLst>
          <pc:docMk/>
          <pc:sldMk cId="807987580" sldId="467"/>
        </pc:sldMkLst>
      </pc:sldChg>
      <pc:sldChg chg="del">
        <pc:chgData name="Ray Crampton" userId="1c230dae8f4a47c0" providerId="LiveId" clId="{BD9DA181-7F75-4A5B-BD7B-7AFC72DF298D}" dt="2023-02-10T18:20:29.509" v="1808" actId="2696"/>
        <pc:sldMkLst>
          <pc:docMk/>
          <pc:sldMk cId="858871605" sldId="467"/>
        </pc:sldMkLst>
      </pc:sldChg>
      <pc:sldChg chg="addSp delSp modSp mod ord">
        <pc:chgData name="Ray Crampton" userId="1c230dae8f4a47c0" providerId="LiveId" clId="{BD9DA181-7F75-4A5B-BD7B-7AFC72DF298D}" dt="2023-02-10T18:27:12.641" v="1911" actId="478"/>
        <pc:sldMkLst>
          <pc:docMk/>
          <pc:sldMk cId="639813923" sldId="468"/>
        </pc:sldMkLst>
        <pc:spChg chg="mod">
          <ac:chgData name="Ray Crampton" userId="1c230dae8f4a47c0" providerId="LiveId" clId="{BD9DA181-7F75-4A5B-BD7B-7AFC72DF298D}" dt="2023-02-10T18:19:53.900" v="1807" actId="6549"/>
          <ac:spMkLst>
            <pc:docMk/>
            <pc:sldMk cId="639813923" sldId="468"/>
            <ac:spMk id="2" creationId="{CF561231-B3E3-4100-8EC7-4232913052F7}"/>
          </ac:spMkLst>
        </pc:spChg>
        <pc:picChg chg="add del">
          <ac:chgData name="Ray Crampton" userId="1c230dae8f4a47c0" providerId="LiveId" clId="{BD9DA181-7F75-4A5B-BD7B-7AFC72DF298D}" dt="2023-02-10T18:27:12.641" v="1911" actId="478"/>
          <ac:picMkLst>
            <pc:docMk/>
            <pc:sldMk cId="639813923" sldId="468"/>
            <ac:picMk id="5" creationId="{36E6C534-398A-DCB9-EB65-CE3684A75DC7}"/>
          </ac:picMkLst>
        </pc:picChg>
      </pc:sldChg>
      <pc:sldChg chg="addSp delSp modSp mod">
        <pc:chgData name="Ray Crampton" userId="1c230dae8f4a47c0" providerId="LiveId" clId="{BD9DA181-7F75-4A5B-BD7B-7AFC72DF298D}" dt="2023-02-10T18:48:38.514" v="2234" actId="1076"/>
        <pc:sldMkLst>
          <pc:docMk/>
          <pc:sldMk cId="2821372320" sldId="469"/>
        </pc:sldMkLst>
        <pc:spChg chg="mod">
          <ac:chgData name="Ray Crampton" userId="1c230dae8f4a47c0" providerId="LiveId" clId="{BD9DA181-7F75-4A5B-BD7B-7AFC72DF298D}" dt="2023-02-10T18:43:46.065" v="2179" actId="20577"/>
          <ac:spMkLst>
            <pc:docMk/>
            <pc:sldMk cId="2821372320" sldId="469"/>
            <ac:spMk id="2" creationId="{CF561231-B3E3-4100-8EC7-4232913052F7}"/>
          </ac:spMkLst>
        </pc:spChg>
        <pc:spChg chg="add mod ord">
          <ac:chgData name="Ray Crampton" userId="1c230dae8f4a47c0" providerId="LiveId" clId="{BD9DA181-7F75-4A5B-BD7B-7AFC72DF298D}" dt="2023-02-10T18:48:18.951" v="2223" actId="164"/>
          <ac:spMkLst>
            <pc:docMk/>
            <pc:sldMk cId="2821372320" sldId="469"/>
            <ac:spMk id="12" creationId="{2D9B2D34-B8FB-4DB0-058A-4CBCE81A4254}"/>
          </ac:spMkLst>
        </pc:spChg>
        <pc:grpChg chg="add mod">
          <ac:chgData name="Ray Crampton" userId="1c230dae8f4a47c0" providerId="LiveId" clId="{BD9DA181-7F75-4A5B-BD7B-7AFC72DF298D}" dt="2023-02-10T18:48:38.514" v="2234" actId="1076"/>
          <ac:grpSpMkLst>
            <pc:docMk/>
            <pc:sldMk cId="2821372320" sldId="469"/>
            <ac:grpSpMk id="13" creationId="{12CEF8DA-B4CC-76FA-1891-63549DF79A23}"/>
          </ac:grpSpMkLst>
        </pc:grpChg>
        <pc:picChg chg="add del mod">
          <ac:chgData name="Ray Crampton" userId="1c230dae8f4a47c0" providerId="LiveId" clId="{BD9DA181-7F75-4A5B-BD7B-7AFC72DF298D}" dt="2023-02-10T18:43:50.097" v="2181" actId="478"/>
          <ac:picMkLst>
            <pc:docMk/>
            <pc:sldMk cId="2821372320" sldId="469"/>
            <ac:picMk id="5" creationId="{C1A1F5B5-854E-64F4-FC10-245927E32BD3}"/>
          </ac:picMkLst>
        </pc:picChg>
        <pc:picChg chg="add del mod">
          <ac:chgData name="Ray Crampton" userId="1c230dae8f4a47c0" providerId="LiveId" clId="{BD9DA181-7F75-4A5B-BD7B-7AFC72DF298D}" dt="2023-02-10T18:46:16.346" v="2189" actId="478"/>
          <ac:picMkLst>
            <pc:docMk/>
            <pc:sldMk cId="2821372320" sldId="469"/>
            <ac:picMk id="7" creationId="{A8110EFD-7561-9F19-0E3A-91B2A27F085A}"/>
          </ac:picMkLst>
        </pc:picChg>
        <pc:picChg chg="add mod modCrop">
          <ac:chgData name="Ray Crampton" userId="1c230dae8f4a47c0" providerId="LiveId" clId="{BD9DA181-7F75-4A5B-BD7B-7AFC72DF298D}" dt="2023-02-10T18:48:35.648" v="2233" actId="1076"/>
          <ac:picMkLst>
            <pc:docMk/>
            <pc:sldMk cId="2821372320" sldId="469"/>
            <ac:picMk id="9" creationId="{FC006D62-9879-7D92-D590-71CD583F4203}"/>
          </ac:picMkLst>
        </pc:picChg>
        <pc:picChg chg="add mod modCrop">
          <ac:chgData name="Ray Crampton" userId="1c230dae8f4a47c0" providerId="LiveId" clId="{BD9DA181-7F75-4A5B-BD7B-7AFC72DF298D}" dt="2023-02-10T18:48:18.951" v="2223" actId="164"/>
          <ac:picMkLst>
            <pc:docMk/>
            <pc:sldMk cId="2821372320" sldId="469"/>
            <ac:picMk id="11" creationId="{8FC9D6B1-2B4C-9891-3B0F-617586233ED6}"/>
          </ac:picMkLst>
        </pc:picChg>
        <pc:picChg chg="del mod">
          <ac:chgData name="Ray Crampton" userId="1c230dae8f4a47c0" providerId="LiveId" clId="{BD9DA181-7F75-4A5B-BD7B-7AFC72DF298D}" dt="2023-02-10T18:43:38.761" v="2156" actId="478"/>
          <ac:picMkLst>
            <pc:docMk/>
            <pc:sldMk cId="2821372320" sldId="469"/>
            <ac:picMk id="8196" creationId="{4672EF8F-53BA-494F-B383-6DD0F71DFFD3}"/>
          </ac:picMkLst>
        </pc:picChg>
      </pc:sldChg>
      <pc:sldChg chg="del">
        <pc:chgData name="Ray Crampton" userId="1c230dae8f4a47c0" providerId="LiveId" clId="{BD9DA181-7F75-4A5B-BD7B-7AFC72DF298D}" dt="2023-02-10T18:24:06.895" v="1842" actId="47"/>
        <pc:sldMkLst>
          <pc:docMk/>
          <pc:sldMk cId="220822345" sldId="470"/>
        </pc:sldMkLst>
      </pc:sldChg>
      <pc:sldChg chg="del">
        <pc:chgData name="Ray Crampton" userId="1c230dae8f4a47c0" providerId="LiveId" clId="{BD9DA181-7F75-4A5B-BD7B-7AFC72DF298D}" dt="2023-02-10T17:48:35.609" v="927" actId="47"/>
        <pc:sldMkLst>
          <pc:docMk/>
          <pc:sldMk cId="797811747" sldId="471"/>
        </pc:sldMkLst>
      </pc:sldChg>
      <pc:sldChg chg="addSp modSp mod">
        <pc:chgData name="Ray Crampton" userId="1c230dae8f4a47c0" providerId="LiveId" clId="{BD9DA181-7F75-4A5B-BD7B-7AFC72DF298D}" dt="2023-02-10T06:19:50.054" v="480" actId="1076"/>
        <pc:sldMkLst>
          <pc:docMk/>
          <pc:sldMk cId="3700786854" sldId="472"/>
        </pc:sldMkLst>
        <pc:spChg chg="add mod">
          <ac:chgData name="Ray Crampton" userId="1c230dae8f4a47c0" providerId="LiveId" clId="{BD9DA181-7F75-4A5B-BD7B-7AFC72DF298D}" dt="2023-02-10T06:19:44.721" v="478" actId="1076"/>
          <ac:spMkLst>
            <pc:docMk/>
            <pc:sldMk cId="3700786854" sldId="472"/>
            <ac:spMk id="4" creationId="{FDE44A71-A611-697F-6062-68E96AE41A2B}"/>
          </ac:spMkLst>
        </pc:spChg>
        <pc:grpChg chg="mod">
          <ac:chgData name="Ray Crampton" userId="1c230dae8f4a47c0" providerId="LiveId" clId="{BD9DA181-7F75-4A5B-BD7B-7AFC72DF298D}" dt="2023-02-10T06:19:50.054" v="480" actId="1076"/>
          <ac:grpSpMkLst>
            <pc:docMk/>
            <pc:sldMk cId="3700786854" sldId="472"/>
            <ac:grpSpMk id="10" creationId="{85B3D2E0-FB15-4BDD-AF75-019E29BA2067}"/>
          </ac:grpSpMkLst>
        </pc:grpChg>
        <pc:picChg chg="mod">
          <ac:chgData name="Ray Crampton" userId="1c230dae8f4a47c0" providerId="LiveId" clId="{BD9DA181-7F75-4A5B-BD7B-7AFC72DF298D}" dt="2023-02-10T06:19:50.054" v="480" actId="1076"/>
          <ac:picMkLst>
            <pc:docMk/>
            <pc:sldMk cId="3700786854" sldId="472"/>
            <ac:picMk id="1026" creationId="{3DA9CA4C-E1DC-40DB-965E-BA9D90C036BC}"/>
          </ac:picMkLst>
        </pc:picChg>
        <pc:picChg chg="mod">
          <ac:chgData name="Ray Crampton" userId="1c230dae8f4a47c0" providerId="LiveId" clId="{BD9DA181-7F75-4A5B-BD7B-7AFC72DF298D}" dt="2023-02-10T06:19:50.054" v="480" actId="1076"/>
          <ac:picMkLst>
            <pc:docMk/>
            <pc:sldMk cId="3700786854" sldId="472"/>
            <ac:picMk id="2050" creationId="{A848A192-D968-4F3E-B2CE-F3A3BDE35C36}"/>
          </ac:picMkLst>
        </pc:picChg>
        <pc:cxnChg chg="mod">
          <ac:chgData name="Ray Crampton" userId="1c230dae8f4a47c0" providerId="LiveId" clId="{BD9DA181-7F75-4A5B-BD7B-7AFC72DF298D}" dt="2023-02-10T06:19:50.054" v="480" actId="1076"/>
          <ac:cxnSpMkLst>
            <pc:docMk/>
            <pc:sldMk cId="3700786854" sldId="472"/>
            <ac:cxnSpMk id="7" creationId="{0FA4E3C2-D0AD-4417-AA98-6C33EB453CD4}"/>
          </ac:cxnSpMkLst>
        </pc:cxnChg>
        <pc:cxnChg chg="mod">
          <ac:chgData name="Ray Crampton" userId="1c230dae8f4a47c0" providerId="LiveId" clId="{BD9DA181-7F75-4A5B-BD7B-7AFC72DF298D}" dt="2023-02-10T06:19:50.054" v="480" actId="1076"/>
          <ac:cxnSpMkLst>
            <pc:docMk/>
            <pc:sldMk cId="3700786854" sldId="472"/>
            <ac:cxnSpMk id="11" creationId="{449864B0-5CCC-42E5-8610-C6909CD8968B}"/>
          </ac:cxnSpMkLst>
        </pc:cxnChg>
      </pc:sldChg>
      <pc:sldChg chg="addSp modSp">
        <pc:chgData name="Ray Crampton" userId="1c230dae8f4a47c0" providerId="LiveId" clId="{BD9DA181-7F75-4A5B-BD7B-7AFC72DF298D}" dt="2023-02-10T06:47:43.760" v="487" actId="1076"/>
        <pc:sldMkLst>
          <pc:docMk/>
          <pc:sldMk cId="3788151991" sldId="473"/>
        </pc:sldMkLst>
        <pc:spChg chg="add mod">
          <ac:chgData name="Ray Crampton" userId="1c230dae8f4a47c0" providerId="LiveId" clId="{BD9DA181-7F75-4A5B-BD7B-7AFC72DF298D}" dt="2023-02-10T06:20:42.550" v="481"/>
          <ac:spMkLst>
            <pc:docMk/>
            <pc:sldMk cId="3788151991" sldId="473"/>
            <ac:spMk id="4" creationId="{24280470-2922-6BDE-4339-7D118DBD9277}"/>
          </ac:spMkLst>
        </pc:spChg>
        <pc:picChg chg="mod">
          <ac:chgData name="Ray Crampton" userId="1c230dae8f4a47c0" providerId="LiveId" clId="{BD9DA181-7F75-4A5B-BD7B-7AFC72DF298D}" dt="2023-02-10T06:47:43.760" v="487" actId="1076"/>
          <ac:picMkLst>
            <pc:docMk/>
            <pc:sldMk cId="3788151991" sldId="473"/>
            <ac:picMk id="3074" creationId="{41140BF0-0471-4CF6-B024-119291F809A8}"/>
          </ac:picMkLst>
        </pc:picChg>
      </pc:sldChg>
      <pc:sldChg chg="addSp delSp modSp mod">
        <pc:chgData name="Ray Crampton" userId="1c230dae8f4a47c0" providerId="LiveId" clId="{BD9DA181-7F75-4A5B-BD7B-7AFC72DF298D}" dt="2023-02-10T19:00:11.432" v="2339" actId="478"/>
        <pc:sldMkLst>
          <pc:docMk/>
          <pc:sldMk cId="2648840165" sldId="474"/>
        </pc:sldMkLst>
        <pc:spChg chg="mod">
          <ac:chgData name="Ray Crampton" userId="1c230dae8f4a47c0" providerId="LiveId" clId="{BD9DA181-7F75-4A5B-BD7B-7AFC72DF298D}" dt="2023-02-10T17:45:43.633" v="897" actId="20577"/>
          <ac:spMkLst>
            <pc:docMk/>
            <pc:sldMk cId="2648840165" sldId="474"/>
            <ac:spMk id="2" creationId="{CF561231-B3E3-4100-8EC7-4232913052F7}"/>
          </ac:spMkLst>
        </pc:spChg>
        <pc:spChg chg="add mod">
          <ac:chgData name="Ray Crampton" userId="1c230dae8f4a47c0" providerId="LiveId" clId="{BD9DA181-7F75-4A5B-BD7B-7AFC72DF298D}" dt="2023-02-10T17:46:00.823" v="902" actId="1076"/>
          <ac:spMkLst>
            <pc:docMk/>
            <pc:sldMk cId="2648840165" sldId="474"/>
            <ac:spMk id="7" creationId="{47F1339A-9F8D-F579-A8CA-C6E55CD65E1A}"/>
          </ac:spMkLst>
        </pc:spChg>
        <pc:picChg chg="add mod">
          <ac:chgData name="Ray Crampton" userId="1c230dae8f4a47c0" providerId="LiveId" clId="{BD9DA181-7F75-4A5B-BD7B-7AFC72DF298D}" dt="2023-02-10T17:45:56.896" v="899" actId="1076"/>
          <ac:picMkLst>
            <pc:docMk/>
            <pc:sldMk cId="2648840165" sldId="474"/>
            <ac:picMk id="5" creationId="{1EF425A0-239B-7825-E1B9-0A0D56E18A6F}"/>
          </ac:picMkLst>
        </pc:picChg>
        <pc:picChg chg="del mod">
          <ac:chgData name="Ray Crampton" userId="1c230dae8f4a47c0" providerId="LiveId" clId="{BD9DA181-7F75-4A5B-BD7B-7AFC72DF298D}" dt="2023-02-10T17:45:27.305" v="865" actId="478"/>
          <ac:picMkLst>
            <pc:docMk/>
            <pc:sldMk cId="2648840165" sldId="474"/>
            <ac:picMk id="6" creationId="{C6191E23-18D1-4691-9D42-8A6989709734}"/>
          </ac:picMkLst>
        </pc:picChg>
        <pc:picChg chg="add del mod">
          <ac:chgData name="Ray Crampton" userId="1c230dae8f4a47c0" providerId="LiveId" clId="{BD9DA181-7F75-4A5B-BD7B-7AFC72DF298D}" dt="2023-02-10T19:00:11.432" v="2339" actId="478"/>
          <ac:picMkLst>
            <pc:docMk/>
            <pc:sldMk cId="2648840165" sldId="474"/>
            <ac:picMk id="9" creationId="{0E285417-70AA-8D8B-D291-EFA7A1FA100F}"/>
          </ac:picMkLst>
        </pc:picChg>
      </pc:sldChg>
      <pc:sldChg chg="del">
        <pc:chgData name="Ray Crampton" userId="1c230dae8f4a47c0" providerId="LiveId" clId="{BD9DA181-7F75-4A5B-BD7B-7AFC72DF298D}" dt="2023-02-10T06:13:58.074" v="440" actId="47"/>
        <pc:sldMkLst>
          <pc:docMk/>
          <pc:sldMk cId="3064722908" sldId="475"/>
        </pc:sldMkLst>
      </pc:sldChg>
      <pc:sldChg chg="ord">
        <pc:chgData name="Ray Crampton" userId="1c230dae8f4a47c0" providerId="LiveId" clId="{BD9DA181-7F75-4A5B-BD7B-7AFC72DF298D}" dt="2023-02-10T18:14:00.043" v="1539"/>
        <pc:sldMkLst>
          <pc:docMk/>
          <pc:sldMk cId="75321713" sldId="476"/>
        </pc:sldMkLst>
      </pc:sldChg>
      <pc:sldChg chg="del">
        <pc:chgData name="Ray Crampton" userId="1c230dae8f4a47c0" providerId="LiveId" clId="{BD9DA181-7F75-4A5B-BD7B-7AFC72DF298D}" dt="2023-02-10T17:48:09.135" v="926" actId="47"/>
        <pc:sldMkLst>
          <pc:docMk/>
          <pc:sldMk cId="1524743689" sldId="478"/>
        </pc:sldMkLst>
      </pc:sldChg>
      <pc:sldChg chg="ord">
        <pc:chgData name="Ray Crampton" userId="1c230dae8f4a47c0" providerId="LiveId" clId="{BD9DA181-7F75-4A5B-BD7B-7AFC72DF298D}" dt="2023-02-10T18:24:15.873" v="1844"/>
        <pc:sldMkLst>
          <pc:docMk/>
          <pc:sldMk cId="575831348" sldId="479"/>
        </pc:sldMkLst>
      </pc:sldChg>
      <pc:sldChg chg="addSp delSp modSp add mod">
        <pc:chgData name="Ray Crampton" userId="1c230dae8f4a47c0" providerId="LiveId" clId="{BD9DA181-7F75-4A5B-BD7B-7AFC72DF298D}" dt="2023-02-10T17:37:04.374" v="814" actId="1076"/>
        <pc:sldMkLst>
          <pc:docMk/>
          <pc:sldMk cId="2223391420" sldId="480"/>
        </pc:sldMkLst>
        <pc:spChg chg="mod">
          <ac:chgData name="Ray Crampton" userId="1c230dae8f4a47c0" providerId="LiveId" clId="{BD9DA181-7F75-4A5B-BD7B-7AFC72DF298D}" dt="2023-02-10T17:31:11.024" v="736" actId="1076"/>
          <ac:spMkLst>
            <pc:docMk/>
            <pc:sldMk cId="2223391420" sldId="480"/>
            <ac:spMk id="2" creationId="{CF561231-B3E3-4100-8EC7-4232913052F7}"/>
          </ac:spMkLst>
        </pc:spChg>
        <pc:spChg chg="mod topLvl">
          <ac:chgData name="Ray Crampton" userId="1c230dae8f4a47c0" providerId="LiveId" clId="{BD9DA181-7F75-4A5B-BD7B-7AFC72DF298D}" dt="2023-02-10T17:37:04.116" v="813" actId="164"/>
          <ac:spMkLst>
            <pc:docMk/>
            <pc:sldMk cId="2223391420" sldId="480"/>
            <ac:spMk id="7" creationId="{8362F23C-DA92-0665-4B2D-076670F8FAFF}"/>
          </ac:spMkLst>
        </pc:spChg>
        <pc:spChg chg="add mod">
          <ac:chgData name="Ray Crampton" userId="1c230dae8f4a47c0" providerId="LiveId" clId="{BD9DA181-7F75-4A5B-BD7B-7AFC72DF298D}" dt="2023-02-10T06:02:18.539" v="396" actId="164"/>
          <ac:spMkLst>
            <pc:docMk/>
            <pc:sldMk cId="2223391420" sldId="480"/>
            <ac:spMk id="11" creationId="{D46DAE57-974E-56C5-A783-5CB8932B3853}"/>
          </ac:spMkLst>
        </pc:spChg>
        <pc:spChg chg="add mod">
          <ac:chgData name="Ray Crampton" userId="1c230dae8f4a47c0" providerId="LiveId" clId="{BD9DA181-7F75-4A5B-BD7B-7AFC72DF298D}" dt="2023-02-10T17:30:44.462" v="703" actId="164"/>
          <ac:spMkLst>
            <pc:docMk/>
            <pc:sldMk cId="2223391420" sldId="480"/>
            <ac:spMk id="17" creationId="{EDEB16F1-8240-4702-08B1-17BD41C71F4B}"/>
          </ac:spMkLst>
        </pc:spChg>
        <pc:spChg chg="add mod">
          <ac:chgData name="Ray Crampton" userId="1c230dae8f4a47c0" providerId="LiveId" clId="{BD9DA181-7F75-4A5B-BD7B-7AFC72DF298D}" dt="2023-02-10T17:37:04.374" v="814" actId="1076"/>
          <ac:spMkLst>
            <pc:docMk/>
            <pc:sldMk cId="2223391420" sldId="480"/>
            <ac:spMk id="20" creationId="{5A84EDDC-FD3B-891A-1550-D16373959F5B}"/>
          </ac:spMkLst>
        </pc:spChg>
        <pc:grpChg chg="add del mod">
          <ac:chgData name="Ray Crampton" userId="1c230dae8f4a47c0" providerId="LiveId" clId="{BD9DA181-7F75-4A5B-BD7B-7AFC72DF298D}" dt="2023-02-10T17:25:50.484" v="681" actId="478"/>
          <ac:grpSpMkLst>
            <pc:docMk/>
            <pc:sldMk cId="2223391420" sldId="480"/>
            <ac:grpSpMk id="8" creationId="{0DBAE292-F229-76FE-20BA-AE080C1AB39A}"/>
          </ac:grpSpMkLst>
        </pc:grpChg>
        <pc:grpChg chg="add del mod">
          <ac:chgData name="Ray Crampton" userId="1c230dae8f4a47c0" providerId="LiveId" clId="{BD9DA181-7F75-4A5B-BD7B-7AFC72DF298D}" dt="2023-02-10T17:30:07.317" v="690" actId="478"/>
          <ac:grpSpMkLst>
            <pc:docMk/>
            <pc:sldMk cId="2223391420" sldId="480"/>
            <ac:grpSpMk id="12" creationId="{F8712AAB-2E30-8A40-B5EC-CF0ACE6F92E5}"/>
          </ac:grpSpMkLst>
        </pc:grpChg>
        <pc:grpChg chg="add mod">
          <ac:chgData name="Ray Crampton" userId="1c230dae8f4a47c0" providerId="LiveId" clId="{BD9DA181-7F75-4A5B-BD7B-7AFC72DF298D}" dt="2023-02-10T17:36:56.281" v="809" actId="14100"/>
          <ac:grpSpMkLst>
            <pc:docMk/>
            <pc:sldMk cId="2223391420" sldId="480"/>
            <ac:grpSpMk id="18" creationId="{8762E700-2F40-BBC7-64F4-0EE128ACBD22}"/>
          </ac:grpSpMkLst>
        </pc:grpChg>
        <pc:grpChg chg="add del mod">
          <ac:chgData name="Ray Crampton" userId="1c230dae8f4a47c0" providerId="LiveId" clId="{BD9DA181-7F75-4A5B-BD7B-7AFC72DF298D}" dt="2023-02-10T17:36:43.493" v="804" actId="478"/>
          <ac:grpSpMkLst>
            <pc:docMk/>
            <pc:sldMk cId="2223391420" sldId="480"/>
            <ac:grpSpMk id="19" creationId="{723F8E4B-B7FC-1501-8FCE-FF9D51014084}"/>
          </ac:grpSpMkLst>
        </pc:grpChg>
        <pc:grpChg chg="add mod">
          <ac:chgData name="Ray Crampton" userId="1c230dae8f4a47c0" providerId="LiveId" clId="{BD9DA181-7F75-4A5B-BD7B-7AFC72DF298D}" dt="2023-02-10T17:37:04.116" v="813" actId="164"/>
          <ac:grpSpMkLst>
            <pc:docMk/>
            <pc:sldMk cId="2223391420" sldId="480"/>
            <ac:grpSpMk id="23" creationId="{3DCA3C0D-78FE-3119-772D-40C812776588}"/>
          </ac:grpSpMkLst>
        </pc:grpChg>
        <pc:picChg chg="add del mod ord topLvl">
          <ac:chgData name="Ray Crampton" userId="1c230dae8f4a47c0" providerId="LiveId" clId="{BD9DA181-7F75-4A5B-BD7B-7AFC72DF298D}" dt="2023-02-10T17:25:50.484" v="681" actId="478"/>
          <ac:picMkLst>
            <pc:docMk/>
            <pc:sldMk cId="2223391420" sldId="480"/>
            <ac:picMk id="5" creationId="{A73764A8-BC44-6D65-0C1D-529BB087A4A9}"/>
          </ac:picMkLst>
        </pc:picChg>
        <pc:picChg chg="del">
          <ac:chgData name="Ray Crampton" userId="1c230dae8f4a47c0" providerId="LiveId" clId="{BD9DA181-7F75-4A5B-BD7B-7AFC72DF298D}" dt="2023-02-10T04:45:58.691" v="123" actId="478"/>
          <ac:picMkLst>
            <pc:docMk/>
            <pc:sldMk cId="2223391420" sldId="480"/>
            <ac:picMk id="6" creationId="{1B19BDF9-2C11-D6C9-52FC-9B253168F987}"/>
          </ac:picMkLst>
        </pc:picChg>
        <pc:picChg chg="add mod">
          <ac:chgData name="Ray Crampton" userId="1c230dae8f4a47c0" providerId="LiveId" clId="{BD9DA181-7F75-4A5B-BD7B-7AFC72DF298D}" dt="2023-02-10T06:02:18.539" v="396" actId="164"/>
          <ac:picMkLst>
            <pc:docMk/>
            <pc:sldMk cId="2223391420" sldId="480"/>
            <ac:picMk id="10" creationId="{7002F9E6-87AD-9284-955A-28DA50D0C4CA}"/>
          </ac:picMkLst>
        </pc:picChg>
        <pc:picChg chg="add del mod ord topLvl">
          <ac:chgData name="Ray Crampton" userId="1c230dae8f4a47c0" providerId="LiveId" clId="{BD9DA181-7F75-4A5B-BD7B-7AFC72DF298D}" dt="2023-02-10T17:36:43.493" v="804" actId="478"/>
          <ac:picMkLst>
            <pc:docMk/>
            <pc:sldMk cId="2223391420" sldId="480"/>
            <ac:picMk id="14" creationId="{27D24727-50FA-A729-8A3F-D4EBC4F21BF0}"/>
          </ac:picMkLst>
        </pc:picChg>
        <pc:picChg chg="add mod ord">
          <ac:chgData name="Ray Crampton" userId="1c230dae8f4a47c0" providerId="LiveId" clId="{BD9DA181-7F75-4A5B-BD7B-7AFC72DF298D}" dt="2023-02-10T17:30:44.462" v="703" actId="164"/>
          <ac:picMkLst>
            <pc:docMk/>
            <pc:sldMk cId="2223391420" sldId="480"/>
            <ac:picMk id="16" creationId="{D2FDEB3C-9ADD-1276-FCB7-F5E5EE060850}"/>
          </ac:picMkLst>
        </pc:picChg>
        <pc:picChg chg="add mod ord">
          <ac:chgData name="Ray Crampton" userId="1c230dae8f4a47c0" providerId="LiveId" clId="{BD9DA181-7F75-4A5B-BD7B-7AFC72DF298D}" dt="2023-02-10T17:37:04.116" v="813" actId="164"/>
          <ac:picMkLst>
            <pc:docMk/>
            <pc:sldMk cId="2223391420" sldId="480"/>
            <ac:picMk id="22" creationId="{E336C42D-2798-2864-C721-F45180D6CB60}"/>
          </ac:picMkLst>
        </pc:picChg>
      </pc:sldChg>
      <pc:sldChg chg="addSp delSp modSp add mod">
        <pc:chgData name="Ray Crampton" userId="1c230dae8f4a47c0" providerId="LiveId" clId="{BD9DA181-7F75-4A5B-BD7B-7AFC72DF298D}" dt="2023-02-10T17:40:43.779" v="835" actId="207"/>
        <pc:sldMkLst>
          <pc:docMk/>
          <pc:sldMk cId="747281382" sldId="481"/>
        </pc:sldMkLst>
        <pc:spChg chg="mod">
          <ac:chgData name="Ray Crampton" userId="1c230dae8f4a47c0" providerId="LiveId" clId="{BD9DA181-7F75-4A5B-BD7B-7AFC72DF298D}" dt="2023-02-10T05:18:46.573" v="374" actId="20577"/>
          <ac:spMkLst>
            <pc:docMk/>
            <pc:sldMk cId="747281382" sldId="481"/>
            <ac:spMk id="2" creationId="{CF561231-B3E3-4100-8EC7-4232913052F7}"/>
          </ac:spMkLst>
        </pc:spChg>
        <pc:spChg chg="del">
          <ac:chgData name="Ray Crampton" userId="1c230dae8f4a47c0" providerId="LiveId" clId="{BD9DA181-7F75-4A5B-BD7B-7AFC72DF298D}" dt="2023-02-10T05:19:08.422" v="377" actId="478"/>
          <ac:spMkLst>
            <pc:docMk/>
            <pc:sldMk cId="747281382" sldId="481"/>
            <ac:spMk id="7" creationId="{8362F23C-DA92-0665-4B2D-076670F8FAFF}"/>
          </ac:spMkLst>
        </pc:spChg>
        <pc:spChg chg="mod">
          <ac:chgData name="Ray Crampton" userId="1c230dae8f4a47c0" providerId="LiveId" clId="{BD9DA181-7F75-4A5B-BD7B-7AFC72DF298D}" dt="2023-02-10T17:40:43.779" v="835" actId="207"/>
          <ac:spMkLst>
            <pc:docMk/>
            <pc:sldMk cId="747281382" sldId="481"/>
            <ac:spMk id="8" creationId="{A13B425C-6072-726D-29CA-61511C74BC4C}"/>
          </ac:spMkLst>
        </pc:spChg>
        <pc:picChg chg="del mod modCrop">
          <ac:chgData name="Ray Crampton" userId="1c230dae8f4a47c0" providerId="LiveId" clId="{BD9DA181-7F75-4A5B-BD7B-7AFC72DF298D}" dt="2023-02-10T17:40:10.952" v="829" actId="478"/>
          <ac:picMkLst>
            <pc:docMk/>
            <pc:sldMk cId="747281382" sldId="481"/>
            <ac:picMk id="6" creationId="{1B19BDF9-2C11-D6C9-52FC-9B253168F987}"/>
          </ac:picMkLst>
        </pc:picChg>
        <pc:picChg chg="add mod ord modCrop">
          <ac:chgData name="Ray Crampton" userId="1c230dae8f4a47c0" providerId="LiveId" clId="{BD9DA181-7F75-4A5B-BD7B-7AFC72DF298D}" dt="2023-02-10T17:40:25.098" v="833" actId="1076"/>
          <ac:picMkLst>
            <pc:docMk/>
            <pc:sldMk cId="747281382" sldId="481"/>
            <ac:picMk id="9" creationId="{86CF1FBB-489D-71AC-2B7F-26C7B82924DD}"/>
          </ac:picMkLst>
        </pc:picChg>
        <pc:cxnChg chg="add mod">
          <ac:chgData name="Ray Crampton" userId="1c230dae8f4a47c0" providerId="LiveId" clId="{BD9DA181-7F75-4A5B-BD7B-7AFC72DF298D}" dt="2023-02-10T05:20:05.101" v="388" actId="208"/>
          <ac:cxnSpMkLst>
            <pc:docMk/>
            <pc:sldMk cId="747281382" sldId="481"/>
            <ac:cxnSpMk id="5" creationId="{BB0A199D-34AB-4C0F-13DE-D455FB5C7D05}"/>
          </ac:cxnSpMkLst>
        </pc:cxnChg>
      </pc:sldChg>
      <pc:sldChg chg="addSp delSp modSp add mod">
        <pc:chgData name="Ray Crampton" userId="1c230dae8f4a47c0" providerId="LiveId" clId="{BD9DA181-7F75-4A5B-BD7B-7AFC72DF298D}" dt="2023-02-10T17:44:15.197" v="864" actId="20577"/>
        <pc:sldMkLst>
          <pc:docMk/>
          <pc:sldMk cId="554406855" sldId="482"/>
        </pc:sldMkLst>
        <pc:spChg chg="mod">
          <ac:chgData name="Ray Crampton" userId="1c230dae8f4a47c0" providerId="LiveId" clId="{BD9DA181-7F75-4A5B-BD7B-7AFC72DF298D}" dt="2023-02-10T17:44:15.197" v="864" actId="20577"/>
          <ac:spMkLst>
            <pc:docMk/>
            <pc:sldMk cId="554406855" sldId="482"/>
            <ac:spMk id="2" creationId="{CF561231-B3E3-4100-8EC7-4232913052F7}"/>
          </ac:spMkLst>
        </pc:spChg>
        <pc:spChg chg="del">
          <ac:chgData name="Ray Crampton" userId="1c230dae8f4a47c0" providerId="LiveId" clId="{BD9DA181-7F75-4A5B-BD7B-7AFC72DF298D}" dt="2023-02-10T06:10:27.561" v="427" actId="478"/>
          <ac:spMkLst>
            <pc:docMk/>
            <pc:sldMk cId="554406855" sldId="482"/>
            <ac:spMk id="7" creationId="{EFD3AD0B-702A-4FBE-892A-C2B40B1B57EC}"/>
          </ac:spMkLst>
        </pc:spChg>
        <pc:spChg chg="add mod">
          <ac:chgData name="Ray Crampton" userId="1c230dae8f4a47c0" providerId="LiveId" clId="{BD9DA181-7F75-4A5B-BD7B-7AFC72DF298D}" dt="2023-02-10T06:06:27.036" v="426" actId="1076"/>
          <ac:spMkLst>
            <pc:docMk/>
            <pc:sldMk cId="554406855" sldId="482"/>
            <ac:spMk id="8" creationId="{7ED6F780-0BB7-413C-8207-A024FB00A834}"/>
          </ac:spMkLst>
        </pc:spChg>
        <pc:picChg chg="del">
          <ac:chgData name="Ray Crampton" userId="1c230dae8f4a47c0" providerId="LiveId" clId="{BD9DA181-7F75-4A5B-BD7B-7AFC72DF298D}" dt="2023-02-10T06:05:57.545" v="407" actId="478"/>
          <ac:picMkLst>
            <pc:docMk/>
            <pc:sldMk cId="554406855" sldId="482"/>
            <ac:picMk id="5" creationId="{A7B30B2D-E26F-4108-985A-4BB7B1677430}"/>
          </ac:picMkLst>
        </pc:picChg>
        <pc:picChg chg="add del mod">
          <ac:chgData name="Ray Crampton" userId="1c230dae8f4a47c0" providerId="LiveId" clId="{BD9DA181-7F75-4A5B-BD7B-7AFC72DF298D}" dt="2023-02-10T06:10:50.846" v="435" actId="14100"/>
          <ac:picMkLst>
            <pc:docMk/>
            <pc:sldMk cId="554406855" sldId="482"/>
            <ac:picMk id="6" creationId="{EAA4CD42-778D-48A0-E601-EA834428E2B1}"/>
          </ac:picMkLst>
        </pc:picChg>
        <pc:picChg chg="add del mod">
          <ac:chgData name="Ray Crampton" userId="1c230dae8f4a47c0" providerId="LiveId" clId="{BD9DA181-7F75-4A5B-BD7B-7AFC72DF298D}" dt="2023-02-10T06:10:52.694" v="437"/>
          <ac:picMkLst>
            <pc:docMk/>
            <pc:sldMk cId="554406855" sldId="482"/>
            <ac:picMk id="9" creationId="{946C9418-D8C2-8DF5-29DF-4BF24122107A}"/>
          </ac:picMkLst>
        </pc:picChg>
      </pc:sldChg>
      <pc:sldChg chg="addSp delSp modSp add mod">
        <pc:chgData name="Ray Crampton" userId="1c230dae8f4a47c0" providerId="LiveId" clId="{BD9DA181-7F75-4A5B-BD7B-7AFC72DF298D}" dt="2023-02-10T17:47:47.504" v="923" actId="20577"/>
        <pc:sldMkLst>
          <pc:docMk/>
          <pc:sldMk cId="1504256479" sldId="483"/>
        </pc:sldMkLst>
        <pc:spChg chg="mod">
          <ac:chgData name="Ray Crampton" userId="1c230dae8f4a47c0" providerId="LiveId" clId="{BD9DA181-7F75-4A5B-BD7B-7AFC72DF298D}" dt="2023-02-10T17:16:46.860" v="589" actId="20577"/>
          <ac:spMkLst>
            <pc:docMk/>
            <pc:sldMk cId="1504256479" sldId="483"/>
            <ac:spMk id="2" creationId="{CF561231-B3E3-4100-8EC7-4232913052F7}"/>
          </ac:spMkLst>
        </pc:spChg>
        <pc:spChg chg="add mod">
          <ac:chgData name="Ray Crampton" userId="1c230dae8f4a47c0" providerId="LiveId" clId="{BD9DA181-7F75-4A5B-BD7B-7AFC72DF298D}" dt="2023-02-10T17:47:47.504" v="923" actId="20577"/>
          <ac:spMkLst>
            <pc:docMk/>
            <pc:sldMk cId="1504256479" sldId="483"/>
            <ac:spMk id="7" creationId="{D9479669-0A97-19CF-9F87-858C82F949A9}"/>
          </ac:spMkLst>
        </pc:spChg>
        <pc:spChg chg="del">
          <ac:chgData name="Ray Crampton" userId="1c230dae8f4a47c0" providerId="LiveId" clId="{BD9DA181-7F75-4A5B-BD7B-7AFC72DF298D}" dt="2023-02-10T07:24:29.809" v="526" actId="478"/>
          <ac:spMkLst>
            <pc:docMk/>
            <pc:sldMk cId="1504256479" sldId="483"/>
            <ac:spMk id="8" creationId="{7ED6F780-0BB7-413C-8207-A024FB00A834}"/>
          </ac:spMkLst>
        </pc:spChg>
        <pc:picChg chg="add mod">
          <ac:chgData name="Ray Crampton" userId="1c230dae8f4a47c0" providerId="LiveId" clId="{BD9DA181-7F75-4A5B-BD7B-7AFC72DF298D}" dt="2023-02-10T17:17:28.587" v="677" actId="1076"/>
          <ac:picMkLst>
            <pc:docMk/>
            <pc:sldMk cId="1504256479" sldId="483"/>
            <ac:picMk id="5" creationId="{FB1B6EF3-60FE-4136-9110-BA960E01D017}"/>
          </ac:picMkLst>
        </pc:picChg>
        <pc:picChg chg="del">
          <ac:chgData name="Ray Crampton" userId="1c230dae8f4a47c0" providerId="LiveId" clId="{BD9DA181-7F75-4A5B-BD7B-7AFC72DF298D}" dt="2023-02-10T07:24:26.380" v="525" actId="478"/>
          <ac:picMkLst>
            <pc:docMk/>
            <pc:sldMk cId="1504256479" sldId="483"/>
            <ac:picMk id="6" creationId="{EAA4CD42-778D-48A0-E601-EA834428E2B1}"/>
          </ac:picMkLst>
        </pc:picChg>
      </pc:sldChg>
      <pc:sldChg chg="modSp add del mod">
        <pc:chgData name="Ray Crampton" userId="1c230dae8f4a47c0" providerId="LiveId" clId="{BD9DA181-7F75-4A5B-BD7B-7AFC72DF298D}" dt="2023-02-10T17:47:52.190" v="924" actId="47"/>
        <pc:sldMkLst>
          <pc:docMk/>
          <pc:sldMk cId="756417845" sldId="484"/>
        </pc:sldMkLst>
        <pc:spChg chg="mod">
          <ac:chgData name="Ray Crampton" userId="1c230dae8f4a47c0" providerId="LiveId" clId="{BD9DA181-7F75-4A5B-BD7B-7AFC72DF298D}" dt="2023-02-10T17:47:40.113" v="908" actId="20577"/>
          <ac:spMkLst>
            <pc:docMk/>
            <pc:sldMk cId="756417845" sldId="484"/>
            <ac:spMk id="2" creationId="{CF561231-B3E3-4100-8EC7-4232913052F7}"/>
          </ac:spMkLst>
        </pc:spChg>
      </pc:sldChg>
      <pc:sldChg chg="delSp modSp add mod">
        <pc:chgData name="Ray Crampton" userId="1c230dae8f4a47c0" providerId="LiveId" clId="{BD9DA181-7F75-4A5B-BD7B-7AFC72DF298D}" dt="2023-02-10T18:05:13.904" v="1159" actId="20577"/>
        <pc:sldMkLst>
          <pc:docMk/>
          <pc:sldMk cId="1808411156" sldId="484"/>
        </pc:sldMkLst>
        <pc:spChg chg="mod">
          <ac:chgData name="Ray Crampton" userId="1c230dae8f4a47c0" providerId="LiveId" clId="{BD9DA181-7F75-4A5B-BD7B-7AFC72DF298D}" dt="2023-02-10T18:05:13.904" v="1159" actId="20577"/>
          <ac:spMkLst>
            <pc:docMk/>
            <pc:sldMk cId="1808411156" sldId="484"/>
            <ac:spMk id="2" creationId="{CF561231-B3E3-4100-8EC7-4232913052F7}"/>
          </ac:spMkLst>
        </pc:spChg>
        <pc:spChg chg="mod">
          <ac:chgData name="Ray Crampton" userId="1c230dae8f4a47c0" providerId="LiveId" clId="{BD9DA181-7F75-4A5B-BD7B-7AFC72DF298D}" dt="2023-02-10T18:04:06.442" v="971" actId="1076"/>
          <ac:spMkLst>
            <pc:docMk/>
            <pc:sldMk cId="1808411156" sldId="484"/>
            <ac:spMk id="5" creationId="{F2514D8B-BE02-4300-B528-F47297509DE4}"/>
          </ac:spMkLst>
        </pc:spChg>
        <pc:spChg chg="mod">
          <ac:chgData name="Ray Crampton" userId="1c230dae8f4a47c0" providerId="LiveId" clId="{BD9DA181-7F75-4A5B-BD7B-7AFC72DF298D}" dt="2023-02-10T18:04:41.885" v="1106" actId="14100"/>
          <ac:spMkLst>
            <pc:docMk/>
            <pc:sldMk cId="1808411156" sldId="484"/>
            <ac:spMk id="10" creationId="{66439587-AF90-493E-A727-4AC33936E087}"/>
          </ac:spMkLst>
        </pc:spChg>
        <pc:picChg chg="mod ord">
          <ac:chgData name="Ray Crampton" userId="1c230dae8f4a47c0" providerId="LiveId" clId="{BD9DA181-7F75-4A5B-BD7B-7AFC72DF298D}" dt="2023-02-10T18:04:13.819" v="974" actId="1076"/>
          <ac:picMkLst>
            <pc:docMk/>
            <pc:sldMk cId="1808411156" sldId="484"/>
            <ac:picMk id="6" creationId="{7D3B68DD-6589-6566-4678-0A89CA25E929}"/>
          </ac:picMkLst>
        </pc:picChg>
        <pc:picChg chg="del">
          <ac:chgData name="Ray Crampton" userId="1c230dae8f4a47c0" providerId="LiveId" clId="{BD9DA181-7F75-4A5B-BD7B-7AFC72DF298D}" dt="2023-02-10T18:03:56.983" v="967" actId="478"/>
          <ac:picMkLst>
            <pc:docMk/>
            <pc:sldMk cId="1808411156" sldId="484"/>
            <ac:picMk id="3074" creationId="{56031910-137B-41F7-8404-F00642A13679}"/>
          </ac:picMkLst>
        </pc:picChg>
        <pc:picChg chg="del">
          <ac:chgData name="Ray Crampton" userId="1c230dae8f4a47c0" providerId="LiveId" clId="{BD9DA181-7F75-4A5B-BD7B-7AFC72DF298D}" dt="2023-02-10T18:03:57.721" v="968" actId="478"/>
          <ac:picMkLst>
            <pc:docMk/>
            <pc:sldMk cId="1808411156" sldId="484"/>
            <ac:picMk id="3076" creationId="{E309A40D-12EA-455F-A8B8-A7105AA87888}"/>
          </ac:picMkLst>
        </pc:picChg>
        <pc:cxnChg chg="mod">
          <ac:chgData name="Ray Crampton" userId="1c230dae8f4a47c0" providerId="LiveId" clId="{BD9DA181-7F75-4A5B-BD7B-7AFC72DF298D}" dt="2023-02-10T18:04:17.620" v="976" actId="14100"/>
          <ac:cxnSpMkLst>
            <pc:docMk/>
            <pc:sldMk cId="1808411156" sldId="484"/>
            <ac:cxnSpMk id="7" creationId="{83DE491C-9678-416C-899B-13D9B3C8210F}"/>
          </ac:cxnSpMkLst>
        </pc:cxnChg>
      </pc:sldChg>
      <pc:sldChg chg="addSp delSp modSp add mod">
        <pc:chgData name="Ray Crampton" userId="1c230dae8f4a47c0" providerId="LiveId" clId="{BD9DA181-7F75-4A5B-BD7B-7AFC72DF298D}" dt="2023-02-10T18:23:42.579" v="1841" actId="1582"/>
        <pc:sldMkLst>
          <pc:docMk/>
          <pc:sldMk cId="3635446775" sldId="485"/>
        </pc:sldMkLst>
        <pc:spChg chg="mod">
          <ac:chgData name="Ray Crampton" userId="1c230dae8f4a47c0" providerId="LiveId" clId="{BD9DA181-7F75-4A5B-BD7B-7AFC72DF298D}" dt="2023-02-10T18:22:40.185" v="1824" actId="2711"/>
          <ac:spMkLst>
            <pc:docMk/>
            <pc:sldMk cId="3635446775" sldId="485"/>
            <ac:spMk id="2" creationId="{CF561231-B3E3-4100-8EC7-4232913052F7}"/>
          </ac:spMkLst>
        </pc:spChg>
        <pc:spChg chg="mod">
          <ac:chgData name="Ray Crampton" userId="1c230dae8f4a47c0" providerId="LiveId" clId="{BD9DA181-7F75-4A5B-BD7B-7AFC72DF298D}" dt="2023-02-10T18:22:40.185" v="1824" actId="2711"/>
          <ac:spMkLst>
            <pc:docMk/>
            <pc:sldMk cId="3635446775" sldId="485"/>
            <ac:spMk id="3" creationId="{E61016F0-941E-46ED-AA74-DBF990478296}"/>
          </ac:spMkLst>
        </pc:spChg>
        <pc:spChg chg="add mod">
          <ac:chgData name="Ray Crampton" userId="1c230dae8f4a47c0" providerId="LiveId" clId="{BD9DA181-7F75-4A5B-BD7B-7AFC72DF298D}" dt="2023-02-10T18:22:40.185" v="1824" actId="2711"/>
          <ac:spMkLst>
            <pc:docMk/>
            <pc:sldMk cId="3635446775" sldId="485"/>
            <ac:spMk id="4" creationId="{E3597900-FB62-6C5D-C053-F782668A9A44}"/>
          </ac:spMkLst>
        </pc:spChg>
        <pc:spChg chg="add del mod">
          <ac:chgData name="Ray Crampton" userId="1c230dae8f4a47c0" providerId="LiveId" clId="{BD9DA181-7F75-4A5B-BD7B-7AFC72DF298D}" dt="2023-02-10T18:10:39.548" v="1462" actId="478"/>
          <ac:spMkLst>
            <pc:docMk/>
            <pc:sldMk cId="3635446775" sldId="485"/>
            <ac:spMk id="6" creationId="{C90185B8-5809-3944-6645-9F2C03DC0D3F}"/>
          </ac:spMkLst>
        </pc:spChg>
        <pc:spChg chg="mod">
          <ac:chgData name="Ray Crampton" userId="1c230dae8f4a47c0" providerId="LiveId" clId="{BD9DA181-7F75-4A5B-BD7B-7AFC72DF298D}" dt="2023-02-10T18:22:40.185" v="1824" actId="2711"/>
          <ac:spMkLst>
            <pc:docMk/>
            <pc:sldMk cId="3635446775" sldId="485"/>
            <ac:spMk id="7" creationId="{D9479669-0A97-19CF-9F87-858C82F949A9}"/>
          </ac:spMkLst>
        </pc:spChg>
        <pc:spChg chg="add mod">
          <ac:chgData name="Ray Crampton" userId="1c230dae8f4a47c0" providerId="LiveId" clId="{BD9DA181-7F75-4A5B-BD7B-7AFC72DF298D}" dt="2023-02-10T18:23:31.511" v="1839" actId="1076"/>
          <ac:spMkLst>
            <pc:docMk/>
            <pc:sldMk cId="3635446775" sldId="485"/>
            <ac:spMk id="8" creationId="{67D6EA69-B2C6-8D6E-B946-5E8B84D58AE7}"/>
          </ac:spMkLst>
        </pc:spChg>
        <pc:spChg chg="add mod">
          <ac:chgData name="Ray Crampton" userId="1c230dae8f4a47c0" providerId="LiveId" clId="{BD9DA181-7F75-4A5B-BD7B-7AFC72DF298D}" dt="2023-02-10T18:23:42.579" v="1841" actId="1582"/>
          <ac:spMkLst>
            <pc:docMk/>
            <pc:sldMk cId="3635446775" sldId="485"/>
            <ac:spMk id="10" creationId="{E3CC03A3-7DE7-C763-FD7E-FB23A1B7592E}"/>
          </ac:spMkLst>
        </pc:spChg>
        <pc:picChg chg="del">
          <ac:chgData name="Ray Crampton" userId="1c230dae8f4a47c0" providerId="LiveId" clId="{BD9DA181-7F75-4A5B-BD7B-7AFC72DF298D}" dt="2023-02-10T18:05:46.930" v="1190" actId="478"/>
          <ac:picMkLst>
            <pc:docMk/>
            <pc:sldMk cId="3635446775" sldId="485"/>
            <ac:picMk id="5" creationId="{FB1B6EF3-60FE-4136-9110-BA960E01D017}"/>
          </ac:picMkLst>
        </pc:picChg>
      </pc:sldChg>
      <pc:sldChg chg="modSp add mod">
        <pc:chgData name="Ray Crampton" userId="1c230dae8f4a47c0" providerId="LiveId" clId="{BD9DA181-7F75-4A5B-BD7B-7AFC72DF298D}" dt="2023-02-10T18:25:37.353" v="1903" actId="14100"/>
        <pc:sldMkLst>
          <pc:docMk/>
          <pc:sldMk cId="1084830979" sldId="486"/>
        </pc:sldMkLst>
        <pc:spChg chg="mod">
          <ac:chgData name="Ray Crampton" userId="1c230dae8f4a47c0" providerId="LiveId" clId="{BD9DA181-7F75-4A5B-BD7B-7AFC72DF298D}" dt="2023-02-10T18:25:03.706" v="1866" actId="20577"/>
          <ac:spMkLst>
            <pc:docMk/>
            <pc:sldMk cId="1084830979" sldId="486"/>
            <ac:spMk id="2" creationId="{CF561231-B3E3-4100-8EC7-4232913052F7}"/>
          </ac:spMkLst>
        </pc:spChg>
        <pc:spChg chg="mod">
          <ac:chgData name="Ray Crampton" userId="1c230dae8f4a47c0" providerId="LiveId" clId="{BD9DA181-7F75-4A5B-BD7B-7AFC72DF298D}" dt="2023-02-10T18:25:37.353" v="1903" actId="14100"/>
          <ac:spMkLst>
            <pc:docMk/>
            <pc:sldMk cId="1084830979" sldId="486"/>
            <ac:spMk id="8" creationId="{91BA343E-B1C5-D9DA-2FD4-EC4F025FF3CE}"/>
          </ac:spMkLst>
        </pc:spChg>
        <pc:spChg chg="mod">
          <ac:chgData name="Ray Crampton" userId="1c230dae8f4a47c0" providerId="LiveId" clId="{BD9DA181-7F75-4A5B-BD7B-7AFC72DF298D}" dt="2023-02-10T18:25:24.768" v="1899" actId="1038"/>
          <ac:spMkLst>
            <pc:docMk/>
            <pc:sldMk cId="1084830979" sldId="486"/>
            <ac:spMk id="41" creationId="{095B60B0-38ED-4FCD-B904-CED5BBABCCEA}"/>
          </ac:spMkLst>
        </pc:spChg>
        <pc:picChg chg="mod modCrop">
          <ac:chgData name="Ray Crampton" userId="1c230dae8f4a47c0" providerId="LiveId" clId="{BD9DA181-7F75-4A5B-BD7B-7AFC72DF298D}" dt="2023-02-10T18:25:15.402" v="1868" actId="1076"/>
          <ac:picMkLst>
            <pc:docMk/>
            <pc:sldMk cId="1084830979" sldId="486"/>
            <ac:picMk id="5" creationId="{D1CCD007-5595-9EE3-1CFA-3E8B9D0CAF8C}"/>
          </ac:picMkLst>
        </pc:picChg>
      </pc:sldChg>
      <pc:sldChg chg="addSp delSp modSp add mod">
        <pc:chgData name="Ray Crampton" userId="1c230dae8f4a47c0" providerId="LiveId" clId="{BD9DA181-7F75-4A5B-BD7B-7AFC72DF298D}" dt="2023-02-10T18:30:36.522" v="2056" actId="1076"/>
        <pc:sldMkLst>
          <pc:docMk/>
          <pc:sldMk cId="1727912109" sldId="487"/>
        </pc:sldMkLst>
        <pc:spChg chg="mod">
          <ac:chgData name="Ray Crampton" userId="1c230dae8f4a47c0" providerId="LiveId" clId="{BD9DA181-7F75-4A5B-BD7B-7AFC72DF298D}" dt="2023-02-10T18:27:24.095" v="1939" actId="20577"/>
          <ac:spMkLst>
            <pc:docMk/>
            <pc:sldMk cId="1727912109" sldId="487"/>
            <ac:spMk id="2" creationId="{CF561231-B3E3-4100-8EC7-4232913052F7}"/>
          </ac:spMkLst>
        </pc:spChg>
        <pc:spChg chg="add mod">
          <ac:chgData name="Ray Crampton" userId="1c230dae8f4a47c0" providerId="LiveId" clId="{BD9DA181-7F75-4A5B-BD7B-7AFC72DF298D}" dt="2023-02-10T18:30:36.522" v="2056" actId="1076"/>
          <ac:spMkLst>
            <pc:docMk/>
            <pc:sldMk cId="1727912109" sldId="487"/>
            <ac:spMk id="4" creationId="{318B2F09-2DE3-FB52-0D66-B94A6594B67B}"/>
          </ac:spMkLst>
        </pc:spChg>
        <pc:spChg chg="add mod">
          <ac:chgData name="Ray Crampton" userId="1c230dae8f4a47c0" providerId="LiveId" clId="{BD9DA181-7F75-4A5B-BD7B-7AFC72DF298D}" dt="2023-02-10T18:30:22.849" v="2030" actId="1076"/>
          <ac:spMkLst>
            <pc:docMk/>
            <pc:sldMk cId="1727912109" sldId="487"/>
            <ac:spMk id="6" creationId="{C9AC4398-C918-C7CC-D002-95077A9EC79D}"/>
          </ac:spMkLst>
        </pc:spChg>
        <pc:spChg chg="add mod">
          <ac:chgData name="Ray Crampton" userId="1c230dae8f4a47c0" providerId="LiveId" clId="{BD9DA181-7F75-4A5B-BD7B-7AFC72DF298D}" dt="2023-02-10T18:30:20.822" v="2029" actId="1076"/>
          <ac:spMkLst>
            <pc:docMk/>
            <pc:sldMk cId="1727912109" sldId="487"/>
            <ac:spMk id="8" creationId="{49800CAB-E78F-ADE1-522B-A65D0B21BD65}"/>
          </ac:spMkLst>
        </pc:spChg>
        <pc:spChg chg="del">
          <ac:chgData name="Ray Crampton" userId="1c230dae8f4a47c0" providerId="LiveId" clId="{BD9DA181-7F75-4A5B-BD7B-7AFC72DF298D}" dt="2023-02-10T18:27:15.747" v="1913" actId="478"/>
          <ac:spMkLst>
            <pc:docMk/>
            <pc:sldMk cId="1727912109" sldId="487"/>
            <ac:spMk id="29" creationId="{A01CAD46-EB8B-4616-A03E-2CA2862AA93B}"/>
          </ac:spMkLst>
        </pc:spChg>
        <pc:picChg chg="mod">
          <ac:chgData name="Ray Crampton" userId="1c230dae8f4a47c0" providerId="LiveId" clId="{BD9DA181-7F75-4A5B-BD7B-7AFC72DF298D}" dt="2023-02-10T18:29:33.959" v="1955" actId="1076"/>
          <ac:picMkLst>
            <pc:docMk/>
            <pc:sldMk cId="1727912109" sldId="487"/>
            <ac:picMk id="5" creationId="{36E6C534-398A-DCB9-EB65-CE3684A75DC7}"/>
          </ac:picMkLst>
        </pc:picChg>
        <pc:picChg chg="del">
          <ac:chgData name="Ray Crampton" userId="1c230dae8f4a47c0" providerId="LiveId" clId="{BD9DA181-7F75-4A5B-BD7B-7AFC72DF298D}" dt="2023-02-10T18:27:13.923" v="1912" actId="478"/>
          <ac:picMkLst>
            <pc:docMk/>
            <pc:sldMk cId="1727912109" sldId="487"/>
            <ac:picMk id="7" creationId="{D26A9DF7-9A47-4966-B86A-735B1924493A}"/>
          </ac:picMkLst>
        </pc:picChg>
      </pc:sldChg>
      <pc:sldChg chg="modSp add mod">
        <pc:chgData name="Ray Crampton" userId="1c230dae8f4a47c0" providerId="LiveId" clId="{BD9DA181-7F75-4A5B-BD7B-7AFC72DF298D}" dt="2023-02-10T18:49:16.369" v="2252" actId="20577"/>
        <pc:sldMkLst>
          <pc:docMk/>
          <pc:sldMk cId="2279584731" sldId="488"/>
        </pc:sldMkLst>
        <pc:spChg chg="mod">
          <ac:chgData name="Ray Crampton" userId="1c230dae8f4a47c0" providerId="LiveId" clId="{BD9DA181-7F75-4A5B-BD7B-7AFC72DF298D}" dt="2023-02-10T18:49:16.369" v="2252" actId="20577"/>
          <ac:spMkLst>
            <pc:docMk/>
            <pc:sldMk cId="2279584731" sldId="488"/>
            <ac:spMk id="2" creationId="{CF561231-B3E3-4100-8EC7-4232913052F7}"/>
          </ac:spMkLst>
        </pc:spChg>
        <pc:picChg chg="mod">
          <ac:chgData name="Ray Crampton" userId="1c230dae8f4a47c0" providerId="LiveId" clId="{BD9DA181-7F75-4A5B-BD7B-7AFC72DF298D}" dt="2023-02-10T18:49:11.326" v="2235" actId="1076"/>
          <ac:picMkLst>
            <pc:docMk/>
            <pc:sldMk cId="2279584731" sldId="488"/>
            <ac:picMk id="5" creationId="{C1A1F5B5-854E-64F4-FC10-245927E32BD3}"/>
          </ac:picMkLst>
        </pc:picChg>
      </pc:sldChg>
      <pc:sldChg chg="addSp delSp modSp add mod">
        <pc:chgData name="Ray Crampton" userId="1c230dae8f4a47c0" providerId="LiveId" clId="{BD9DA181-7F75-4A5B-BD7B-7AFC72DF298D}" dt="2023-02-10T18:50:33.183" v="2334" actId="1076"/>
        <pc:sldMkLst>
          <pc:docMk/>
          <pc:sldMk cId="3319407504" sldId="489"/>
        </pc:sldMkLst>
        <pc:spChg chg="mod">
          <ac:chgData name="Ray Crampton" userId="1c230dae8f4a47c0" providerId="LiveId" clId="{BD9DA181-7F75-4A5B-BD7B-7AFC72DF298D}" dt="2023-02-10T18:49:25.807" v="2280" actId="20577"/>
          <ac:spMkLst>
            <pc:docMk/>
            <pc:sldMk cId="3319407504" sldId="489"/>
            <ac:spMk id="2" creationId="{CF561231-B3E3-4100-8EC7-4232913052F7}"/>
          </ac:spMkLst>
        </pc:spChg>
        <pc:spChg chg="add mod">
          <ac:chgData name="Ray Crampton" userId="1c230dae8f4a47c0" providerId="LiveId" clId="{BD9DA181-7F75-4A5B-BD7B-7AFC72DF298D}" dt="2023-02-10T18:50:33.183" v="2334" actId="1076"/>
          <ac:spMkLst>
            <pc:docMk/>
            <pc:sldMk cId="3319407504" sldId="489"/>
            <ac:spMk id="7" creationId="{E2EB2883-A34D-70C0-D850-4E9CAC99F9D2}"/>
          </ac:spMkLst>
        </pc:spChg>
        <pc:picChg chg="del">
          <ac:chgData name="Ray Crampton" userId="1c230dae8f4a47c0" providerId="LiveId" clId="{BD9DA181-7F75-4A5B-BD7B-7AFC72DF298D}" dt="2023-02-10T18:50:02.291" v="2281" actId="478"/>
          <ac:picMkLst>
            <pc:docMk/>
            <pc:sldMk cId="3319407504" sldId="489"/>
            <ac:picMk id="5" creationId="{C1A1F5B5-854E-64F4-FC10-245927E32BD3}"/>
          </ac:picMkLst>
        </pc:picChg>
        <pc:picChg chg="add mod">
          <ac:chgData name="Ray Crampton" userId="1c230dae8f4a47c0" providerId="LiveId" clId="{BD9DA181-7F75-4A5B-BD7B-7AFC72DF298D}" dt="2023-02-10T18:50:23.628" v="2328" actId="1076"/>
          <ac:picMkLst>
            <pc:docMk/>
            <pc:sldMk cId="3319407504" sldId="489"/>
            <ac:picMk id="6" creationId="{3535993C-7793-71E0-327A-BF299C369407}"/>
          </ac:picMkLst>
        </pc:picChg>
      </pc:sldChg>
      <pc:sldChg chg="addSp delSp modSp add mod">
        <pc:chgData name="Ray Crampton" userId="1c230dae8f4a47c0" providerId="LiveId" clId="{BD9DA181-7F75-4A5B-BD7B-7AFC72DF298D}" dt="2023-02-10T19:01:33.302" v="2383" actId="1076"/>
        <pc:sldMkLst>
          <pc:docMk/>
          <pc:sldMk cId="1387875945" sldId="490"/>
        </pc:sldMkLst>
        <pc:spChg chg="mod">
          <ac:chgData name="Ray Crampton" userId="1c230dae8f4a47c0" providerId="LiveId" clId="{BD9DA181-7F75-4A5B-BD7B-7AFC72DF298D}" dt="2023-02-10T19:00:48.944" v="2374" actId="20577"/>
          <ac:spMkLst>
            <pc:docMk/>
            <pc:sldMk cId="1387875945" sldId="490"/>
            <ac:spMk id="2" creationId="{CF561231-B3E3-4100-8EC7-4232913052F7}"/>
          </ac:spMkLst>
        </pc:spChg>
        <pc:spChg chg="del">
          <ac:chgData name="Ray Crampton" userId="1c230dae8f4a47c0" providerId="LiveId" clId="{BD9DA181-7F75-4A5B-BD7B-7AFC72DF298D}" dt="2023-02-10T19:00:44.917" v="2349" actId="478"/>
          <ac:spMkLst>
            <pc:docMk/>
            <pc:sldMk cId="1387875945" sldId="490"/>
            <ac:spMk id="7" creationId="{47F1339A-9F8D-F579-A8CA-C6E55CD65E1A}"/>
          </ac:spMkLst>
        </pc:spChg>
        <pc:graphicFrameChg chg="add del mod">
          <ac:chgData name="Ray Crampton" userId="1c230dae8f4a47c0" providerId="LiveId" clId="{BD9DA181-7F75-4A5B-BD7B-7AFC72DF298D}" dt="2023-02-10T19:01:20.318" v="2376"/>
          <ac:graphicFrameMkLst>
            <pc:docMk/>
            <pc:sldMk cId="1387875945" sldId="490"/>
            <ac:graphicFrameMk id="8" creationId="{355C15B8-3E5E-461F-0721-1D9316AE994B}"/>
          </ac:graphicFrameMkLst>
        </pc:graphicFrameChg>
        <pc:picChg chg="del">
          <ac:chgData name="Ray Crampton" userId="1c230dae8f4a47c0" providerId="LiveId" clId="{BD9DA181-7F75-4A5B-BD7B-7AFC72DF298D}" dt="2023-02-10T19:00:13.580" v="2340" actId="478"/>
          <ac:picMkLst>
            <pc:docMk/>
            <pc:sldMk cId="1387875945" sldId="490"/>
            <ac:picMk id="5" creationId="{1EF425A0-239B-7825-E1B9-0A0D56E18A6F}"/>
          </ac:picMkLst>
        </pc:picChg>
        <pc:picChg chg="add del mod">
          <ac:chgData name="Ray Crampton" userId="1c230dae8f4a47c0" providerId="LiveId" clId="{BD9DA181-7F75-4A5B-BD7B-7AFC72DF298D}" dt="2023-02-10T19:01:21.109" v="2377" actId="478"/>
          <ac:picMkLst>
            <pc:docMk/>
            <pc:sldMk cId="1387875945" sldId="490"/>
            <ac:picMk id="6" creationId="{CE4275B3-4207-53D0-4B48-4E03FECC41EE}"/>
          </ac:picMkLst>
        </pc:picChg>
        <pc:picChg chg="del mod">
          <ac:chgData name="Ray Crampton" userId="1c230dae8f4a47c0" providerId="LiveId" clId="{BD9DA181-7F75-4A5B-BD7B-7AFC72DF298D}" dt="2023-02-10T19:00:15.254" v="2342" actId="478"/>
          <ac:picMkLst>
            <pc:docMk/>
            <pc:sldMk cId="1387875945" sldId="490"/>
            <ac:picMk id="9" creationId="{0E285417-70AA-8D8B-D291-EFA7A1FA100F}"/>
          </ac:picMkLst>
        </pc:picChg>
        <pc:picChg chg="add mod">
          <ac:chgData name="Ray Crampton" userId="1c230dae8f4a47c0" providerId="LiveId" clId="{BD9DA181-7F75-4A5B-BD7B-7AFC72DF298D}" dt="2023-02-10T19:01:33.302" v="2383" actId="1076"/>
          <ac:picMkLst>
            <pc:docMk/>
            <pc:sldMk cId="1387875945" sldId="490"/>
            <ac:picMk id="11" creationId="{53988426-D485-2186-FD96-EA1C1FA54E25}"/>
          </ac:picMkLst>
        </pc:picChg>
      </pc:sldChg>
      <pc:sldChg chg="addSp delSp modSp add del">
        <pc:chgData name="Ray Crampton" userId="1c230dae8f4a47c0" providerId="LiveId" clId="{BD9DA181-7F75-4A5B-BD7B-7AFC72DF298D}" dt="2023-02-10T19:08:37.362" v="2387" actId="47"/>
        <pc:sldMkLst>
          <pc:docMk/>
          <pc:sldMk cId="4152737263" sldId="491"/>
        </pc:sldMkLst>
        <pc:picChg chg="add del mod">
          <ac:chgData name="Ray Crampton" userId="1c230dae8f4a47c0" providerId="LiveId" clId="{BD9DA181-7F75-4A5B-BD7B-7AFC72DF298D}" dt="2023-02-10T19:05:23.228" v="2386"/>
          <ac:picMkLst>
            <pc:docMk/>
            <pc:sldMk cId="4152737263" sldId="491"/>
            <ac:picMk id="5" creationId="{039AA42D-6F78-8720-A43C-7D77E45005A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2962FEB-E2C2-4B56-B891-D0020443CCB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0DEC9DA3-4E66-4C27-AC6B-988EBD6F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53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A2D9-0778-4206-AC01-1975C0DCAF44}" type="datetime1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2243-817C-4045-941B-9763D6791B68}" type="datetime1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08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3DB8-46DC-4613-9A01-1AD7895A089D}" type="datetime1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4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80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28F36A-7E13-415E-BC07-836CBA6572C5}" type="datetime1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73900" y="6477001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034A71-DBE2-455D-BA67-F7F83454AE7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0D4740-998D-4ED6-AE5D-972734231BFE}"/>
              </a:ext>
            </a:extLst>
          </p:cNvPr>
          <p:cNvCxnSpPr>
            <a:cxnSpLocks/>
          </p:cNvCxnSpPr>
          <p:nvPr userDrawn="1"/>
        </p:nvCxnSpPr>
        <p:spPr>
          <a:xfrm>
            <a:off x="628650" y="1134321"/>
            <a:ext cx="78867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05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0F2E68-E447-4999-AB34-872BB3F84F01}" type="datetime1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034A71-DBE2-455D-BA67-F7F83454AE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4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CF66B24-22EB-4B17-9A5F-40619732995F}" type="datetime1">
              <a:rPr lang="en-US" smtClean="0"/>
              <a:pPr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034A71-DBE2-455D-BA67-F7F83454AE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2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511" y="365126"/>
            <a:ext cx="78867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512" y="2505075"/>
            <a:ext cx="3868340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820" y="2505075"/>
            <a:ext cx="3887391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52881C-282A-43F7-8E1A-7135F7923BA1}" type="datetime1">
              <a:rPr lang="en-US" smtClean="0"/>
              <a:pPr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034A71-DBE2-455D-BA67-F7F83454AE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6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587FAD-5C72-4DDE-A58A-5FE8EE91F92B}" type="datetime1">
              <a:rPr lang="en-US" smtClean="0"/>
              <a:pPr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034A71-DBE2-455D-BA67-F7F83454AE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0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CC3184-2448-41D0-A3B4-8E8F09674B4C}" type="datetime1">
              <a:rPr lang="en-US" smtClean="0"/>
              <a:pPr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034A71-DBE2-455D-BA67-F7F83454AE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6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61FC-A10E-4EE2-A762-76F96F276616}" type="datetime1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5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5F1A-5C4D-482B-9E9B-BB2F1F79D039}" type="datetime1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8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50A74C5-A641-44A9-AAD2-FA1515BFE5FB}" type="datetime1">
              <a:rPr lang="en-US" smtClean="0"/>
              <a:pPr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9034A71-DBE2-455D-BA67-F7F83454AE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2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falstad.com/circuit/circuitjs.html?ctz=CQAgjCAMB0l3BWcA2aYDMZIA5nrzgEzYCcIyk4SC6ICApgLRhgBQATiITlwOyF8BhflBC8E8VgBdBs9N1mUIzEmgkkALBt6bIvZAmy8o0CdjD8NNEvLAkRWSgBN6AMwCGAVwA2U1gHMQeUpibCCFYNFIVgAlcKUKePAwAUpKDRC0qNMOJLBEyMIEZFFHOFiuHmEBfJCRJXA4EyQINJyAeSSikq0w7qjWAHs6cNEAD3NCfKDoEjn5hcWSmHhWrnXKJFoV+A1F-YXlofJRyjGAYxTpu1mD3h155dg4NYgIVNYgA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falstad.com/circuit/circuitjs.html?ctz=CQAgjCAMB0l3BWcA2aYDMZIA5nrzgEzYCcIyk4SC6ICApgLRhgBQATiITlwOyF8BhflBC8E8VgBdBs9N1mUIzEmgkkALBt6bIvZAmy8o0CdjD8NNEvLAkRWSgBN6AMwCGAVwA2U1gHMQeUpibCCFYNFIVgAlcKUKePAwAUpKDRC0qNMOJLBEyMIEZFFHOFiuHmEBfJCRJXA4EyQINJyAeSSikq0w7qjWAHs6cNEAD3NCfKDoEjn5hcWSmHhWrnXKJFoV+A1F-YXlofJRyjGAYxTpu1mD3h155dg4NYgIVNYgA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alstad.com/circuit/circuitjs.html?ctz=CQAgjCAMB0l3BWEBmaBOMAmLAOZa0cwFltkQE0KQAWchAUwFowwAoAdxQDYce-kvFDhpQ2ggUIn8UgqGLDdMtNNxCYcfGqpnKAJgwBmAQwCuAGwAuTcwz3h5kKLHYAnYaOQjaNAd6dg8JCcHqHSXqLBAB4+SMgA7KI03OQJ8bTqogDibDEIkJ7cVAjYKPHKopiiACK5FJBINFgUpU2NmSAAymzu2mqYVSr9mvKBcGwA5kO0cNM0vo5sAEoyESiYTmtOymPq0EiY+477y9MDSTpgaMpOTjROSLfOCGyGPn4Xamuk4EcwkJhTud1INgVcbvJ7tQnjAXisdGsFlt1OBZocDn9npMQUk0YN5nxbj0cSTgRpCajxjFMMhyE1lFUqG0MoMAKJ1GnKQRURllCodADCdTA3gS5A2m3iakqogAQiFWFzvAj-MTFaEwFLQgEgmxFAzQSNgdJ9EYzFYbHYHDCXOIhAj7V85ESuA6+CrImxLOAtWtjf5rft4vrIPFkKHuJBNZhHtAUpqiAh4iIijTuOldgYTBZLGwgA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falstad.com/circuit/circuitjs.html?ctz=CQAgjCAMB0l3BWEBmaBOMAmLAOZa0cwFltkQE0KQAWchAUwFowwAoAdxDQDYRMcOEDkj9BUNgCdufAULA9RcqOHiRO-SEMw0lW-gHZMEgOaahdY5n00aQ0euQ8hIsS6W6V6rk6G+Uzig4NBL+YYFhTl5S5iiQIdZ+gaJg8GwKxjS8brTZ-sYAJgwAZgCGAK4ANgAuTJUMBeBeULDs0sjBQSG2fp0pahodIUMBvSHqAB60NEjIBt085HMGtPwhAOJsUwjxAVQI2ChGqzogACJbFJBINFgUh7c3ayAAyuk8Vvr5NqT8IEVlKq1eqNCAOFqQNq5WSnLKycT9OBsABKsR0enkaGM4M8SHBMAQKOESnEv2USlUSmgSEw1K81LYZjhtDg0Om9gkqLCnVIohGFNSVJpdIcDNRzMwsOyYCxzVxzQJbGK7K6bJGvzAItgmCV4EUOUSOWQ5E1eO1l2IsgMSDA80MFmemymkuMyDA2nwKAezwuzushhpUUwBgdpzeQA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falstad.com/circuit/circuitjs.html?ctz=CQAgjCAMB0l3BWEBmaBOMAmLAOZa0cwFltkQE0KQAWchAUwFowwAoADxGwDZuB2cplIC+NbuICincDz6Z+OcDkzcitCSABCbAO4g08nEpyQ1SyGwBOBo0rA8zmY1HDxL+zJCWYaT7wKqlgDm3AF0ql5KNDQWUGzIPCZOLqYSZhl6KEnZSol5OOKW+bmlJciJrpY2USiQ4rUlZmDwbA6qNIbmtF0lqgAmDABmAIYArgA2AC5MEwz94FVQsOw2yIUoGzEFRW6t+uvih2UbllwxSMj84jQ8EFf8Gr7aMgj12VQI2Cj8HZoAwq9IEgaFgKN9QSDNNIprRYpsbr1TosYAh+O1IIJMY4wOiIDAeMhcUQ0YUeGhhOS9iBBqNJlM2LCHCkfAFnHEWLR0DgCIQVAgeDR+Gh+EgmAhYDyCMZML4FBVkMx7HAacNxtMZNhLqxuCIiTcAW0eJEAn1wiIBmr6bN5iiqitrD15M9OnZXC04GwAEphHx+X3gClLf1IDLLBDekBpdkoSIuJzUzDQJBJ0PhtihV20FVZ7ZVSPlDakMzHBMe7jJitp1GRrOyxF8MBBsMhpY1oA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falstad.com/circuit/circuitjs.html?cct=$+1+0.000005+3.9121283998153213+59+5+43%0At+224+320+272+320+0+1+0.5705218733467872+0.6402159636357576+100%0Ar+160+320+224+320+0+10000%0Aw+224+208+240+208+0%0Ar+160+208+224+208+0+10000%0Ar+384+272+384+336+0+1000%0Aw+272+224+272+240+0%0A368+64+256+64+224+0+0%0At+240+208+272+208+0+-1+4.930305908661726+-1.0493037549963447e-9+10000%0Aw+272+240+272+272+0%0AR+272+192+272+144+0+0+40+5+0+0+0.5%0Aw+272+272+272+304+0%0Aw+272+272+384+272+0%0Ar+384+192+384+272+0+1000%0AR+384+192+384+144+0+0+40+5+0+0+0.5%0Ag+384+336+384+368+0%0Aw+160+208+128+208+0%0Aw+128+208+128+272+0%0Aw+128+272+128+320+0%0Aw+160+320+128+320+0%0AR+64+272+0+272+0+2+100+2.5+2.5+0+0.5%0Aw+64+272+128+272+0%0Aw+64+256+64+272+0%0Ag+272+336+272+368+0%0A368+384+272+464+272+0+0%0Ax+279+236+296+239+4+24+C%0Ax+237+203+253+206+4+24+B%0Ax+280+309+297+312+4+24+C%0Ax+238+315+254+318+4+24+B%0Ax+281+343+297+346+4+24+E%0Ax+278+199+294+202+4+24+E%0A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falstad.com/circuit/circuitjs.html?ctz=CQAgjCAMB0l3BWEBmaBOMAmLAOZa0cwFltkQE0KQAWchAUwFowwAoAJ3ADZIVM+mTDX58+YeJE49BkHCCEiB88ZOnIcSgOyYUmlMm5Rw8NgHcFOhcMu7hYtofnclCIy+siHFzFfu2AqQAlALA0OyswGi9jGj4kMShoBHMA3wjdZEgvVPSAjW1dKS4C8HC9QuMJODYQ0rDM-SiYvjjqRJgUgHMKgyNSp2MpCzBeBTlwTHllKFTccfl5vOHJ6cip0VmRsdJxDd3ZkI9lwIUTQWSFS7Fk1OP1taK713dKqR685EN87hVZwdKeRo9yKswAHpZpsglGgkJhkFpaAoRAARNgQoTkAQQYQ47JImwAcXRkLKVEwaCUkF0ShEAGU2AAzTybT4Cfjga6wTBMlkzPIzL6chLcklCTISZF8ZBgci0kDEjE4aXAhRofo0KjyhlK6WsNWImUieVooA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180" y="276199"/>
            <a:ext cx="7772400" cy="1178877"/>
          </a:xfrm>
        </p:spPr>
        <p:txBody>
          <a:bodyPr>
            <a:noAutofit/>
          </a:bodyPr>
          <a:lstStyle/>
          <a:p>
            <a:r>
              <a:rPr lang="en-US" sz="4400" dirty="0"/>
              <a:t>Using, Choosing and Abusing Transistors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F6DE8-2677-4490-A4E2-E8BC85C09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5380" y="1689858"/>
            <a:ext cx="6858000" cy="518160"/>
          </a:xfrm>
        </p:spPr>
        <p:txBody>
          <a:bodyPr/>
          <a:lstStyle/>
          <a:p>
            <a:r>
              <a:rPr lang="en-US" dirty="0"/>
              <a:t>Ray Crampton, Feb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64C79-5E67-4E55-A00B-D2E5189ED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Image result for transistor circuits">
            <a:extLst>
              <a:ext uri="{FF2B5EF4-FFF2-40B4-BE49-F238E27FC236}">
                <a16:creationId xmlns:a16="http://schemas.microsoft.com/office/drawing/2014/main" id="{F1F6E4FE-22A2-4100-9C2D-73CAA8D34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93" y="2910840"/>
            <a:ext cx="1828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types of transistors">
            <a:extLst>
              <a:ext uri="{FF2B5EF4-FFF2-40B4-BE49-F238E27FC236}">
                <a16:creationId xmlns:a16="http://schemas.microsoft.com/office/drawing/2014/main" id="{51BAC52A-6866-47B9-BBF3-BA7884547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644" y="2298186"/>
            <a:ext cx="5444936" cy="408370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7230B94-8704-4CB3-A48D-3E6FCAC2C667}"/>
              </a:ext>
            </a:extLst>
          </p:cNvPr>
          <p:cNvSpPr/>
          <p:nvPr/>
        </p:nvSpPr>
        <p:spPr>
          <a:xfrm>
            <a:off x="347715" y="1958598"/>
            <a:ext cx="289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Add more practical examples</a:t>
            </a:r>
          </a:p>
        </p:txBody>
      </p:sp>
    </p:spTree>
    <p:extLst>
      <p:ext uri="{BB962C8B-B14F-4D97-AF65-F5344CB8AC3E}">
        <p14:creationId xmlns:p14="http://schemas.microsoft.com/office/powerpoint/2010/main" val="2133700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BJT Photodiode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10</a:t>
            </a:fld>
            <a:endParaRPr lang="en-US"/>
          </a:p>
        </p:txBody>
      </p:sp>
      <p:pic>
        <p:nvPicPr>
          <p:cNvPr id="3074" name="Picture 2" descr="schematic">
            <a:extLst>
              <a:ext uri="{FF2B5EF4-FFF2-40B4-BE49-F238E27FC236}">
                <a16:creationId xmlns:a16="http://schemas.microsoft.com/office/drawing/2014/main" id="{41140BF0-0471-4CF6-B024-119291F80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860" y="2088019"/>
            <a:ext cx="4642040" cy="394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4280470-2922-6BDE-4339-7D118DBD9277}"/>
              </a:ext>
            </a:extLst>
          </p:cNvPr>
          <p:cNvSpPr txBox="1">
            <a:spLocks/>
          </p:cNvSpPr>
          <p:nvPr/>
        </p:nvSpPr>
        <p:spPr>
          <a:xfrm>
            <a:off x="615778" y="1332964"/>
            <a:ext cx="8294473" cy="564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Why is a transistor used here?</a:t>
            </a:r>
          </a:p>
        </p:txBody>
      </p:sp>
    </p:spTree>
    <p:extLst>
      <p:ext uri="{BB962C8B-B14F-4D97-AF65-F5344CB8AC3E}">
        <p14:creationId xmlns:p14="http://schemas.microsoft.com/office/powerpoint/2010/main" val="3788151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High voltage motor control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1EF425A0-239B-7825-E1B9-0A0D56E18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241" y="1569932"/>
            <a:ext cx="4210265" cy="490706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7F1339A-9F8D-F579-A8CA-C6E55CD65E1A}"/>
              </a:ext>
            </a:extLst>
          </p:cNvPr>
          <p:cNvSpPr txBox="1">
            <a:spLocks/>
          </p:cNvSpPr>
          <p:nvPr/>
        </p:nvSpPr>
        <p:spPr>
          <a:xfrm>
            <a:off x="463378" y="1569932"/>
            <a:ext cx="3028943" cy="1300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Why is a transistor used here?</a:t>
            </a:r>
          </a:p>
        </p:txBody>
      </p:sp>
    </p:spTree>
    <p:extLst>
      <p:ext uri="{BB962C8B-B14F-4D97-AF65-F5344CB8AC3E}">
        <p14:creationId xmlns:p14="http://schemas.microsoft.com/office/powerpoint/2010/main" val="2648840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Two transistor oscillator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12</a:t>
            </a:fld>
            <a:endParaRPr lang="en-US"/>
          </a:p>
        </p:txBody>
      </p:sp>
      <p:pic>
        <p:nvPicPr>
          <p:cNvPr id="11" name="Picture 10" descr="Diagram, schematic&#10;&#10;Description automatically generated">
            <a:extLst>
              <a:ext uri="{FF2B5EF4-FFF2-40B4-BE49-F238E27FC236}">
                <a16:creationId xmlns:a16="http://schemas.microsoft.com/office/drawing/2014/main" id="{53988426-D485-2186-FD96-EA1C1FA54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296" y="1536877"/>
            <a:ext cx="3403109" cy="469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875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891151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If they’re the same, why choose one over the other?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1B6EF3-60FE-4136-9110-BA960E01D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93" y="1290519"/>
            <a:ext cx="6447613" cy="399138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9479669-0A97-19CF-9F87-858C82F949A9}"/>
              </a:ext>
            </a:extLst>
          </p:cNvPr>
          <p:cNvSpPr txBox="1">
            <a:spLocks/>
          </p:cNvSpPr>
          <p:nvPr/>
        </p:nvSpPr>
        <p:spPr>
          <a:xfrm>
            <a:off x="326003" y="5585850"/>
            <a:ext cx="8294473" cy="8911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/>
              <a:t>BJTs are generally easier to select and use</a:t>
            </a:r>
          </a:p>
          <a:p>
            <a:pPr algn="ctr"/>
            <a:r>
              <a:rPr lang="en-US" sz="3600" b="1" dirty="0"/>
              <a:t>but… not always</a:t>
            </a:r>
          </a:p>
        </p:txBody>
      </p:sp>
    </p:spTree>
    <p:extLst>
      <p:ext uri="{BB962C8B-B14F-4D97-AF65-F5344CB8AC3E}">
        <p14:creationId xmlns:p14="http://schemas.microsoft.com/office/powerpoint/2010/main" val="1504256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MOSFET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14</a:t>
            </a:fld>
            <a:endParaRPr lang="en-US"/>
          </a:p>
        </p:txBody>
      </p:sp>
      <p:pic>
        <p:nvPicPr>
          <p:cNvPr id="3074" name="Picture 2" descr="Image result for high side pmos">
            <a:extLst>
              <a:ext uri="{FF2B5EF4-FFF2-40B4-BE49-F238E27FC236}">
                <a16:creationId xmlns:a16="http://schemas.microsoft.com/office/drawing/2014/main" id="{56031910-137B-41F7-8404-F00642A13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79" y="1382289"/>
            <a:ext cx="4252432" cy="41535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high side pmos">
            <a:extLst>
              <a:ext uri="{FF2B5EF4-FFF2-40B4-BE49-F238E27FC236}">
                <a16:creationId xmlns:a16="http://schemas.microsoft.com/office/drawing/2014/main" id="{E309A40D-12EA-455F-A8B8-A7105AA87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3" y="2556385"/>
            <a:ext cx="5192670" cy="36810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2514D8B-BE02-4300-B528-F47297509DE4}"/>
              </a:ext>
            </a:extLst>
          </p:cNvPr>
          <p:cNvSpPr/>
          <p:nvPr/>
        </p:nvSpPr>
        <p:spPr>
          <a:xfrm>
            <a:off x="3169507" y="2681416"/>
            <a:ext cx="234777" cy="56223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DE491C-9678-416C-899B-13D9B3C8210F}"/>
              </a:ext>
            </a:extLst>
          </p:cNvPr>
          <p:cNvCxnSpPr>
            <a:endCxn id="5" idx="7"/>
          </p:cNvCxnSpPr>
          <p:nvPr/>
        </p:nvCxnSpPr>
        <p:spPr>
          <a:xfrm flipH="1">
            <a:off x="3369902" y="1915297"/>
            <a:ext cx="1603693" cy="8484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6439587-AF90-493E-A727-4AC33936E087}"/>
              </a:ext>
            </a:extLst>
          </p:cNvPr>
          <p:cNvSpPr txBox="1"/>
          <p:nvPr/>
        </p:nvSpPr>
        <p:spPr>
          <a:xfrm>
            <a:off x="4973595" y="1589510"/>
            <a:ext cx="3225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Note the “body diode” which is intrinsic to all MOSFETs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D3B68DD-6589-6566-4678-0A89CA25E9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82" y="4653928"/>
            <a:ext cx="22193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51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D3B68DD-6589-6566-4678-0A89CA25E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034" y="3179255"/>
            <a:ext cx="2964995" cy="26468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MOSFET, Body Diode Can be Useful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15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514D8B-BE02-4300-B528-F47297509DE4}"/>
              </a:ext>
            </a:extLst>
          </p:cNvPr>
          <p:cNvSpPr/>
          <p:nvPr/>
        </p:nvSpPr>
        <p:spPr>
          <a:xfrm rot="5400000">
            <a:off x="2767912" y="3265272"/>
            <a:ext cx="234777" cy="56223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DE491C-9678-416C-899B-13D9B3C8210F}"/>
              </a:ext>
            </a:extLst>
          </p:cNvPr>
          <p:cNvCxnSpPr>
            <a:cxnSpLocks/>
            <a:endCxn id="5" idx="2"/>
          </p:cNvCxnSpPr>
          <p:nvPr/>
        </p:nvCxnSpPr>
        <p:spPr>
          <a:xfrm flipH="1">
            <a:off x="2885300" y="2144332"/>
            <a:ext cx="1313213" cy="128466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6439587-AF90-493E-A727-4AC33936E087}"/>
              </a:ext>
            </a:extLst>
          </p:cNvPr>
          <p:cNvSpPr txBox="1"/>
          <p:nvPr/>
        </p:nvSpPr>
        <p:spPr>
          <a:xfrm>
            <a:off x="4250029" y="1821166"/>
            <a:ext cx="34901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Normal operation is through body diode.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During reverse polarity, FET is off and diode blocks current flow</a:t>
            </a:r>
          </a:p>
        </p:txBody>
      </p:sp>
    </p:spTree>
    <p:extLst>
      <p:ext uri="{BB962C8B-B14F-4D97-AF65-F5344CB8AC3E}">
        <p14:creationId xmlns:p14="http://schemas.microsoft.com/office/powerpoint/2010/main" val="1808411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Key Bipolar Transistor Specs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16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8E7B2A9-9C9E-4E5A-B701-81952C2CB1DE}"/>
              </a:ext>
            </a:extLst>
          </p:cNvPr>
          <p:cNvSpPr txBox="1">
            <a:spLocks/>
          </p:cNvSpPr>
          <p:nvPr/>
        </p:nvSpPr>
        <p:spPr>
          <a:xfrm>
            <a:off x="568411" y="1768515"/>
            <a:ext cx="7915276" cy="7758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Collector-emitter Breakdown Voltage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Maximum operating C-E should be 20-50% lower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73E89AE-2ADE-46E4-8B46-AA7A4F1FDA4A}"/>
              </a:ext>
            </a:extLst>
          </p:cNvPr>
          <p:cNvSpPr txBox="1">
            <a:spLocks/>
          </p:cNvSpPr>
          <p:nvPr/>
        </p:nvSpPr>
        <p:spPr>
          <a:xfrm>
            <a:off x="424763" y="3381079"/>
            <a:ext cx="8294473" cy="7758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Maximum continuous collector current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You should be below this with some margin ~20%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0F817B0E-E04D-4418-9DA9-D18C95850923}"/>
              </a:ext>
            </a:extLst>
          </p:cNvPr>
          <p:cNvSpPr txBox="1">
            <a:spLocks/>
          </p:cNvSpPr>
          <p:nvPr/>
        </p:nvSpPr>
        <p:spPr>
          <a:xfrm>
            <a:off x="424763" y="5519870"/>
            <a:ext cx="8294473" cy="7758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/>
              <a:t>f</a:t>
            </a:r>
            <a:r>
              <a:rPr lang="en-US" sz="3200" baseline="-25000" dirty="0" err="1"/>
              <a:t>T</a:t>
            </a:r>
            <a:r>
              <a:rPr lang="en-US" sz="3200" dirty="0"/>
              <a:t> – frequency at which gain falls to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Should be &gt; 100x your operating frequency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Avoid super high frequency transistors (1GHz!)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D04E1-9BE6-4620-96EA-53CD23B1D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14" y="1249630"/>
            <a:ext cx="7823372" cy="457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A1F13D-1F7B-47DD-9777-1B518053F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10" y="2886088"/>
            <a:ext cx="5639587" cy="3810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7A5A33-9395-4366-9F72-6A67FF0CDF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78" y="4454619"/>
            <a:ext cx="7601122" cy="77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1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14123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Key MOSFET Specs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17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B36FE78-28BF-4AE5-8ED2-AE6423FDB82B}"/>
              </a:ext>
            </a:extLst>
          </p:cNvPr>
          <p:cNvSpPr txBox="1">
            <a:spLocks/>
          </p:cNvSpPr>
          <p:nvPr/>
        </p:nvSpPr>
        <p:spPr>
          <a:xfrm>
            <a:off x="463378" y="2009472"/>
            <a:ext cx="8294473" cy="7758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Drain-Source Breakdown Voltage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Maximum operating D-S should be 20-50% lower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0E5744-4CAA-49F0-9199-C69CCBD20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11" y="1377792"/>
            <a:ext cx="7679724" cy="5035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B5C36F-DE44-418B-8734-CE9C66FD6B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10" y="3172625"/>
            <a:ext cx="7679725" cy="44245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C716415-5FF4-4BA8-92DE-4CBFC0B24958}"/>
              </a:ext>
            </a:extLst>
          </p:cNvPr>
          <p:cNvSpPr txBox="1">
            <a:spLocks/>
          </p:cNvSpPr>
          <p:nvPr/>
        </p:nvSpPr>
        <p:spPr>
          <a:xfrm>
            <a:off x="424763" y="3667930"/>
            <a:ext cx="8294473" cy="7758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Gate threshold voltage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You should be well above/below this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0877BE4-1130-43B2-A069-9A7424CBF1E5}"/>
              </a:ext>
            </a:extLst>
          </p:cNvPr>
          <p:cNvSpPr txBox="1">
            <a:spLocks/>
          </p:cNvSpPr>
          <p:nvPr/>
        </p:nvSpPr>
        <p:spPr>
          <a:xfrm>
            <a:off x="424763" y="5913307"/>
            <a:ext cx="8294473" cy="7758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On-Voltage (or On-Resistance)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Should be low enough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B9F83B-2F99-4236-84F1-AA9ED4A924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10" y="4785886"/>
            <a:ext cx="7679725" cy="10948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6AD2A4-1C50-451F-9FEA-F4B22155EF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11" y="1067624"/>
            <a:ext cx="7679724" cy="30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64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891151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MOSFET vs Bipolar Pros/Cons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>
                <a:latin typeface="+mj-lt"/>
              </a:rPr>
              <a:t>18</a:t>
            </a:fld>
            <a:endParaRPr lang="en-US">
              <a:latin typeface="+mj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9479669-0A97-19CF-9F87-858C82F949A9}"/>
              </a:ext>
            </a:extLst>
          </p:cNvPr>
          <p:cNvSpPr txBox="1">
            <a:spLocks/>
          </p:cNvSpPr>
          <p:nvPr/>
        </p:nvSpPr>
        <p:spPr>
          <a:xfrm>
            <a:off x="305480" y="1410237"/>
            <a:ext cx="4039935" cy="36962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Bipolar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/>
              <a:t>Easier to drive voltage-wise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/>
              <a:t>Rugged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597900-FB62-6C5D-C053-F782668A9A44}"/>
              </a:ext>
            </a:extLst>
          </p:cNvPr>
          <p:cNvSpPr txBox="1">
            <a:spLocks/>
          </p:cNvSpPr>
          <p:nvPr/>
        </p:nvSpPr>
        <p:spPr>
          <a:xfrm>
            <a:off x="4757541" y="1410236"/>
            <a:ext cx="4265313" cy="36962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MOSFET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/>
              <a:t>Can be more efficient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/>
              <a:t>Can switch faster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/>
              <a:t>Gate easier to drive current-wise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/>
              <a:t>Poor selection for 3.3V circuits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/>
              <a:t>Can be difficult to select proper Vt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7D6EA69-B2C6-8D6E-B946-5E8B84D58AE7}"/>
              </a:ext>
            </a:extLst>
          </p:cNvPr>
          <p:cNvSpPr txBox="1">
            <a:spLocks/>
          </p:cNvSpPr>
          <p:nvPr/>
        </p:nvSpPr>
        <p:spPr>
          <a:xfrm>
            <a:off x="463378" y="5033132"/>
            <a:ext cx="3245734" cy="16019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u="sng" dirty="0"/>
              <a:t>Very application dependent:</a:t>
            </a:r>
          </a:p>
          <a:p>
            <a:r>
              <a:rPr lang="en-US" sz="2000" dirty="0"/>
              <a:t>Switching power supplies</a:t>
            </a:r>
          </a:p>
          <a:p>
            <a:r>
              <a:rPr lang="en-US" sz="2000" dirty="0"/>
              <a:t>Audio Amplifiers</a:t>
            </a:r>
          </a:p>
          <a:p>
            <a:r>
              <a:rPr lang="en-US" sz="2000" dirty="0"/>
              <a:t>GPIO LED bias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CC03A3-7DE7-C763-FD7E-FB23A1B7592E}"/>
              </a:ext>
            </a:extLst>
          </p:cNvPr>
          <p:cNvSpPr txBox="1"/>
          <p:nvPr/>
        </p:nvSpPr>
        <p:spPr>
          <a:xfrm>
            <a:off x="3915177" y="5223772"/>
            <a:ext cx="4765444" cy="1323439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u="sng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Practical guidance/tendencies:</a:t>
            </a:r>
          </a:p>
          <a:p>
            <a:pPr marL="457200" indent="-457200">
              <a:buFontTx/>
              <a:buChar char="-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Low power, low voltage -&gt; bipolar</a:t>
            </a:r>
          </a:p>
          <a:p>
            <a:pPr marL="457200" indent="-457200">
              <a:buFontTx/>
              <a:buChar char="-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High current -&gt; FET</a:t>
            </a:r>
          </a:p>
          <a:p>
            <a:pPr marL="457200" indent="-457200">
              <a:buFontTx/>
              <a:buChar char="-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High efficiency switching supplies -&gt; FET</a:t>
            </a:r>
            <a:endParaRPr lang="en-US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5446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Go-to Transistors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19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8E7B2A9-9C9E-4E5A-B701-81952C2CB1DE}"/>
              </a:ext>
            </a:extLst>
          </p:cNvPr>
          <p:cNvSpPr txBox="1">
            <a:spLocks/>
          </p:cNvSpPr>
          <p:nvPr/>
        </p:nvSpPr>
        <p:spPr>
          <a:xfrm>
            <a:off x="568411" y="1641555"/>
            <a:ext cx="7915276" cy="1768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Bipolar – the workhorse for enthusiasts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2N3904 – NPN, 40V, 200mA, 300MHz </a:t>
            </a:r>
            <a:r>
              <a:rPr lang="en-US" sz="3200" dirty="0" err="1"/>
              <a:t>f</a:t>
            </a:r>
            <a:r>
              <a:rPr lang="en-US" sz="3200" baseline="-25000" dirty="0" err="1"/>
              <a:t>T</a:t>
            </a:r>
            <a:endParaRPr lang="en-US" sz="3200" baseline="-25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2N3906 – PNP, -40V. 200mA, 250MHz </a:t>
            </a:r>
            <a:r>
              <a:rPr lang="en-US" sz="3200" dirty="0" err="1"/>
              <a:t>f</a:t>
            </a:r>
            <a:r>
              <a:rPr lang="en-US" sz="3200" baseline="-25000" dirty="0" err="1"/>
              <a:t>T</a:t>
            </a:r>
            <a:endParaRPr lang="en-US" sz="3200" baseline="-25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TIP120 – NPN, 60V, 5A</a:t>
            </a:r>
            <a:endParaRPr lang="en-US" sz="2800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73E89AE-2ADE-46E4-8B46-AA7A4F1FDA4A}"/>
              </a:ext>
            </a:extLst>
          </p:cNvPr>
          <p:cNvSpPr txBox="1">
            <a:spLocks/>
          </p:cNvSpPr>
          <p:nvPr/>
        </p:nvSpPr>
        <p:spPr>
          <a:xfrm>
            <a:off x="424763" y="4283874"/>
            <a:ext cx="8294473" cy="21931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MOSFETs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Probably don’t want to stock FETs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err="1"/>
              <a:t>Wanna</a:t>
            </a:r>
            <a:r>
              <a:rPr lang="en-US" sz="2800" dirty="0"/>
              <a:t> play? 2N7000, 2N7002 - NMOS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111EC9-564B-49D7-986F-E489E8246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173" y="2026443"/>
            <a:ext cx="629553" cy="973611"/>
          </a:xfrm>
          <a:prstGeom prst="rect">
            <a:avLst/>
          </a:prstGeom>
        </p:spPr>
      </p:pic>
      <p:pic>
        <p:nvPicPr>
          <p:cNvPr id="9218" name="Picture 2" descr="Image result for TO-220">
            <a:extLst>
              <a:ext uri="{FF2B5EF4-FFF2-40B4-BE49-F238E27FC236}">
                <a16:creationId xmlns:a16="http://schemas.microsoft.com/office/drawing/2014/main" id="{E42E8CFD-9678-4A0A-9896-95CA9E741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3006585"/>
            <a:ext cx="1062038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83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00" name="Picture 12" descr="Image result for warning!">
            <a:extLst>
              <a:ext uri="{FF2B5EF4-FFF2-40B4-BE49-F238E27FC236}">
                <a16:creationId xmlns:a16="http://schemas.microsoft.com/office/drawing/2014/main" id="{C197DBD2-906B-484F-A388-7FF954244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93" y="169905"/>
            <a:ext cx="1676989" cy="88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Image result for warning!">
            <a:extLst>
              <a:ext uri="{FF2B5EF4-FFF2-40B4-BE49-F238E27FC236}">
                <a16:creationId xmlns:a16="http://schemas.microsoft.com/office/drawing/2014/main" id="{49A12D69-B74F-4114-B163-A8B34C2F4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020" y="169905"/>
            <a:ext cx="1676989" cy="88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Image result for warning!">
            <a:extLst>
              <a:ext uri="{FF2B5EF4-FFF2-40B4-BE49-F238E27FC236}">
                <a16:creationId xmlns:a16="http://schemas.microsoft.com/office/drawing/2014/main" id="{9F120388-2EF2-4054-9E9B-AF52B1997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047" y="169904"/>
            <a:ext cx="1676989" cy="88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Image result for warning!">
            <a:extLst>
              <a:ext uri="{FF2B5EF4-FFF2-40B4-BE49-F238E27FC236}">
                <a16:creationId xmlns:a16="http://schemas.microsoft.com/office/drawing/2014/main" id="{2727A75C-E507-4EC4-BD2F-B492D6F44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074" y="169903"/>
            <a:ext cx="1676989" cy="88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Image result for warning!">
            <a:extLst>
              <a:ext uri="{FF2B5EF4-FFF2-40B4-BE49-F238E27FC236}">
                <a16:creationId xmlns:a16="http://schemas.microsoft.com/office/drawing/2014/main" id="{44BC9E6B-B5BE-4E88-B7DC-DAA9E2128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101" y="169903"/>
            <a:ext cx="1676989" cy="88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bad analogy">
            <a:extLst>
              <a:ext uri="{FF2B5EF4-FFF2-40B4-BE49-F238E27FC236}">
                <a16:creationId xmlns:a16="http://schemas.microsoft.com/office/drawing/2014/main" id="{B3E52EA1-AC7D-48AE-8543-5E5AAF5EF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5335" y="1420645"/>
            <a:ext cx="8744755" cy="499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9FEB6A-DB03-46A2-B4D1-FADC2279B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48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Common Bipolar Pinouts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20</a:t>
            </a:fld>
            <a:endParaRPr lang="en-US"/>
          </a:p>
        </p:txBody>
      </p:sp>
      <p:pic>
        <p:nvPicPr>
          <p:cNvPr id="4106" name="Picture 10" descr="https://grobotronics.com/images/thumbnails/320/320/detailed/1/to-92.jpg">
            <a:extLst>
              <a:ext uri="{FF2B5EF4-FFF2-40B4-BE49-F238E27FC236}">
                <a16:creationId xmlns:a16="http://schemas.microsoft.com/office/drawing/2014/main" id="{CDEFDE1C-F66E-4E04-A561-29755ADD2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579" y="1344671"/>
            <a:ext cx="5290457" cy="529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251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Typical </a:t>
            </a:r>
            <a:r>
              <a:rPr lang="en-US"/>
              <a:t>Breadboard Application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21</a:t>
            </a:fld>
            <a:endParaRPr lang="en-US"/>
          </a:p>
        </p:txBody>
      </p:sp>
      <p:pic>
        <p:nvPicPr>
          <p:cNvPr id="4108" name="Picture 12" descr="Image result for 2n3904 breadboard">
            <a:extLst>
              <a:ext uri="{FF2B5EF4-FFF2-40B4-BE49-F238E27FC236}">
                <a16:creationId xmlns:a16="http://schemas.microsoft.com/office/drawing/2014/main" id="{385639BD-CDAE-4CA3-99EE-C1ABBC7A49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04307" y="1390970"/>
            <a:ext cx="5780314" cy="508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3143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MOSFET Schematic Symbols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6014D-BCEE-4C20-8CAD-F37BE6BDB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72" y="1658856"/>
            <a:ext cx="6687483" cy="23911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F17368-0AFE-4EC8-A407-B404F4B7B993}"/>
              </a:ext>
            </a:extLst>
          </p:cNvPr>
          <p:cNvSpPr txBox="1"/>
          <p:nvPr/>
        </p:nvSpPr>
        <p:spPr>
          <a:xfrm>
            <a:off x="1000897" y="4407086"/>
            <a:ext cx="72966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There are many, many variations on these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FETs of the same type (P vs N) behave similar to each other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Be aware but don’t fret over it too much</a:t>
            </a:r>
          </a:p>
        </p:txBody>
      </p:sp>
    </p:spTree>
    <p:extLst>
      <p:ext uri="{BB962C8B-B14F-4D97-AF65-F5344CB8AC3E}">
        <p14:creationId xmlns:p14="http://schemas.microsoft.com/office/powerpoint/2010/main" val="2215097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180" y="5254048"/>
            <a:ext cx="7772400" cy="774486"/>
          </a:xfrm>
        </p:spPr>
        <p:txBody>
          <a:bodyPr>
            <a:noAutofit/>
          </a:bodyPr>
          <a:lstStyle/>
          <a:p>
            <a:r>
              <a:rPr lang="en-US" sz="4400" b="1" dirty="0"/>
              <a:t>Transistors as Amplifiers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64C79-5E67-4E55-A00B-D2E5189ED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23</a:t>
            </a:fld>
            <a:endParaRPr lang="en-US"/>
          </a:p>
        </p:txBody>
      </p:sp>
      <p:pic>
        <p:nvPicPr>
          <p:cNvPr id="6146" name="Picture 2" descr="Image result for and now for something a little different">
            <a:extLst>
              <a:ext uri="{FF2B5EF4-FFF2-40B4-BE49-F238E27FC236}">
                <a16:creationId xmlns:a16="http://schemas.microsoft.com/office/drawing/2014/main" id="{B5E8017D-D3C0-4717-8B23-EE2E16BA8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829466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952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CCD007-5595-9EE3-1CFA-3E8B9D0CA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881" y="1348673"/>
            <a:ext cx="7841414" cy="54094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A Linear Amplifier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24</a:t>
            </a:fld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95B60B0-38ED-4FCD-B904-CED5BBABCCEA}"/>
              </a:ext>
            </a:extLst>
          </p:cNvPr>
          <p:cNvSpPr txBox="1"/>
          <p:nvPr/>
        </p:nvSpPr>
        <p:spPr>
          <a:xfrm>
            <a:off x="1032939" y="1348673"/>
            <a:ext cx="1148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  <a:hlinkClick r:id="rId3"/>
              </a:rPr>
              <a:t>Falstad</a:t>
            </a:r>
            <a:r>
              <a:rPr lang="en-US" sz="1000" dirty="0">
                <a:solidFill>
                  <a:schemeClr val="bg1"/>
                </a:solidFill>
                <a:hlinkClick r:id="rId3"/>
              </a:rPr>
              <a:t> Simulation</a:t>
            </a:r>
            <a:endParaRPr lang="en-US" sz="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958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CCD007-5595-9EE3-1CFA-3E8B9D0CAF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412"/>
          <a:stretch/>
        </p:blipFill>
        <p:spPr>
          <a:xfrm>
            <a:off x="907881" y="1261527"/>
            <a:ext cx="7841414" cy="3223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Not a good design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25</a:t>
            </a:fld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95B60B0-38ED-4FCD-B904-CED5BBABCCEA}"/>
              </a:ext>
            </a:extLst>
          </p:cNvPr>
          <p:cNvSpPr txBox="1"/>
          <p:nvPr/>
        </p:nvSpPr>
        <p:spPr>
          <a:xfrm>
            <a:off x="923473" y="1268558"/>
            <a:ext cx="1148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  <a:hlinkClick r:id="rId3"/>
              </a:rPr>
              <a:t>Falstad</a:t>
            </a:r>
            <a:r>
              <a:rPr lang="en-US" sz="1000" dirty="0">
                <a:solidFill>
                  <a:schemeClr val="bg1"/>
                </a:solidFill>
                <a:hlinkClick r:id="rId3"/>
              </a:rPr>
              <a:t> Simulation</a:t>
            </a:r>
            <a:endParaRPr lang="en-US" sz="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BA343E-B1C5-D9DA-2FD4-EC4F025FF3CE}"/>
              </a:ext>
            </a:extLst>
          </p:cNvPr>
          <p:cNvSpPr txBox="1"/>
          <p:nvPr/>
        </p:nvSpPr>
        <p:spPr>
          <a:xfrm>
            <a:off x="907881" y="4696136"/>
            <a:ext cx="78414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Problems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Gain will vary too much with </a:t>
            </a:r>
            <a:r>
              <a:rPr lang="el-GR" sz="2400" dirty="0">
                <a:solidFill>
                  <a:schemeClr val="bg1"/>
                </a:solidFill>
              </a:rPr>
              <a:t>β</a:t>
            </a:r>
            <a:r>
              <a:rPr lang="en-US" sz="2400" dirty="0">
                <a:solidFill>
                  <a:schemeClr val="bg1"/>
                </a:solidFill>
              </a:rPr>
              <a:t> (</a:t>
            </a:r>
            <a:r>
              <a:rPr lang="en-US" sz="2400" dirty="0" err="1">
                <a:solidFill>
                  <a:schemeClr val="bg1"/>
                </a:solidFill>
              </a:rPr>
              <a:t>h</a:t>
            </a:r>
            <a:r>
              <a:rPr lang="en-US" sz="2400" baseline="-25000" dirty="0" err="1">
                <a:solidFill>
                  <a:schemeClr val="bg1"/>
                </a:solidFill>
              </a:rPr>
              <a:t>fe</a:t>
            </a:r>
            <a:r>
              <a:rPr lang="en-US" sz="2400" dirty="0">
                <a:solidFill>
                  <a:schemeClr val="bg1"/>
                </a:solidFill>
              </a:rPr>
              <a:t>) variation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Linearity isn’t very good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Input dynamic range is poor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Circuit needs fine-tuning per transistor used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830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 Better Design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26</a:t>
            </a:fld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1CAD46-EB8B-4616-A03E-2CA2862AA93B}"/>
              </a:ext>
            </a:extLst>
          </p:cNvPr>
          <p:cNvSpPr txBox="1"/>
          <p:nvPr/>
        </p:nvSpPr>
        <p:spPr>
          <a:xfrm>
            <a:off x="5375184" y="2162434"/>
            <a:ext cx="352012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Gain ~= -</a:t>
            </a:r>
            <a:r>
              <a:rPr lang="en-US" sz="2800" dirty="0" err="1">
                <a:solidFill>
                  <a:schemeClr val="bg1"/>
                </a:solidFill>
              </a:rPr>
              <a:t>Rc</a:t>
            </a:r>
            <a:r>
              <a:rPr lang="en-US" sz="2800" dirty="0">
                <a:solidFill>
                  <a:schemeClr val="bg1"/>
                </a:solidFill>
              </a:rPr>
              <a:t>/Re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Improved distortion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Improved dynamic range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Less sensitive to individual transistor characteristics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6A9DF7-9A47-4966-B86A-735B19244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56" y="1927698"/>
            <a:ext cx="5095746" cy="356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13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Common Configurations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E6C534-398A-DCB9-EB65-CE3684A75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487" y="1139780"/>
            <a:ext cx="4343951" cy="57182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8B2F09-2DE3-FB52-0D66-B94A6594B67B}"/>
              </a:ext>
            </a:extLst>
          </p:cNvPr>
          <p:cNvSpPr txBox="1"/>
          <p:nvPr/>
        </p:nvSpPr>
        <p:spPr>
          <a:xfrm>
            <a:off x="5808373" y="1277844"/>
            <a:ext cx="2807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V and I gain</a:t>
            </a:r>
          </a:p>
          <a:p>
            <a:r>
              <a:rPr lang="en-US" sz="2800" dirty="0">
                <a:solidFill>
                  <a:schemeClr val="bg1"/>
                </a:solidFill>
              </a:rPr>
              <a:t>Low input R</a:t>
            </a:r>
          </a:p>
          <a:p>
            <a:r>
              <a:rPr lang="en-US" sz="2800" dirty="0">
                <a:solidFill>
                  <a:schemeClr val="bg1"/>
                </a:solidFill>
              </a:rPr>
              <a:t>Low output 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AC4398-C918-C7CC-D002-95077A9EC79D}"/>
              </a:ext>
            </a:extLst>
          </p:cNvPr>
          <p:cNvSpPr txBox="1"/>
          <p:nvPr/>
        </p:nvSpPr>
        <p:spPr>
          <a:xfrm>
            <a:off x="5808373" y="3193036"/>
            <a:ext cx="2807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V gain</a:t>
            </a:r>
          </a:p>
          <a:p>
            <a:r>
              <a:rPr lang="en-US" sz="2800" dirty="0">
                <a:solidFill>
                  <a:schemeClr val="bg1"/>
                </a:solidFill>
              </a:rPr>
              <a:t>Low input R</a:t>
            </a:r>
          </a:p>
          <a:p>
            <a:r>
              <a:rPr lang="en-US" sz="2800" dirty="0">
                <a:solidFill>
                  <a:schemeClr val="bg1"/>
                </a:solidFill>
              </a:rPr>
              <a:t>High output 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800CAB-E78F-ADE1-522B-A65D0B21BD65}"/>
              </a:ext>
            </a:extLst>
          </p:cNvPr>
          <p:cNvSpPr txBox="1"/>
          <p:nvPr/>
        </p:nvSpPr>
        <p:spPr>
          <a:xfrm>
            <a:off x="5808373" y="5031206"/>
            <a:ext cx="28075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 gain</a:t>
            </a:r>
          </a:p>
          <a:p>
            <a:r>
              <a:rPr lang="en-US" sz="2800" dirty="0">
                <a:solidFill>
                  <a:schemeClr val="bg1"/>
                </a:solidFill>
              </a:rPr>
              <a:t>High input R</a:t>
            </a:r>
          </a:p>
          <a:p>
            <a:r>
              <a:rPr lang="en-US" sz="2800" dirty="0">
                <a:solidFill>
                  <a:schemeClr val="bg1"/>
                </a:solidFill>
              </a:rPr>
              <a:t>Low output R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912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Darlington Pair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04CF99AB-25D8-9FDA-A150-0D570BAF99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351"/>
          <a:stretch/>
        </p:blipFill>
        <p:spPr>
          <a:xfrm>
            <a:off x="3915177" y="1560361"/>
            <a:ext cx="4589575" cy="400867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66982CC-AFEC-1543-0476-6E9A851FC258}"/>
              </a:ext>
            </a:extLst>
          </p:cNvPr>
          <p:cNvSpPr txBox="1">
            <a:spLocks/>
          </p:cNvSpPr>
          <p:nvPr/>
        </p:nvSpPr>
        <p:spPr>
          <a:xfrm>
            <a:off x="134988" y="1837025"/>
            <a:ext cx="3780189" cy="2335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Gain is squared (100 becomes 10,000)</a:t>
            </a:r>
          </a:p>
        </p:txBody>
      </p:sp>
    </p:spTree>
    <p:extLst>
      <p:ext uri="{BB962C8B-B14F-4D97-AF65-F5344CB8AC3E}">
        <p14:creationId xmlns:p14="http://schemas.microsoft.com/office/powerpoint/2010/main" val="3086661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Differential Pair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29</a:t>
            </a:fld>
            <a:endParaRPr lang="en-US"/>
          </a:p>
        </p:txBody>
      </p:sp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FC006D62-9879-7D92-D590-71CD583F42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53"/>
          <a:stretch/>
        </p:blipFill>
        <p:spPr>
          <a:xfrm>
            <a:off x="321714" y="1564253"/>
            <a:ext cx="3735132" cy="448828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2CEF8DA-B4CC-76FA-1891-63549DF79A23}"/>
              </a:ext>
            </a:extLst>
          </p:cNvPr>
          <p:cNvGrpSpPr/>
          <p:nvPr/>
        </p:nvGrpSpPr>
        <p:grpSpPr>
          <a:xfrm>
            <a:off x="4198749" y="1812157"/>
            <a:ext cx="4694349" cy="4069731"/>
            <a:chOff x="4436951" y="1512184"/>
            <a:chExt cx="4694349" cy="406973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D9B2D34-B8FB-4DB0-058A-4CBCE81A4254}"/>
                </a:ext>
              </a:extLst>
            </p:cNvPr>
            <p:cNvSpPr/>
            <p:nvPr/>
          </p:nvSpPr>
          <p:spPr>
            <a:xfrm>
              <a:off x="4436951" y="1512185"/>
              <a:ext cx="4694349" cy="3967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Histogram&#10;&#10;Description automatically generated">
              <a:extLst>
                <a:ext uri="{FF2B5EF4-FFF2-40B4-BE49-F238E27FC236}">
                  <a16:creationId xmlns:a16="http://schemas.microsoft.com/office/drawing/2014/main" id="{8FC9D6B1-2B4C-9891-3B0F-617586233E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04" r="10317"/>
            <a:stretch/>
          </p:blipFill>
          <p:spPr>
            <a:xfrm>
              <a:off x="4497172" y="1512184"/>
              <a:ext cx="4634128" cy="40697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1372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93E8867F-2E93-F1F3-2414-CB9118022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58" y="1352260"/>
            <a:ext cx="7230484" cy="4153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146307"/>
            <a:ext cx="8294473" cy="90692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/>
              <a:t>Two major types of transistors</a:t>
            </a:r>
            <a:br>
              <a:rPr lang="en-US" sz="4000" b="1" dirty="0"/>
            </a:br>
            <a:r>
              <a:rPr lang="en-US" sz="4000" b="1" i="1" u="sng" dirty="0"/>
              <a:t>Current</a:t>
            </a:r>
            <a:r>
              <a:rPr lang="en-US" sz="4000" b="1" dirty="0"/>
              <a:t> controlled &amp; </a:t>
            </a:r>
            <a:r>
              <a:rPr lang="en-US" sz="4000" b="1" i="1" u="sng" dirty="0"/>
              <a:t>Voltage</a:t>
            </a:r>
            <a:r>
              <a:rPr lang="en-US" sz="4000" b="1" dirty="0"/>
              <a:t> controlled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362F23C-DA92-0665-4B2D-076670F8FAFF}"/>
              </a:ext>
            </a:extLst>
          </p:cNvPr>
          <p:cNvSpPr txBox="1">
            <a:spLocks/>
          </p:cNvSpPr>
          <p:nvPr/>
        </p:nvSpPr>
        <p:spPr>
          <a:xfrm>
            <a:off x="933719" y="1365160"/>
            <a:ext cx="862884" cy="2704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b="1" dirty="0" err="1">
                <a:solidFill>
                  <a:schemeClr val="bg2">
                    <a:lumMod val="90000"/>
                  </a:schemeClr>
                </a:solidFill>
                <a:hlinkClick r:id="rId3"/>
              </a:rPr>
              <a:t>Falstad</a:t>
            </a:r>
            <a:r>
              <a:rPr lang="en-US" sz="1100" b="1" dirty="0">
                <a:solidFill>
                  <a:schemeClr val="bg2">
                    <a:lumMod val="90000"/>
                  </a:schemeClr>
                </a:solidFill>
                <a:hlinkClick r:id="rId3"/>
              </a:rPr>
              <a:t> link</a:t>
            </a:r>
            <a:endParaRPr lang="pl-PL" sz="11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383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Simple Op-Amp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C1A1F5B5-854E-64F4-FC10-245927E32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66" y="1407630"/>
            <a:ext cx="7456868" cy="522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84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Simple Op-Amp Usage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3535993C-7793-71E0-327A-BF299C369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296" y="1837025"/>
            <a:ext cx="5770760" cy="442052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2EB2883-A34D-70C0-D850-4E9CAC99F9D2}"/>
              </a:ext>
            </a:extLst>
          </p:cNvPr>
          <p:cNvSpPr txBox="1">
            <a:spLocks/>
          </p:cNvSpPr>
          <p:nvPr/>
        </p:nvSpPr>
        <p:spPr>
          <a:xfrm>
            <a:off x="212262" y="1228598"/>
            <a:ext cx="2807834" cy="2818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Simple circuit</a:t>
            </a:r>
          </a:p>
          <a:p>
            <a:pPr algn="ctr"/>
            <a:r>
              <a:rPr lang="en-US" sz="3200" dirty="0"/>
              <a:t>Near ideal performance</a:t>
            </a:r>
          </a:p>
        </p:txBody>
      </p:sp>
    </p:spTree>
    <p:extLst>
      <p:ext uri="{BB962C8B-B14F-4D97-AF65-F5344CB8AC3E}">
        <p14:creationId xmlns:p14="http://schemas.microsoft.com/office/powerpoint/2010/main" val="3319407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6CF1FBB-489D-71AC-2B7F-26C7B82924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3262077" y="1622716"/>
            <a:ext cx="3615242" cy="41534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146307"/>
            <a:ext cx="8294473" cy="90692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/>
              <a:t>But, voltage drive can be converted into current drive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3B425C-6072-726D-29CA-61511C74BC4C}"/>
              </a:ext>
            </a:extLst>
          </p:cNvPr>
          <p:cNvSpPr txBox="1">
            <a:spLocks/>
          </p:cNvSpPr>
          <p:nvPr/>
        </p:nvSpPr>
        <p:spPr>
          <a:xfrm>
            <a:off x="1542635" y="1860998"/>
            <a:ext cx="2925391" cy="76629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b="1" dirty="0">
                <a:solidFill>
                  <a:schemeClr val="bg2">
                    <a:lumMod val="90000"/>
                  </a:schemeClr>
                </a:solidFill>
              </a:rPr>
              <a:t>The resistor effectively changes a voltage drive to a current drive</a:t>
            </a:r>
            <a:endParaRPr lang="pl-PL" sz="1600" b="1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0A199D-34AB-4C0F-13DE-D455FB5C7D05}"/>
              </a:ext>
            </a:extLst>
          </p:cNvPr>
          <p:cNvCxnSpPr/>
          <p:nvPr/>
        </p:nvCxnSpPr>
        <p:spPr>
          <a:xfrm>
            <a:off x="3904185" y="2582214"/>
            <a:ext cx="1079939" cy="157122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28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322" y="146307"/>
            <a:ext cx="8384364" cy="90692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/>
              <a:t>Each major type has </a:t>
            </a:r>
            <a:r>
              <a:rPr lang="en-US" sz="4000" i="1" u="sng" dirty="0"/>
              <a:t>complementary</a:t>
            </a:r>
            <a:r>
              <a:rPr lang="en-US" sz="4000" b="1" dirty="0"/>
              <a:t> versions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5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DCA3C0D-78FE-3119-772D-40C812776588}"/>
              </a:ext>
            </a:extLst>
          </p:cNvPr>
          <p:cNvGrpSpPr/>
          <p:nvPr/>
        </p:nvGrpSpPr>
        <p:grpSpPr>
          <a:xfrm>
            <a:off x="4585942" y="1630082"/>
            <a:ext cx="4465944" cy="2594188"/>
            <a:chOff x="4585942" y="1630082"/>
            <a:chExt cx="4465944" cy="2594188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336C42D-2798-2864-C721-F45180D6C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85942" y="1630082"/>
              <a:ext cx="4465944" cy="2594188"/>
            </a:xfrm>
            <a:prstGeom prst="rect">
              <a:avLst/>
            </a:prstGeom>
          </p:spPr>
        </p:pic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8362F23C-DA92-0665-4B2D-076670F8FAFF}"/>
                </a:ext>
              </a:extLst>
            </p:cNvPr>
            <p:cNvSpPr txBox="1">
              <a:spLocks/>
            </p:cNvSpPr>
            <p:nvPr/>
          </p:nvSpPr>
          <p:spPr>
            <a:xfrm>
              <a:off x="4636504" y="1669508"/>
              <a:ext cx="884988" cy="2773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100" b="1" dirty="0" err="1">
                  <a:solidFill>
                    <a:schemeClr val="bg2">
                      <a:lumMod val="90000"/>
                    </a:schemeClr>
                  </a:solidFill>
                  <a:hlinkClick r:id="rId3"/>
                </a:rPr>
                <a:t>Falstad</a:t>
              </a:r>
              <a:r>
                <a:rPr lang="en-US" sz="1100" b="1" dirty="0">
                  <a:solidFill>
                    <a:schemeClr val="bg2">
                      <a:lumMod val="90000"/>
                    </a:schemeClr>
                  </a:solidFill>
                  <a:hlinkClick r:id="rId3"/>
                </a:rPr>
                <a:t> link</a:t>
              </a:r>
              <a:endParaRPr lang="pl-PL" sz="11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762E700-2F40-BBC7-64F4-0EE128ACBD22}"/>
              </a:ext>
            </a:extLst>
          </p:cNvPr>
          <p:cNvGrpSpPr/>
          <p:nvPr/>
        </p:nvGrpSpPr>
        <p:grpSpPr>
          <a:xfrm>
            <a:off x="92114" y="1630082"/>
            <a:ext cx="4323383" cy="2594188"/>
            <a:chOff x="4416267" y="1630082"/>
            <a:chExt cx="4544390" cy="265858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2FDEB3C-9ADD-1276-FCB7-F5E5EE060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16267" y="1630082"/>
              <a:ext cx="4544390" cy="2658584"/>
            </a:xfrm>
            <a:prstGeom prst="rect">
              <a:avLst/>
            </a:prstGeom>
          </p:spPr>
        </p:pic>
        <p:sp>
          <p:nvSpPr>
            <p:cNvPr id="17" name="Title 1">
              <a:extLst>
                <a:ext uri="{FF2B5EF4-FFF2-40B4-BE49-F238E27FC236}">
                  <a16:creationId xmlns:a16="http://schemas.microsoft.com/office/drawing/2014/main" id="{EDEB16F1-8240-4702-08B1-17BD41C71F4B}"/>
                </a:ext>
              </a:extLst>
            </p:cNvPr>
            <p:cNvSpPr txBox="1">
              <a:spLocks/>
            </p:cNvSpPr>
            <p:nvPr/>
          </p:nvSpPr>
          <p:spPr>
            <a:xfrm>
              <a:off x="4515632" y="1723209"/>
              <a:ext cx="884988" cy="27738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bg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100" b="1" dirty="0" err="1">
                  <a:solidFill>
                    <a:schemeClr val="bg2">
                      <a:lumMod val="90000"/>
                    </a:schemeClr>
                  </a:solidFill>
                  <a:hlinkClick r:id="rId5"/>
                </a:rPr>
                <a:t>Falstad</a:t>
              </a:r>
              <a:r>
                <a:rPr lang="en-US" sz="1100" b="1" dirty="0">
                  <a:solidFill>
                    <a:schemeClr val="bg2">
                      <a:lumMod val="90000"/>
                    </a:schemeClr>
                  </a:solidFill>
                  <a:hlinkClick r:id="rId5"/>
                </a:rPr>
                <a:t> link</a:t>
              </a:r>
              <a:endParaRPr lang="pl-PL" sz="1100" b="1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5A84EDDC-FD3B-891A-1550-D16373959F5B}"/>
              </a:ext>
            </a:extLst>
          </p:cNvPr>
          <p:cNvSpPr txBox="1">
            <a:spLocks/>
          </p:cNvSpPr>
          <p:nvPr/>
        </p:nvSpPr>
        <p:spPr>
          <a:xfrm>
            <a:off x="506570" y="4998556"/>
            <a:ext cx="8384364" cy="9069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n-type is low side</a:t>
            </a:r>
          </a:p>
          <a:p>
            <a:pPr algn="ctr"/>
            <a:r>
              <a:rPr lang="en-US" sz="3200" b="1" dirty="0"/>
              <a:t>p-type is high side</a:t>
            </a:r>
          </a:p>
        </p:txBody>
      </p:sp>
    </p:spTree>
    <p:extLst>
      <p:ext uri="{BB962C8B-B14F-4D97-AF65-F5344CB8AC3E}">
        <p14:creationId xmlns:p14="http://schemas.microsoft.com/office/powerpoint/2010/main" val="2223391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“Common Emitter/Source” Inverts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4D9900-DE82-48FF-9A31-2C034137A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09" y="1294444"/>
            <a:ext cx="7828005" cy="426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27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Complementary Bipolar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30B2D-E26F-4108-985A-4BB7B1677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26" y="1457050"/>
            <a:ext cx="7687748" cy="39439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4289C7A-E596-5A8D-2504-D3D0A9B496AD}"/>
              </a:ext>
            </a:extLst>
          </p:cNvPr>
          <p:cNvSpPr txBox="1">
            <a:spLocks/>
          </p:cNvSpPr>
          <p:nvPr/>
        </p:nvSpPr>
        <p:spPr>
          <a:xfrm>
            <a:off x="732889" y="1571366"/>
            <a:ext cx="884988" cy="277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b="1" dirty="0" err="1">
                <a:solidFill>
                  <a:schemeClr val="bg2">
                    <a:lumMod val="90000"/>
                  </a:schemeClr>
                </a:solidFill>
                <a:hlinkClick r:id="rId3"/>
              </a:rPr>
              <a:t>Falstad</a:t>
            </a:r>
            <a:r>
              <a:rPr lang="en-US" sz="1100" b="1" dirty="0">
                <a:solidFill>
                  <a:schemeClr val="bg2">
                    <a:lumMod val="90000"/>
                  </a:schemeClr>
                </a:solidFill>
                <a:hlinkClick r:id="rId3"/>
              </a:rPr>
              <a:t> link</a:t>
            </a:r>
            <a:endParaRPr lang="pl-PL" sz="11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401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Complementary MOSFET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A4CD42-778D-48A0-E601-EA834428E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89" y="1571366"/>
            <a:ext cx="7678222" cy="371526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ED6F780-0BB7-413C-8207-A024FB00A834}"/>
              </a:ext>
            </a:extLst>
          </p:cNvPr>
          <p:cNvSpPr txBox="1">
            <a:spLocks/>
          </p:cNvSpPr>
          <p:nvPr/>
        </p:nvSpPr>
        <p:spPr>
          <a:xfrm>
            <a:off x="732889" y="1571366"/>
            <a:ext cx="884988" cy="2773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b="1" dirty="0" err="1">
                <a:solidFill>
                  <a:schemeClr val="bg2">
                    <a:lumMod val="90000"/>
                  </a:schemeClr>
                </a:solidFill>
                <a:hlinkClick r:id="rId3"/>
              </a:rPr>
              <a:t>Falstad</a:t>
            </a:r>
            <a:r>
              <a:rPr lang="en-US" sz="1100" b="1" dirty="0">
                <a:solidFill>
                  <a:schemeClr val="bg2">
                    <a:lumMod val="90000"/>
                  </a:schemeClr>
                </a:solidFill>
                <a:hlinkClick r:id="rId3"/>
              </a:rPr>
              <a:t> link</a:t>
            </a:r>
            <a:endParaRPr lang="pl-PL" sz="11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40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BJT Motor or LED Driver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Image result for bjt switch examples">
            <a:extLst>
              <a:ext uri="{FF2B5EF4-FFF2-40B4-BE49-F238E27FC236}">
                <a16:creationId xmlns:a16="http://schemas.microsoft.com/office/drawing/2014/main" id="{3DA9CA4C-E1DC-40DB-965E-BA9D90C036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20"/>
          <a:stretch/>
        </p:blipFill>
        <p:spPr bwMode="auto">
          <a:xfrm>
            <a:off x="5688079" y="2013398"/>
            <a:ext cx="2791310" cy="384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5B3D2E0-FB15-4BDD-AF75-019E29BA2067}"/>
              </a:ext>
            </a:extLst>
          </p:cNvPr>
          <p:cNvGrpSpPr/>
          <p:nvPr/>
        </p:nvGrpSpPr>
        <p:grpSpPr>
          <a:xfrm>
            <a:off x="664612" y="2230546"/>
            <a:ext cx="4585023" cy="4233791"/>
            <a:chOff x="664612" y="1462087"/>
            <a:chExt cx="4585023" cy="4233791"/>
          </a:xfrm>
        </p:grpSpPr>
        <p:pic>
          <p:nvPicPr>
            <p:cNvPr id="2050" name="Picture 2" descr="Image result for bjt switch examples">
              <a:extLst>
                <a:ext uri="{FF2B5EF4-FFF2-40B4-BE49-F238E27FC236}">
                  <a16:creationId xmlns:a16="http://schemas.microsoft.com/office/drawing/2014/main" id="{A848A192-D968-4F3E-B2CE-F3A3BDE35C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64612" y="1462087"/>
              <a:ext cx="4585023" cy="4233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FA4E3C2-D0AD-4417-AA98-6C33EB453CD4}"/>
                </a:ext>
              </a:extLst>
            </p:cNvPr>
            <p:cNvCxnSpPr>
              <a:cxnSpLocks/>
            </p:cNvCxnSpPr>
            <p:nvPr/>
          </p:nvCxnSpPr>
          <p:spPr>
            <a:xfrm>
              <a:off x="3086100" y="3619802"/>
              <a:ext cx="50618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49864B0-5CCC-42E5-8610-C6909CD8968B}"/>
                </a:ext>
              </a:extLst>
            </p:cNvPr>
            <p:cNvCxnSpPr>
              <a:cxnSpLocks/>
            </p:cNvCxnSpPr>
            <p:nvPr/>
          </p:nvCxnSpPr>
          <p:spPr>
            <a:xfrm>
              <a:off x="4104428" y="3619802"/>
              <a:ext cx="4675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FDE44A71-A611-697F-6062-68E96AE41A2B}"/>
              </a:ext>
            </a:extLst>
          </p:cNvPr>
          <p:cNvSpPr txBox="1">
            <a:spLocks/>
          </p:cNvSpPr>
          <p:nvPr/>
        </p:nvSpPr>
        <p:spPr>
          <a:xfrm>
            <a:off x="615778" y="1332964"/>
            <a:ext cx="8294473" cy="564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Why is a transistor used here?</a:t>
            </a:r>
          </a:p>
        </p:txBody>
      </p:sp>
    </p:spTree>
    <p:extLst>
      <p:ext uri="{BB962C8B-B14F-4D97-AF65-F5344CB8AC3E}">
        <p14:creationId xmlns:p14="http://schemas.microsoft.com/office/powerpoint/2010/main" val="3700786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16242</TotalTime>
  <Words>578</Words>
  <Application>Microsoft Office PowerPoint</Application>
  <PresentationFormat>On-screen Show (4:3)</PresentationFormat>
  <Paragraphs>144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Using, Choosing and Abusing Transistors</vt:lpstr>
      <vt:lpstr>PowerPoint Presentation</vt:lpstr>
      <vt:lpstr>Two major types of transistors Current controlled &amp; Voltage controlled</vt:lpstr>
      <vt:lpstr>But, voltage drive can be converted into current drive</vt:lpstr>
      <vt:lpstr>Each major type has complementary versions</vt:lpstr>
      <vt:lpstr>“Common Emitter/Source” Inverts</vt:lpstr>
      <vt:lpstr>Complementary Bipolar Output</vt:lpstr>
      <vt:lpstr>Complementary MOSFET Output</vt:lpstr>
      <vt:lpstr>BJT Motor or LED Driver Example</vt:lpstr>
      <vt:lpstr>BJT Photodiode Example</vt:lpstr>
      <vt:lpstr>High voltage motor control</vt:lpstr>
      <vt:lpstr>Two transistor oscillator</vt:lpstr>
      <vt:lpstr>If they’re the same, why choose one over the other?</vt:lpstr>
      <vt:lpstr>MOSFET Examples</vt:lpstr>
      <vt:lpstr>MOSFET, Body Diode Can be Useful</vt:lpstr>
      <vt:lpstr>Key Bipolar Transistor Specs</vt:lpstr>
      <vt:lpstr>Key MOSFET Specs</vt:lpstr>
      <vt:lpstr>MOSFET vs Bipolar Pros/Cons</vt:lpstr>
      <vt:lpstr>Go-to Transistors</vt:lpstr>
      <vt:lpstr>Common Bipolar Pinouts</vt:lpstr>
      <vt:lpstr>Typical Breadboard Application</vt:lpstr>
      <vt:lpstr>MOSFET Schematic Symbols</vt:lpstr>
      <vt:lpstr>Transistors as Amplifiers</vt:lpstr>
      <vt:lpstr>A Linear Amplifier</vt:lpstr>
      <vt:lpstr>Not a good design</vt:lpstr>
      <vt:lpstr>A Better Design</vt:lpstr>
      <vt:lpstr>Common Configurations</vt:lpstr>
      <vt:lpstr>Darlington Pair</vt:lpstr>
      <vt:lpstr>Differential Pair</vt:lpstr>
      <vt:lpstr>Simple Op-Amp</vt:lpstr>
      <vt:lpstr>Simple Op-Amp Usage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Supplies 101</dc:title>
  <dc:creator>Ray Crampton</dc:creator>
  <cp:lastModifiedBy>Ray Crampton</cp:lastModifiedBy>
  <cp:revision>720</cp:revision>
  <cp:lastPrinted>2023-02-11T01:02:21Z</cp:lastPrinted>
  <dcterms:created xsi:type="dcterms:W3CDTF">2017-12-03T23:27:36Z</dcterms:created>
  <dcterms:modified xsi:type="dcterms:W3CDTF">2023-02-11T03:51:01Z</dcterms:modified>
</cp:coreProperties>
</file>