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C3CAC-00BB-4C13-9154-7A00B9C637F8}" v="13" dt="2025-01-20T06:32:31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94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Crampton" userId="1c230dae8f4a47c0" providerId="LiveId" clId="{683C3CAC-00BB-4C13-9154-7A00B9C637F8}"/>
    <pc:docChg chg="undo custSel addSld modSld sldOrd">
      <pc:chgData name="Ray Crampton" userId="1c230dae8f4a47c0" providerId="LiveId" clId="{683C3CAC-00BB-4C13-9154-7A00B9C637F8}" dt="2025-02-01T03:04:41.833" v="1482" actId="6549"/>
      <pc:docMkLst>
        <pc:docMk/>
      </pc:docMkLst>
      <pc:sldChg chg="addSp delSp modSp mod">
        <pc:chgData name="Ray Crampton" userId="1c230dae8f4a47c0" providerId="LiveId" clId="{683C3CAC-00BB-4C13-9154-7A00B9C637F8}" dt="2025-01-20T06:32:42.794" v="1025" actId="1076"/>
        <pc:sldMkLst>
          <pc:docMk/>
          <pc:sldMk cId="2484550437" sldId="256"/>
        </pc:sldMkLst>
        <pc:spChg chg="mod">
          <ac:chgData name="Ray Crampton" userId="1c230dae8f4a47c0" providerId="LiveId" clId="{683C3CAC-00BB-4C13-9154-7A00B9C637F8}" dt="2025-01-20T06:32:38.167" v="1022" actId="1076"/>
          <ac:spMkLst>
            <pc:docMk/>
            <pc:sldMk cId="2484550437" sldId="256"/>
            <ac:spMk id="13" creationId="{1447DE7B-C086-3EDC-0FC9-3C3CD2270746}"/>
          </ac:spMkLst>
        </pc:spChg>
        <pc:spChg chg="mod">
          <ac:chgData name="Ray Crampton" userId="1c230dae8f4a47c0" providerId="LiveId" clId="{683C3CAC-00BB-4C13-9154-7A00B9C637F8}" dt="2025-01-20T06:32:31.740" v="1020" actId="571"/>
          <ac:spMkLst>
            <pc:docMk/>
            <pc:sldMk cId="2484550437" sldId="256"/>
            <ac:spMk id="25" creationId="{4CACDD02-AF62-CF29-7053-8EE5B8A113F4}"/>
          </ac:spMkLst>
        </pc:spChg>
        <pc:spChg chg="mod">
          <ac:chgData name="Ray Crampton" userId="1c230dae8f4a47c0" providerId="LiveId" clId="{683C3CAC-00BB-4C13-9154-7A00B9C637F8}" dt="2025-01-20T06:32:31.740" v="1020" actId="571"/>
          <ac:spMkLst>
            <pc:docMk/>
            <pc:sldMk cId="2484550437" sldId="256"/>
            <ac:spMk id="26" creationId="{B605F732-3C65-1B50-8DE1-ABC673F16BD8}"/>
          </ac:spMkLst>
        </pc:spChg>
        <pc:spChg chg="mod">
          <ac:chgData name="Ray Crampton" userId="1c230dae8f4a47c0" providerId="LiveId" clId="{683C3CAC-00BB-4C13-9154-7A00B9C637F8}" dt="2025-01-20T06:32:31.740" v="1020" actId="571"/>
          <ac:spMkLst>
            <pc:docMk/>
            <pc:sldMk cId="2484550437" sldId="256"/>
            <ac:spMk id="27" creationId="{7A5C4DF3-38A2-BFF4-D4FD-5542D19C9DD0}"/>
          </ac:spMkLst>
        </pc:spChg>
        <pc:spChg chg="mod">
          <ac:chgData name="Ray Crampton" userId="1c230dae8f4a47c0" providerId="LiveId" clId="{683C3CAC-00BB-4C13-9154-7A00B9C637F8}" dt="2025-01-20T06:32:31.740" v="1020" actId="571"/>
          <ac:spMkLst>
            <pc:docMk/>
            <pc:sldMk cId="2484550437" sldId="256"/>
            <ac:spMk id="28" creationId="{A4956CCE-2ABE-F701-D5B3-67F839FE1288}"/>
          </ac:spMkLst>
        </pc:spChg>
        <pc:spChg chg="mod">
          <ac:chgData name="Ray Crampton" userId="1c230dae8f4a47c0" providerId="LiveId" clId="{683C3CAC-00BB-4C13-9154-7A00B9C637F8}" dt="2025-01-20T06:32:31.740" v="1020" actId="571"/>
          <ac:spMkLst>
            <pc:docMk/>
            <pc:sldMk cId="2484550437" sldId="256"/>
            <ac:spMk id="29" creationId="{BB01E8DF-DD68-9A9E-90BA-39713CB2251E}"/>
          </ac:spMkLst>
        </pc:spChg>
        <pc:spChg chg="mod">
          <ac:chgData name="Ray Crampton" userId="1c230dae8f4a47c0" providerId="LiveId" clId="{683C3CAC-00BB-4C13-9154-7A00B9C637F8}" dt="2025-01-20T06:32:31.740" v="1020" actId="571"/>
          <ac:spMkLst>
            <pc:docMk/>
            <pc:sldMk cId="2484550437" sldId="256"/>
            <ac:spMk id="30" creationId="{2D15AC4E-7AA2-9D06-F619-57158FA99F70}"/>
          </ac:spMkLst>
        </pc:spChg>
        <pc:spChg chg="mod">
          <ac:chgData name="Ray Crampton" userId="1c230dae8f4a47c0" providerId="LiveId" clId="{683C3CAC-00BB-4C13-9154-7A00B9C637F8}" dt="2025-01-20T06:32:31.740" v="1020" actId="571"/>
          <ac:spMkLst>
            <pc:docMk/>
            <pc:sldMk cId="2484550437" sldId="256"/>
            <ac:spMk id="31" creationId="{0357874D-3348-8E02-694F-3B33D4430939}"/>
          </ac:spMkLst>
        </pc:spChg>
        <pc:grpChg chg="add mod">
          <ac:chgData name="Ray Crampton" userId="1c230dae8f4a47c0" providerId="LiveId" clId="{683C3CAC-00BB-4C13-9154-7A00B9C637F8}" dt="2025-01-20T06:32:42.794" v="1025" actId="1076"/>
          <ac:grpSpMkLst>
            <pc:docMk/>
            <pc:sldMk cId="2484550437" sldId="256"/>
            <ac:grpSpMk id="23" creationId="{FC0A944E-9C3D-AEE7-724D-D6B8B023B0A4}"/>
          </ac:grpSpMkLst>
        </pc:grpChg>
        <pc:picChg chg="mod">
          <ac:chgData name="Ray Crampton" userId="1c230dae8f4a47c0" providerId="LiveId" clId="{683C3CAC-00BB-4C13-9154-7A00B9C637F8}" dt="2025-01-20T06:32:21.366" v="1017" actId="1076"/>
          <ac:picMkLst>
            <pc:docMk/>
            <pc:sldMk cId="2484550437" sldId="256"/>
            <ac:picMk id="5" creationId="{B22A06D7-E758-AC10-F0E7-DA8D4A87B376}"/>
          </ac:picMkLst>
        </pc:picChg>
        <pc:picChg chg="mod">
          <ac:chgData name="Ray Crampton" userId="1c230dae8f4a47c0" providerId="LiveId" clId="{683C3CAC-00BB-4C13-9154-7A00B9C637F8}" dt="2025-01-20T06:32:31.740" v="1020" actId="571"/>
          <ac:picMkLst>
            <pc:docMk/>
            <pc:sldMk cId="2484550437" sldId="256"/>
            <ac:picMk id="24" creationId="{A29E0243-221F-D2EC-4F31-064AFFF5E85F}"/>
          </ac:picMkLst>
        </pc:picChg>
      </pc:sldChg>
      <pc:sldChg chg="modSp mod ord">
        <pc:chgData name="Ray Crampton" userId="1c230dae8f4a47c0" providerId="LiveId" clId="{683C3CAC-00BB-4C13-9154-7A00B9C637F8}" dt="2025-01-20T06:33:23.311" v="1038"/>
        <pc:sldMkLst>
          <pc:docMk/>
          <pc:sldMk cId="1896381346" sldId="257"/>
        </pc:sldMkLst>
        <pc:spChg chg="mod">
          <ac:chgData name="Ray Crampton" userId="1c230dae8f4a47c0" providerId="LiveId" clId="{683C3CAC-00BB-4C13-9154-7A00B9C637F8}" dt="2025-01-20T06:33:00.798" v="1031" actId="1076"/>
          <ac:spMkLst>
            <pc:docMk/>
            <pc:sldMk cId="1896381346" sldId="257"/>
            <ac:spMk id="2" creationId="{4B831184-7870-10AD-A5AA-52FD943E0390}"/>
          </ac:spMkLst>
        </pc:spChg>
        <pc:spChg chg="mod">
          <ac:chgData name="Ray Crampton" userId="1c230dae8f4a47c0" providerId="LiveId" clId="{683C3CAC-00BB-4C13-9154-7A00B9C637F8}" dt="2025-01-20T06:33:04.477" v="1032" actId="1076"/>
          <ac:spMkLst>
            <pc:docMk/>
            <pc:sldMk cId="1896381346" sldId="257"/>
            <ac:spMk id="13" creationId="{A8FD5C4B-A806-951A-74C2-4A90024FE0B5}"/>
          </ac:spMkLst>
        </pc:spChg>
        <pc:grpChg chg="mod">
          <ac:chgData name="Ray Crampton" userId="1c230dae8f4a47c0" providerId="LiveId" clId="{683C3CAC-00BB-4C13-9154-7A00B9C637F8}" dt="2025-01-20T06:33:14.527" v="1036" actId="1076"/>
          <ac:grpSpMkLst>
            <pc:docMk/>
            <pc:sldMk cId="1896381346" sldId="257"/>
            <ac:grpSpMk id="37" creationId="{19178920-DB8B-9820-D072-2E726341DBB9}"/>
          </ac:grpSpMkLst>
        </pc:grpChg>
        <pc:grpChg chg="mod">
          <ac:chgData name="Ray Crampton" userId="1c230dae8f4a47c0" providerId="LiveId" clId="{683C3CAC-00BB-4C13-9154-7A00B9C637F8}" dt="2025-01-20T06:33:08.265" v="1034" actId="14100"/>
          <ac:grpSpMkLst>
            <pc:docMk/>
            <pc:sldMk cId="1896381346" sldId="257"/>
            <ac:grpSpMk id="38" creationId="{B3F268E4-9A79-D41A-28C4-65262628E804}"/>
          </ac:grpSpMkLst>
        </pc:grpChg>
      </pc:sldChg>
      <pc:sldChg chg="addSp modSp mod ord">
        <pc:chgData name="Ray Crampton" userId="1c230dae8f4a47c0" providerId="LiveId" clId="{683C3CAC-00BB-4C13-9154-7A00B9C637F8}" dt="2025-02-01T03:04:41.833" v="1482" actId="6549"/>
        <pc:sldMkLst>
          <pc:docMk/>
          <pc:sldMk cId="3165511875" sldId="258"/>
        </pc:sldMkLst>
        <pc:spChg chg="mod">
          <ac:chgData name="Ray Crampton" userId="1c230dae8f4a47c0" providerId="LiveId" clId="{683C3CAC-00BB-4C13-9154-7A00B9C637F8}" dt="2025-02-01T03:04:41.833" v="1482" actId="6549"/>
          <ac:spMkLst>
            <pc:docMk/>
            <pc:sldMk cId="3165511875" sldId="258"/>
            <ac:spMk id="2" creationId="{ECA79E96-249A-A114-4504-00B552A3274C}"/>
          </ac:spMkLst>
        </pc:spChg>
        <pc:spChg chg="add mod">
          <ac:chgData name="Ray Crampton" userId="1c230dae8f4a47c0" providerId="LiveId" clId="{683C3CAC-00BB-4C13-9154-7A00B9C637F8}" dt="2025-01-20T06:19:39.305" v="91" actId="1076"/>
          <ac:spMkLst>
            <pc:docMk/>
            <pc:sldMk cId="3165511875" sldId="258"/>
            <ac:spMk id="87" creationId="{DFA79977-281F-88DC-1B6F-599939FC2855}"/>
          </ac:spMkLst>
        </pc:spChg>
        <pc:picChg chg="mod">
          <ac:chgData name="Ray Crampton" userId="1c230dae8f4a47c0" providerId="LiveId" clId="{683C3CAC-00BB-4C13-9154-7A00B9C637F8}" dt="2025-01-20T06:19:05.278" v="73" actId="1076"/>
          <ac:picMkLst>
            <pc:docMk/>
            <pc:sldMk cId="3165511875" sldId="258"/>
            <ac:picMk id="47" creationId="{A1A949BE-521B-A995-CD88-65A3C35448A3}"/>
          </ac:picMkLst>
        </pc:picChg>
        <pc:picChg chg="mod">
          <ac:chgData name="Ray Crampton" userId="1c230dae8f4a47c0" providerId="LiveId" clId="{683C3CAC-00BB-4C13-9154-7A00B9C637F8}" dt="2025-01-20T06:19:07.828" v="75" actId="1076"/>
          <ac:picMkLst>
            <pc:docMk/>
            <pc:sldMk cId="3165511875" sldId="258"/>
            <ac:picMk id="49" creationId="{AF06364B-FF37-7C05-9501-062FEE9020EB}"/>
          </ac:picMkLst>
        </pc:picChg>
        <pc:picChg chg="mod">
          <ac:chgData name="Ray Crampton" userId="1c230dae8f4a47c0" providerId="LiveId" clId="{683C3CAC-00BB-4C13-9154-7A00B9C637F8}" dt="2025-01-20T06:19:07.828" v="75" actId="1076"/>
          <ac:picMkLst>
            <pc:docMk/>
            <pc:sldMk cId="3165511875" sldId="258"/>
            <ac:picMk id="51" creationId="{B9B843F9-049D-BE15-0E84-AC59C4F62CCA}"/>
          </ac:picMkLst>
        </pc:picChg>
        <pc:picChg chg="mod">
          <ac:chgData name="Ray Crampton" userId="1c230dae8f4a47c0" providerId="LiveId" clId="{683C3CAC-00BB-4C13-9154-7A00B9C637F8}" dt="2025-01-20T06:19:07.828" v="75" actId="1076"/>
          <ac:picMkLst>
            <pc:docMk/>
            <pc:sldMk cId="3165511875" sldId="258"/>
            <ac:picMk id="53" creationId="{6666A618-A29C-55D4-A801-444F75896C13}"/>
          </ac:picMkLst>
        </pc:picChg>
        <pc:picChg chg="mod">
          <ac:chgData name="Ray Crampton" userId="1c230dae8f4a47c0" providerId="LiveId" clId="{683C3CAC-00BB-4C13-9154-7A00B9C637F8}" dt="2025-01-20T06:19:15.388" v="79" actId="1076"/>
          <ac:picMkLst>
            <pc:docMk/>
            <pc:sldMk cId="3165511875" sldId="258"/>
            <ac:picMk id="64" creationId="{52C19C61-C8A5-7C93-20C3-11E13E5AA9ED}"/>
          </ac:picMkLst>
        </pc:picChg>
        <pc:picChg chg="mod">
          <ac:chgData name="Ray Crampton" userId="1c230dae8f4a47c0" providerId="LiveId" clId="{683C3CAC-00BB-4C13-9154-7A00B9C637F8}" dt="2025-01-20T06:19:21.403" v="83" actId="1076"/>
          <ac:picMkLst>
            <pc:docMk/>
            <pc:sldMk cId="3165511875" sldId="258"/>
            <ac:picMk id="66" creationId="{CC20575B-E35E-8297-B9F5-788E79551D39}"/>
          </ac:picMkLst>
        </pc:picChg>
        <pc:picChg chg="mod">
          <ac:chgData name="Ray Crampton" userId="1c230dae8f4a47c0" providerId="LiveId" clId="{683C3CAC-00BB-4C13-9154-7A00B9C637F8}" dt="2025-01-20T06:19:27.883" v="87" actId="14100"/>
          <ac:picMkLst>
            <pc:docMk/>
            <pc:sldMk cId="3165511875" sldId="258"/>
            <ac:picMk id="68" creationId="{4A286107-920A-3DFF-DC56-DCB63830BB34}"/>
          </ac:picMkLst>
        </pc:picChg>
        <pc:picChg chg="add mod ord">
          <ac:chgData name="Ray Crampton" userId="1c230dae8f4a47c0" providerId="LiveId" clId="{683C3CAC-00BB-4C13-9154-7A00B9C637F8}" dt="2025-01-20T06:19:29.083" v="88" actId="1076"/>
          <ac:picMkLst>
            <pc:docMk/>
            <pc:sldMk cId="3165511875" sldId="258"/>
            <ac:picMk id="84" creationId="{27B647DE-0730-BE43-EAA4-864F3DF4D88B}"/>
          </ac:picMkLst>
        </pc:picChg>
        <pc:picChg chg="add mod modCrop">
          <ac:chgData name="Ray Crampton" userId="1c230dae8f4a47c0" providerId="LiveId" clId="{683C3CAC-00BB-4C13-9154-7A00B9C637F8}" dt="2025-01-20T06:19:39.305" v="91" actId="1076"/>
          <ac:picMkLst>
            <pc:docMk/>
            <pc:sldMk cId="3165511875" sldId="258"/>
            <ac:picMk id="86" creationId="{D7679464-7A7C-1831-98B5-7B520F4ACC58}"/>
          </ac:picMkLst>
        </pc:picChg>
        <pc:cxnChg chg="mod">
          <ac:chgData name="Ray Crampton" userId="1c230dae8f4a47c0" providerId="LiveId" clId="{683C3CAC-00BB-4C13-9154-7A00B9C637F8}" dt="2025-01-20T06:19:10.191" v="76" actId="14100"/>
          <ac:cxnSpMkLst>
            <pc:docMk/>
            <pc:sldMk cId="3165511875" sldId="258"/>
            <ac:cxnSpMk id="56" creationId="{CBCADCD9-3282-477B-4679-3F5EC4B2EB0F}"/>
          </ac:cxnSpMkLst>
        </pc:cxnChg>
        <pc:cxnChg chg="mod">
          <ac:chgData name="Ray Crampton" userId="1c230dae8f4a47c0" providerId="LiveId" clId="{683C3CAC-00BB-4C13-9154-7A00B9C637F8}" dt="2025-01-20T06:19:12.381" v="77" actId="14100"/>
          <ac:cxnSpMkLst>
            <pc:docMk/>
            <pc:sldMk cId="3165511875" sldId="258"/>
            <ac:cxnSpMk id="59" creationId="{D8CE3A0B-E0C0-F882-3793-27530EB5DFBF}"/>
          </ac:cxnSpMkLst>
        </pc:cxnChg>
        <pc:cxnChg chg="mod">
          <ac:chgData name="Ray Crampton" userId="1c230dae8f4a47c0" providerId="LiveId" clId="{683C3CAC-00BB-4C13-9154-7A00B9C637F8}" dt="2025-01-20T06:19:14.465" v="78" actId="14100"/>
          <ac:cxnSpMkLst>
            <pc:docMk/>
            <pc:sldMk cId="3165511875" sldId="258"/>
            <ac:cxnSpMk id="61" creationId="{15C11E40-AE46-5911-57AB-BB06627CDF94}"/>
          </ac:cxnSpMkLst>
        </pc:cxnChg>
        <pc:cxnChg chg="mod">
          <ac:chgData name="Ray Crampton" userId="1c230dae8f4a47c0" providerId="LiveId" clId="{683C3CAC-00BB-4C13-9154-7A00B9C637F8}" dt="2025-01-20T06:19:17.023" v="80" actId="14100"/>
          <ac:cxnSpMkLst>
            <pc:docMk/>
            <pc:sldMk cId="3165511875" sldId="258"/>
            <ac:cxnSpMk id="69" creationId="{8ED0AC72-AEA0-E5C9-8440-FE96B999C39B}"/>
          </ac:cxnSpMkLst>
        </pc:cxnChg>
        <pc:cxnChg chg="mod">
          <ac:chgData name="Ray Crampton" userId="1c230dae8f4a47c0" providerId="LiveId" clId="{683C3CAC-00BB-4C13-9154-7A00B9C637F8}" dt="2025-01-20T06:19:23.353" v="84" actId="14100"/>
          <ac:cxnSpMkLst>
            <pc:docMk/>
            <pc:sldMk cId="3165511875" sldId="258"/>
            <ac:cxnSpMk id="71" creationId="{D9090BA1-3D85-DBE4-3381-E2169D229D39}"/>
          </ac:cxnSpMkLst>
        </pc:cxnChg>
        <pc:cxnChg chg="mod">
          <ac:chgData name="Ray Crampton" userId="1c230dae8f4a47c0" providerId="LiveId" clId="{683C3CAC-00BB-4C13-9154-7A00B9C637F8}" dt="2025-02-01T03:04:26.325" v="1480" actId="14100"/>
          <ac:cxnSpMkLst>
            <pc:docMk/>
            <pc:sldMk cId="3165511875" sldId="258"/>
            <ac:cxnSpMk id="74" creationId="{E4C3C212-58EA-9E2D-2CD4-765C9A0C3E68}"/>
          </ac:cxnSpMkLst>
        </pc:cxnChg>
        <pc:cxnChg chg="add mod">
          <ac:chgData name="Ray Crampton" userId="1c230dae8f4a47c0" providerId="LiveId" clId="{683C3CAC-00BB-4C13-9154-7A00B9C637F8}" dt="2025-02-01T03:04:31.264" v="1481" actId="14100"/>
          <ac:cxnSpMkLst>
            <pc:docMk/>
            <pc:sldMk cId="3165511875" sldId="258"/>
            <ac:cxnSpMk id="89" creationId="{77B77034-5FE1-EB62-B110-2073B1D95428}"/>
          </ac:cxnSpMkLst>
        </pc:cxnChg>
      </pc:sldChg>
      <pc:sldChg chg="addSp delSp modSp add mod">
        <pc:chgData name="Ray Crampton" userId="1c230dae8f4a47c0" providerId="LiveId" clId="{683C3CAC-00BB-4C13-9154-7A00B9C637F8}" dt="2025-02-01T03:03:12.592" v="1404" actId="11"/>
        <pc:sldMkLst>
          <pc:docMk/>
          <pc:sldMk cId="242842742" sldId="259"/>
        </pc:sldMkLst>
        <pc:spChg chg="mod">
          <ac:chgData name="Ray Crampton" userId="1c230dae8f4a47c0" providerId="LiveId" clId="{683C3CAC-00BB-4C13-9154-7A00B9C637F8}" dt="2025-02-01T03:03:12.592" v="1404" actId="11"/>
          <ac:spMkLst>
            <pc:docMk/>
            <pc:sldMk cId="242842742" sldId="259"/>
            <ac:spMk id="2" creationId="{4B7C52BE-9CA7-8900-3128-9812DDE5B629}"/>
          </ac:spMkLst>
        </pc:spChg>
        <pc:spChg chg="add mod">
          <ac:chgData name="Ray Crampton" userId="1c230dae8f4a47c0" providerId="LiveId" clId="{683C3CAC-00BB-4C13-9154-7A00B9C637F8}" dt="2025-02-01T02:56:34.573" v="1167" actId="1037"/>
          <ac:spMkLst>
            <pc:docMk/>
            <pc:sldMk cId="242842742" sldId="259"/>
            <ac:spMk id="7" creationId="{43E91A32-D6B9-77F6-CCF9-29136CE7E390}"/>
          </ac:spMkLst>
        </pc:spChg>
        <pc:spChg chg="add mod">
          <ac:chgData name="Ray Crampton" userId="1c230dae8f4a47c0" providerId="LiveId" clId="{683C3CAC-00BB-4C13-9154-7A00B9C637F8}" dt="2025-01-20T06:31:19.228" v="956" actId="1076"/>
          <ac:spMkLst>
            <pc:docMk/>
            <pc:sldMk cId="242842742" sldId="259"/>
            <ac:spMk id="12" creationId="{EF488DC5-DC9E-4B94-D46D-9DE038EE0A5E}"/>
          </ac:spMkLst>
        </pc:spChg>
        <pc:spChg chg="add mod">
          <ac:chgData name="Ray Crampton" userId="1c230dae8f4a47c0" providerId="LiveId" clId="{683C3CAC-00BB-4C13-9154-7A00B9C637F8}" dt="2025-01-20T06:31:38.437" v="1011" actId="1076"/>
          <ac:spMkLst>
            <pc:docMk/>
            <pc:sldMk cId="242842742" sldId="259"/>
            <ac:spMk id="19" creationId="{A72E5EC3-E6A8-3F15-F402-2E866DE98F46}"/>
          </ac:spMkLst>
        </pc:spChg>
        <pc:picChg chg="add mod modCrop">
          <ac:chgData name="Ray Crampton" userId="1c230dae8f4a47c0" providerId="LiveId" clId="{683C3CAC-00BB-4C13-9154-7A00B9C637F8}" dt="2025-01-20T06:23:57.721" v="679" actId="1076"/>
          <ac:picMkLst>
            <pc:docMk/>
            <pc:sldMk cId="242842742" sldId="259"/>
            <ac:picMk id="6" creationId="{D7483FFC-CA79-EBF5-69E0-362107736AC7}"/>
          </ac:picMkLst>
        </pc:picChg>
        <pc:picChg chg="add mod modCrop">
          <ac:chgData name="Ray Crampton" userId="1c230dae8f4a47c0" providerId="LiveId" clId="{683C3CAC-00BB-4C13-9154-7A00B9C637F8}" dt="2025-01-20T06:29:17.706" v="740" actId="1076"/>
          <ac:picMkLst>
            <pc:docMk/>
            <pc:sldMk cId="242842742" sldId="259"/>
            <ac:picMk id="11" creationId="{3CA2B642-5E98-9DAA-AA67-D9CD56F6A2F0}"/>
          </ac:picMkLst>
        </pc:picChg>
        <pc:picChg chg="add mod modCrop">
          <ac:chgData name="Ray Crampton" userId="1c230dae8f4a47c0" providerId="LiveId" clId="{683C3CAC-00BB-4C13-9154-7A00B9C637F8}" dt="2025-01-20T06:31:13.357" v="953" actId="1076"/>
          <ac:picMkLst>
            <pc:docMk/>
            <pc:sldMk cId="242842742" sldId="259"/>
            <ac:picMk id="18" creationId="{D64D044F-782C-16FE-89DB-7075B03715E6}"/>
          </ac:picMkLst>
        </pc:picChg>
        <pc:cxnChg chg="add mod">
          <ac:chgData name="Ray Crampton" userId="1c230dae8f4a47c0" providerId="LiveId" clId="{683C3CAC-00BB-4C13-9154-7A00B9C637F8}" dt="2025-01-20T06:31:22.604" v="958" actId="14100"/>
          <ac:cxnSpMkLst>
            <pc:docMk/>
            <pc:sldMk cId="242842742" sldId="259"/>
            <ac:cxnSpMk id="14" creationId="{A58FC41E-7A86-A12E-A774-4004E37574D8}"/>
          </ac:cxnSpMkLst>
        </pc:cxnChg>
        <pc:cxnChg chg="add mod">
          <ac:chgData name="Ray Crampton" userId="1c230dae8f4a47c0" providerId="LiveId" clId="{683C3CAC-00BB-4C13-9154-7A00B9C637F8}" dt="2025-01-20T06:31:44.452" v="1014" actId="14100"/>
          <ac:cxnSpMkLst>
            <pc:docMk/>
            <pc:sldMk cId="242842742" sldId="259"/>
            <ac:cxnSpMk id="22" creationId="{6951B10D-29C3-5F67-0405-22D7A8E7970B}"/>
          </ac:cxnSpMkLst>
        </pc:cxnChg>
        <pc:cxnChg chg="mod">
          <ac:chgData name="Ray Crampton" userId="1c230dae8f4a47c0" providerId="LiveId" clId="{683C3CAC-00BB-4C13-9154-7A00B9C637F8}" dt="2025-01-20T06:24:05.717" v="682" actId="14100"/>
          <ac:cxnSpMkLst>
            <pc:docMk/>
            <pc:sldMk cId="242842742" sldId="259"/>
            <ac:cxnSpMk id="56" creationId="{BC3CBEF8-0B53-FFD6-0874-57F55BB80246}"/>
          </ac:cxnSpMkLst>
        </pc:cxnChg>
        <pc:cxnChg chg="mod">
          <ac:chgData name="Ray Crampton" userId="1c230dae8f4a47c0" providerId="LiveId" clId="{683C3CAC-00BB-4C13-9154-7A00B9C637F8}" dt="2025-01-20T06:30:25.618" v="907" actId="14100"/>
          <ac:cxnSpMkLst>
            <pc:docMk/>
            <pc:sldMk cId="242842742" sldId="259"/>
            <ac:cxnSpMk id="69" creationId="{995D86DA-866D-9485-0FCE-8562E08C05B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A7F4-198E-793F-9B78-1150ED83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EEAF7-BCE2-5FFB-243A-725996E0D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85798-E1AA-2CB4-FDB7-60E94379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373E-B0C8-4B01-9382-A9F5C4D8BEA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8305-17D1-EAD8-611D-41279C9C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468A-4AD3-62DE-82E4-9304F9F5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A084-7900-4DDF-B039-393A2990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2898-B7F4-711C-56D9-9BCE144C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907DB-01A5-14CF-5A05-7C96BD55E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821FD-86D5-3142-28C9-91009883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373E-B0C8-4B01-9382-A9F5C4D8BEA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A0AA-ABFE-C850-B22C-E446E9D8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3D3E-F30F-AA41-B8FD-1255696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A084-7900-4DDF-B039-393A2990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2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62287-B290-4A1F-7426-B90E9A340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3C05-B3CC-0492-F1C5-6B93E5CBA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9C76-0D01-9D74-AACE-2E7F5EF3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373E-B0C8-4B01-9382-A9F5C4D8BEA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3B8DE-4A45-1002-4620-082373CE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72EE-381F-C28F-FE78-770CEA47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A084-7900-4DDF-B039-393A2990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B172-D444-E11C-7BE2-DF4A8800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DCC5-0425-C599-6DF2-2B0CB5CC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B5DB-0CD4-7C32-4E12-C19D4BAE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373E-B0C8-4B01-9382-A9F5C4D8BEA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D736F-3D70-DFDE-5A6E-DB4FF559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0611-A86E-30AB-CCCF-2181CB13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A084-7900-4DDF-B039-393A2990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C83E-7899-D43F-9142-5497346F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E8A98-9F5F-D3DA-C8C8-66EB53231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0ADE8-7840-3F67-A22E-58AF1D91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373E-B0C8-4B01-9382-A9F5C4D8BEA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4109-CFA2-251C-B144-FA59B66F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2E2F-23AB-A20B-EBF4-2C274AF0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A084-7900-4DDF-B039-393A2990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8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9B28-18AB-E7BB-4B57-F7D551F2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D28B-FCE9-0626-A0C4-E45316228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71FFD-06B5-4F24-3516-89698864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B6BDE-EA09-A4AD-33D6-801670C2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373E-B0C8-4B01-9382-A9F5C4D8BEA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63F71-5DAD-400B-3521-CF7874DA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D1B82-6716-5DD6-E314-D42D2B79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A084-7900-4DDF-B039-393A2990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F4DD-B25A-4E34-01DF-34FA6B33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6FDE-3BA4-CAC8-7EF3-40CF091F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632BC-95A1-8AD5-73E2-084E36DBB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362A2-E838-19C1-69BF-6856AB03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8DC9A-C9ED-44E1-99EF-C5D12D5AC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6DF75-57BA-AC5B-0B76-A50BD244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373E-B0C8-4B01-9382-A9F5C4D8BEA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C6012-FD04-1B90-3F07-EAEFDDC6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9BE1A-E19B-DE6C-2378-759AA041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A084-7900-4DDF-B039-393A2990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5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CFE0-F70D-DFF8-1C1B-99FE19F8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43C9A-91D6-DE05-4D6F-22E26456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373E-B0C8-4B01-9382-A9F5C4D8BEA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F94B6-D1D1-EB00-253A-3F0708A5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99CC-876E-DABD-00CC-944FB217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A084-7900-4DDF-B039-393A2990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3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734A7-8185-5E3D-FF8B-D4B5664D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373E-B0C8-4B01-9382-A9F5C4D8BEA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37DF1-DA3A-22EC-7560-39F07A84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601BD-FB22-F4FD-B7F0-58CF42F0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A084-7900-4DDF-B039-393A2990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B882-D40E-309B-FE20-7C14F882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9349-DD4F-437A-EE20-933AD466F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2570C-5CE8-13C1-378C-DBDC9F7B9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10E8-6CBB-07B5-AA45-2A05EC55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373E-B0C8-4B01-9382-A9F5C4D8BEA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9FD84-2AEF-BD3B-898E-BAA26C2B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980A6-EDC5-76DD-B804-64755D55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A084-7900-4DDF-B039-393A2990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AF0C-B7D4-8994-7A28-631015D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BA5D2-D96B-2303-5C51-EF42CD36A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1E86-24BE-4559-72DD-DFEC1EAF7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C99FE-0934-B80D-D8DB-91B0D79D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373E-B0C8-4B01-9382-A9F5C4D8BEA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1E39-64C7-F8BE-0B32-9D3F2139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0953-8EAF-285A-10B4-278957A8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A084-7900-4DDF-B039-393A2990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1D66D-2663-1F08-661E-4582EA5D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5F7D-54BD-42D6-3E9C-40659BF4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C163A-CDAD-F5E2-6C99-ACF9BCD46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C0373E-B0C8-4B01-9382-A9F5C4D8BEA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D1387-9050-30F3-3CFE-CF16FE699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6CDB-2F0B-D276-05BE-BE68BE487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0A084-7900-4DDF-B039-393A2990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3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FC4A6-B2C8-F979-7AD2-BE1E770BE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 descr="A hand holding a small blue circuit board&#10;&#10;Description automatically generated">
            <a:extLst>
              <a:ext uri="{FF2B5EF4-FFF2-40B4-BE49-F238E27FC236}">
                <a16:creationId xmlns:a16="http://schemas.microsoft.com/office/drawing/2014/main" id="{27B647DE-0730-BE43-EAA4-864F3DF4D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t="32469" r="28332" b="36943"/>
          <a:stretch/>
        </p:blipFill>
        <p:spPr>
          <a:xfrm>
            <a:off x="8152279" y="4411408"/>
            <a:ext cx="2183708" cy="8416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A79E96-249A-A114-4504-00B552A3274C}"/>
              </a:ext>
            </a:extLst>
          </p:cNvPr>
          <p:cNvSpPr/>
          <p:nvPr/>
        </p:nvSpPr>
        <p:spPr>
          <a:xfrm>
            <a:off x="574040" y="266501"/>
            <a:ext cx="6679730" cy="6237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u="sng" dirty="0">
                <a:solidFill>
                  <a:schemeClr val="tx1"/>
                </a:solidFill>
              </a:rPr>
              <a:t>Build Order Page 1</a:t>
            </a:r>
          </a:p>
          <a:p>
            <a:pPr algn="ctr"/>
            <a:endParaRPr lang="en-US" sz="2000" u="sng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Qty 12: SMT LEDs on back of PCB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R1 through hole resistor (back)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Qty 4: through hole capacitors (back)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Qty 1: push button switch (back)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i="1" dirty="0">
                <a:solidFill>
                  <a:srgbClr val="FF0000"/>
                </a:solidFill>
              </a:rPr>
              <a:t>   ----- See Paul to check that LEDs are all working -----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5. Qty 7: through hole diodes (front)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6. Qty 1: through hole encoder (front)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----- Carefully verify that encoder is soldered -----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7. Qty 1: through hole microcontroller.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Place header pins (long side through PCB) into PCB and put Pro Micro on top.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Before soldering the header pins, clip the encoder pins if they are close to the PCB.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Solder pins in place on PCB and main PCB.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  ----- Power up and verify that LEDs all light up -----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1A949BE-521B-A995-CD88-65A3C354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10924" y="104568"/>
            <a:ext cx="1287610" cy="149185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F06364B-FF37-7C05-9501-062FEE902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81782" y="1132437"/>
            <a:ext cx="543001" cy="104789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9B843F9-049D-BE15-0E84-AC59C4F62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803" y="2097960"/>
            <a:ext cx="1238423" cy="8954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666A618-A29C-55D4-A801-444F75896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575" y="2347278"/>
            <a:ext cx="1114581" cy="89547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B19A88-72F0-3290-35A9-C8221A52D5A4}"/>
              </a:ext>
            </a:extLst>
          </p:cNvPr>
          <p:cNvCxnSpPr>
            <a:cxnSpLocks/>
          </p:cNvCxnSpPr>
          <p:nvPr/>
        </p:nvCxnSpPr>
        <p:spPr>
          <a:xfrm flipV="1">
            <a:off x="4681182" y="1037230"/>
            <a:ext cx="2053988" cy="35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CADCD9-3282-477B-4679-3F5EC4B2EB0F}"/>
              </a:ext>
            </a:extLst>
          </p:cNvPr>
          <p:cNvCxnSpPr>
            <a:cxnSpLocks/>
          </p:cNvCxnSpPr>
          <p:nvPr/>
        </p:nvCxnSpPr>
        <p:spPr>
          <a:xfrm>
            <a:off x="4415051" y="1403954"/>
            <a:ext cx="4054247" cy="275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CE3A0B-E0C0-F882-3793-27530EB5DFBF}"/>
              </a:ext>
            </a:extLst>
          </p:cNvPr>
          <p:cNvCxnSpPr>
            <a:cxnSpLocks/>
          </p:cNvCxnSpPr>
          <p:nvPr/>
        </p:nvCxnSpPr>
        <p:spPr>
          <a:xfrm>
            <a:off x="5145206" y="1767334"/>
            <a:ext cx="3025862" cy="380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C11E40-AE46-5911-57AB-BB06627CDF94}"/>
              </a:ext>
            </a:extLst>
          </p:cNvPr>
          <p:cNvCxnSpPr>
            <a:cxnSpLocks/>
          </p:cNvCxnSpPr>
          <p:nvPr/>
        </p:nvCxnSpPr>
        <p:spPr>
          <a:xfrm>
            <a:off x="4681182" y="2054345"/>
            <a:ext cx="2247658" cy="468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52C19C61-C8A5-7C93-20C3-11E13E5AA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8200009" y="3092791"/>
            <a:ext cx="1000265" cy="63826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C20575B-E35E-8297-B9F5-788E79551D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3468" y="3092791"/>
            <a:ext cx="1202330" cy="107632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A286107-920A-3DFF-DC56-DCB63830BB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6961" y="5366856"/>
            <a:ext cx="2478172" cy="130577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D0AC72-AEA0-E5C9-8440-FE96B999C39B}"/>
              </a:ext>
            </a:extLst>
          </p:cNvPr>
          <p:cNvCxnSpPr>
            <a:cxnSpLocks/>
          </p:cNvCxnSpPr>
          <p:nvPr/>
        </p:nvCxnSpPr>
        <p:spPr>
          <a:xfrm flipV="1">
            <a:off x="4781364" y="3394989"/>
            <a:ext cx="3389704" cy="34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090BA1-3D85-DBE4-3381-E2169D229D39}"/>
              </a:ext>
            </a:extLst>
          </p:cNvPr>
          <p:cNvCxnSpPr>
            <a:cxnSpLocks/>
          </p:cNvCxnSpPr>
          <p:nvPr/>
        </p:nvCxnSpPr>
        <p:spPr>
          <a:xfrm>
            <a:off x="4992788" y="3753477"/>
            <a:ext cx="4207486" cy="120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4C3C212-58EA-9E2D-2CD4-765C9A0C3E68}"/>
              </a:ext>
            </a:extLst>
          </p:cNvPr>
          <p:cNvCxnSpPr>
            <a:cxnSpLocks/>
          </p:cNvCxnSpPr>
          <p:nvPr/>
        </p:nvCxnSpPr>
        <p:spPr>
          <a:xfrm>
            <a:off x="5049672" y="4169113"/>
            <a:ext cx="3020484" cy="24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D7679464-7A7C-1831-98B5-7B520F4ACC5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4298" b="27117"/>
          <a:stretch/>
        </p:blipFill>
        <p:spPr>
          <a:xfrm>
            <a:off x="6808803" y="5440460"/>
            <a:ext cx="2145017" cy="1159948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DFA79977-281F-88DC-1B6F-599939FC2855}"/>
              </a:ext>
            </a:extLst>
          </p:cNvPr>
          <p:cNvSpPr/>
          <p:nvPr/>
        </p:nvSpPr>
        <p:spPr>
          <a:xfrm>
            <a:off x="7353396" y="5916304"/>
            <a:ext cx="1017251" cy="4844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7B77034-5FE1-EB62-B110-2073B1D95428}"/>
              </a:ext>
            </a:extLst>
          </p:cNvPr>
          <p:cNvCxnSpPr>
            <a:cxnSpLocks/>
          </p:cNvCxnSpPr>
          <p:nvPr/>
        </p:nvCxnSpPr>
        <p:spPr>
          <a:xfrm>
            <a:off x="5745707" y="5454046"/>
            <a:ext cx="1024516" cy="366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1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BDDF8-B9C5-589B-641A-029CBF7EB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C52BE-9CA7-8900-3128-9812DDE5B629}"/>
              </a:ext>
            </a:extLst>
          </p:cNvPr>
          <p:cNvSpPr/>
          <p:nvPr/>
        </p:nvSpPr>
        <p:spPr>
          <a:xfrm>
            <a:off x="574040" y="266501"/>
            <a:ext cx="6679730" cy="6237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u="sng" dirty="0">
                <a:solidFill>
                  <a:schemeClr val="tx1"/>
                </a:solidFill>
              </a:rPr>
              <a:t>Build Order Page 2</a:t>
            </a:r>
          </a:p>
          <a:p>
            <a:pPr algn="ctr"/>
            <a:endParaRPr lang="en-US" sz="2000" u="sng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chemeClr val="tx1"/>
                </a:solidFill>
              </a:rPr>
              <a:t>Place acrylic 1/8” thick ring on PCB, Press switches into switch place, paying attention to orientation of pins to PCB holes and orientation of hole over encoder knob base.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chemeClr val="tx1"/>
                </a:solidFill>
              </a:rPr>
              <a:t>Solder switches in place. The acrylic pieces should be flush against the PCB and to each other</a:t>
            </a:r>
          </a:p>
          <a:p>
            <a:pPr marL="457200" indent="-457200">
              <a:buFont typeface="+mj-lt"/>
              <a:buAutoNum type="arabicPeriod" startAt="8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i="1" dirty="0">
                <a:solidFill>
                  <a:srgbClr val="FF0000"/>
                </a:solidFill>
              </a:rPr>
              <a:t>    ----- Power up, see Paul to verify functionality -----</a:t>
            </a:r>
          </a:p>
          <a:p>
            <a:pPr marL="457200" indent="-457200">
              <a:buFont typeface="+mj-lt"/>
              <a:buAutoNum type="arabicPeriod" startAt="8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en-US" sz="2000" dirty="0">
                <a:solidFill>
                  <a:schemeClr val="tx1"/>
                </a:solidFill>
              </a:rPr>
              <a:t>Assemble the rest of the acrylic pieces to complete the enclosure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dirty="0">
                <a:solidFill>
                  <a:schemeClr val="tx1"/>
                </a:solidFill>
              </a:rPr>
              <a:t>Add key caps, encoder knob, and rubber feet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3CBEF8-0B53-FFD6-0874-57F55BB80246}"/>
              </a:ext>
            </a:extLst>
          </p:cNvPr>
          <p:cNvCxnSpPr>
            <a:cxnSpLocks/>
          </p:cNvCxnSpPr>
          <p:nvPr/>
        </p:nvCxnSpPr>
        <p:spPr>
          <a:xfrm>
            <a:off x="6735170" y="1128629"/>
            <a:ext cx="2073037" cy="63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95D86DA-866D-9485-0FCE-8562E08C05B8}"/>
              </a:ext>
            </a:extLst>
          </p:cNvPr>
          <p:cNvCxnSpPr>
            <a:cxnSpLocks/>
          </p:cNvCxnSpPr>
          <p:nvPr/>
        </p:nvCxnSpPr>
        <p:spPr>
          <a:xfrm>
            <a:off x="6735170" y="3957851"/>
            <a:ext cx="797073" cy="29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hand holding a small metal object&#10;&#10;Description automatically generated">
            <a:extLst>
              <a:ext uri="{FF2B5EF4-FFF2-40B4-BE49-F238E27FC236}">
                <a16:creationId xmlns:a16="http://schemas.microsoft.com/office/drawing/2014/main" id="{D7483FFC-CA79-EBF5-69E0-362107736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2" t="9048" r="33299" b="33035"/>
          <a:stretch/>
        </p:blipFill>
        <p:spPr>
          <a:xfrm>
            <a:off x="8808207" y="256249"/>
            <a:ext cx="2472451" cy="24586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E91A32-D6B9-77F6-CCF9-29136CE7E390}"/>
              </a:ext>
            </a:extLst>
          </p:cNvPr>
          <p:cNvSpPr/>
          <p:nvPr/>
        </p:nvSpPr>
        <p:spPr>
          <a:xfrm>
            <a:off x="8516202" y="2673979"/>
            <a:ext cx="3202660" cy="57099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Plate/ring are being spread apart in this photo for illustrative purposes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3CA2B642-5E98-9DAA-AA67-D9CD56F6A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t="13234" r="19374" b="21194"/>
          <a:stretch/>
        </p:blipFill>
        <p:spPr>
          <a:xfrm>
            <a:off x="7647125" y="3337393"/>
            <a:ext cx="3864761" cy="25726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488DC5-DC9E-4B94-D46D-9DE038EE0A5E}"/>
              </a:ext>
            </a:extLst>
          </p:cNvPr>
          <p:cNvSpPr/>
          <p:nvPr/>
        </p:nvSpPr>
        <p:spPr>
          <a:xfrm>
            <a:off x="3255509" y="4930884"/>
            <a:ext cx="4516179" cy="75578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Note the width of the openings around the USB port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The two top rings are identical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The third ring down has a smaller opening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FC41E-7A86-A12E-A774-4004E37574D8}"/>
              </a:ext>
            </a:extLst>
          </p:cNvPr>
          <p:cNvCxnSpPr>
            <a:cxnSpLocks/>
          </p:cNvCxnSpPr>
          <p:nvPr/>
        </p:nvCxnSpPr>
        <p:spPr>
          <a:xfrm flipV="1">
            <a:off x="7144569" y="4843333"/>
            <a:ext cx="450410" cy="158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hand holding a plastic box with a circuit board&#10;&#10;Description automatically generated">
            <a:extLst>
              <a:ext uri="{FF2B5EF4-FFF2-40B4-BE49-F238E27FC236}">
                <a16:creationId xmlns:a16="http://schemas.microsoft.com/office/drawing/2014/main" id="{D64D044F-782C-16FE-89DB-7075B0371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8" t="21295" r="10606" b="7063"/>
          <a:stretch/>
        </p:blipFill>
        <p:spPr>
          <a:xfrm>
            <a:off x="369100" y="4721756"/>
            <a:ext cx="2804614" cy="18697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72E5EC3-E6A8-3F15-F402-2E866DE98F46}"/>
              </a:ext>
            </a:extLst>
          </p:cNvPr>
          <p:cNvSpPr/>
          <p:nvPr/>
        </p:nvSpPr>
        <p:spPr>
          <a:xfrm>
            <a:off x="3619449" y="6092861"/>
            <a:ext cx="2208145" cy="55056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Note the hole provides access to the push button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51B10D-29C3-5F67-0405-22D7A8E7970B}"/>
              </a:ext>
            </a:extLst>
          </p:cNvPr>
          <p:cNvCxnSpPr>
            <a:cxnSpLocks/>
          </p:cNvCxnSpPr>
          <p:nvPr/>
        </p:nvCxnSpPr>
        <p:spPr>
          <a:xfrm flipH="1" flipV="1">
            <a:off x="3203363" y="5842903"/>
            <a:ext cx="624834" cy="360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3AF74-07A2-2F84-EC88-A70084897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831184-7870-10AD-A5AA-52FD943E0390}"/>
              </a:ext>
            </a:extLst>
          </p:cNvPr>
          <p:cNvSpPr/>
          <p:nvPr/>
        </p:nvSpPr>
        <p:spPr>
          <a:xfrm rot="16200000">
            <a:off x="510683" y="2017936"/>
            <a:ext cx="1470660" cy="6400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Any Orientation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FD5C4B-A806-951A-74C2-4A90024FE0B5}"/>
              </a:ext>
            </a:extLst>
          </p:cNvPr>
          <p:cNvSpPr/>
          <p:nvPr/>
        </p:nvSpPr>
        <p:spPr>
          <a:xfrm rot="16200000">
            <a:off x="510682" y="4236493"/>
            <a:ext cx="1470660" cy="64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Matters!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F268E4-9A79-D41A-28C4-65262628E804}"/>
              </a:ext>
            </a:extLst>
          </p:cNvPr>
          <p:cNvGrpSpPr/>
          <p:nvPr/>
        </p:nvGrpSpPr>
        <p:grpSpPr>
          <a:xfrm>
            <a:off x="2910652" y="466020"/>
            <a:ext cx="3606154" cy="5915222"/>
            <a:chOff x="6787857" y="675162"/>
            <a:chExt cx="3258900" cy="5345617"/>
          </a:xfrm>
        </p:grpSpPr>
        <p:pic>
          <p:nvPicPr>
            <p:cNvPr id="11" name="Picture 10" descr="A blue circuit board with many small chips&#10;&#10;Description automatically generated">
              <a:extLst>
                <a:ext uri="{FF2B5EF4-FFF2-40B4-BE49-F238E27FC236}">
                  <a16:creationId xmlns:a16="http://schemas.microsoft.com/office/drawing/2014/main" id="{15343C65-5E6E-6538-2F0C-203D89695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84" b="5871"/>
            <a:stretch/>
          </p:blipFill>
          <p:spPr>
            <a:xfrm rot="16200000">
              <a:off x="5744498" y="1718521"/>
              <a:ext cx="5345617" cy="32589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7AEE4A1-11F6-7906-5808-69F52019E5D3}"/>
                </a:ext>
              </a:extLst>
            </p:cNvPr>
            <p:cNvSpPr/>
            <p:nvPr/>
          </p:nvSpPr>
          <p:spPr>
            <a:xfrm>
              <a:off x="7207250" y="1184275"/>
              <a:ext cx="419100" cy="2508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94D986-01BE-E1AD-DABF-AAB8B3668472}"/>
                </a:ext>
              </a:extLst>
            </p:cNvPr>
            <p:cNvSpPr/>
            <p:nvPr/>
          </p:nvSpPr>
          <p:spPr>
            <a:xfrm>
              <a:off x="8799489" y="4032107"/>
              <a:ext cx="419100" cy="3221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774D70-7583-A5BA-AA67-95068761A714}"/>
                </a:ext>
              </a:extLst>
            </p:cNvPr>
            <p:cNvSpPr/>
            <p:nvPr/>
          </p:nvSpPr>
          <p:spPr>
            <a:xfrm>
              <a:off x="7165833" y="4177993"/>
              <a:ext cx="419100" cy="25082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1C406C-52C3-A425-EB23-F4E8FA28163B}"/>
                </a:ext>
              </a:extLst>
            </p:cNvPr>
            <p:cNvSpPr/>
            <p:nvPr/>
          </p:nvSpPr>
          <p:spPr>
            <a:xfrm>
              <a:off x="7690513" y="3929561"/>
              <a:ext cx="620973" cy="49925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72D153-E4E7-F5BF-DA9D-45DF3D052547}"/>
                </a:ext>
              </a:extLst>
            </p:cNvPr>
            <p:cNvSpPr/>
            <p:nvPr/>
          </p:nvSpPr>
          <p:spPr>
            <a:xfrm>
              <a:off x="9492018" y="1856096"/>
              <a:ext cx="343468" cy="41625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C8097A-E2AA-69B1-57AB-37CD2031C185}"/>
                </a:ext>
              </a:extLst>
            </p:cNvPr>
            <p:cNvSpPr/>
            <p:nvPr/>
          </p:nvSpPr>
          <p:spPr>
            <a:xfrm>
              <a:off x="7454616" y="1647967"/>
              <a:ext cx="235897" cy="68579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E14672-B71A-7586-C007-7B030BE72211}"/>
                </a:ext>
              </a:extLst>
            </p:cNvPr>
            <p:cNvSpPr/>
            <p:nvPr/>
          </p:nvSpPr>
          <p:spPr>
            <a:xfrm>
              <a:off x="7165833" y="1455571"/>
              <a:ext cx="340436" cy="4886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A1D134-2AF5-07CA-4D2B-4A2B1753F2D2}"/>
                </a:ext>
              </a:extLst>
            </p:cNvPr>
            <p:cNvSpPr/>
            <p:nvPr/>
          </p:nvSpPr>
          <p:spPr>
            <a:xfrm>
              <a:off x="8141268" y="1350786"/>
              <a:ext cx="340436" cy="4886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E9C58C-A8C7-6F8C-EC56-A8198D8A7590}"/>
                </a:ext>
              </a:extLst>
            </p:cNvPr>
            <p:cNvSpPr/>
            <p:nvPr/>
          </p:nvSpPr>
          <p:spPr>
            <a:xfrm>
              <a:off x="8141268" y="2345707"/>
              <a:ext cx="340436" cy="4886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78FC13-F0F4-D87B-54C6-308B8F5258F0}"/>
                </a:ext>
              </a:extLst>
            </p:cNvPr>
            <p:cNvSpPr/>
            <p:nvPr/>
          </p:nvSpPr>
          <p:spPr>
            <a:xfrm>
              <a:off x="8141268" y="3347971"/>
              <a:ext cx="340436" cy="4886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EDFC86-6365-71D2-74D8-74DF707E83E5}"/>
                </a:ext>
              </a:extLst>
            </p:cNvPr>
            <p:cNvSpPr/>
            <p:nvPr/>
          </p:nvSpPr>
          <p:spPr>
            <a:xfrm>
              <a:off x="7155079" y="3689350"/>
              <a:ext cx="419099" cy="4992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779F61-884A-5127-7DE9-9F990E67CDC7}"/>
                </a:ext>
              </a:extLst>
            </p:cNvPr>
            <p:cNvSpPr/>
            <p:nvPr/>
          </p:nvSpPr>
          <p:spPr>
            <a:xfrm>
              <a:off x="9109555" y="3301797"/>
              <a:ext cx="340436" cy="4886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2A8091-3A8B-8042-0F2F-6D237255CC1B}"/>
                </a:ext>
              </a:extLst>
            </p:cNvPr>
            <p:cNvSpPr/>
            <p:nvPr/>
          </p:nvSpPr>
          <p:spPr>
            <a:xfrm>
              <a:off x="9136092" y="2342183"/>
              <a:ext cx="340436" cy="4886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7A3CE3-D0F2-84EB-B888-4D8FB3761B3D}"/>
                </a:ext>
              </a:extLst>
            </p:cNvPr>
            <p:cNvSpPr/>
            <p:nvPr/>
          </p:nvSpPr>
          <p:spPr>
            <a:xfrm>
              <a:off x="9087418" y="1071457"/>
              <a:ext cx="681149" cy="7846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353A90-14CD-DC21-CBE6-FC84EC39A9A1}"/>
                </a:ext>
              </a:extLst>
            </p:cNvPr>
            <p:cNvSpPr/>
            <p:nvPr/>
          </p:nvSpPr>
          <p:spPr>
            <a:xfrm>
              <a:off x="9126797" y="4820722"/>
              <a:ext cx="681149" cy="7846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178920-DB8B-9820-D072-2E726341DBB9}"/>
              </a:ext>
            </a:extLst>
          </p:cNvPr>
          <p:cNvGrpSpPr/>
          <p:nvPr/>
        </p:nvGrpSpPr>
        <p:grpSpPr>
          <a:xfrm>
            <a:off x="7754726" y="904542"/>
            <a:ext cx="3279976" cy="4321183"/>
            <a:chOff x="1646025" y="212591"/>
            <a:chExt cx="3279976" cy="432118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39AEEA0-FA15-DAA3-D94E-2D88659C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857927">
              <a:off x="2281091" y="212591"/>
              <a:ext cx="1889943" cy="1867172"/>
            </a:xfrm>
            <a:prstGeom prst="rect">
              <a:avLst/>
            </a:prstGeom>
          </p:spPr>
        </p:pic>
        <p:pic>
          <p:nvPicPr>
            <p:cNvPr id="24" name="Picture 23" descr="A red circuit board with white text&#10;&#10;Description automatically generated">
              <a:extLst>
                <a:ext uri="{FF2B5EF4-FFF2-40B4-BE49-F238E27FC236}">
                  <a16:creationId xmlns:a16="http://schemas.microsoft.com/office/drawing/2014/main" id="{D77ECF4D-9065-38B8-32D5-8EC924487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35" t="8694" r="704" b="15465"/>
            <a:stretch/>
          </p:blipFill>
          <p:spPr>
            <a:xfrm rot="16200000">
              <a:off x="1476866" y="2075154"/>
              <a:ext cx="2627779" cy="2289462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FC7751D-4B3A-086D-5B67-BAEA9067935A}"/>
                </a:ext>
              </a:extLst>
            </p:cNvPr>
            <p:cNvSpPr/>
            <p:nvPr/>
          </p:nvSpPr>
          <p:spPr>
            <a:xfrm>
              <a:off x="3410550" y="290513"/>
              <a:ext cx="704250" cy="5715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9EE7CF5-4493-322B-4E35-96E21F11DF94}"/>
                </a:ext>
              </a:extLst>
            </p:cNvPr>
            <p:cNvCxnSpPr/>
            <p:nvPr/>
          </p:nvCxnSpPr>
          <p:spPr>
            <a:xfrm flipH="1">
              <a:off x="3705225" y="862013"/>
              <a:ext cx="76200" cy="131921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BA8DF97-610D-67FF-3545-A820A7D17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61808" t="7767" r="1435"/>
            <a:stretch/>
          </p:blipFill>
          <p:spPr>
            <a:xfrm rot="16200000">
              <a:off x="3997037" y="3385196"/>
              <a:ext cx="1157287" cy="679132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0878FC6-CD7E-68BD-F617-086D89EF99A0}"/>
                </a:ext>
              </a:extLst>
            </p:cNvPr>
            <p:cNvSpPr/>
            <p:nvPr/>
          </p:nvSpPr>
          <p:spPr>
            <a:xfrm>
              <a:off x="4575680" y="3929562"/>
              <a:ext cx="350321" cy="4233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365847F-1383-C915-7734-2CEEE29A6FEB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788938" y="4141244"/>
              <a:ext cx="1786742" cy="3674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38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rectangular object with black circles and holes&#10;&#10;Description automatically generated">
            <a:extLst>
              <a:ext uri="{FF2B5EF4-FFF2-40B4-BE49-F238E27FC236}">
                <a16:creationId xmlns:a16="http://schemas.microsoft.com/office/drawing/2014/main" id="{B22A06D7-E758-AC10-F0E7-DA8D4A87B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14116" b="5941"/>
          <a:stretch/>
        </p:blipFill>
        <p:spPr>
          <a:xfrm rot="16200000">
            <a:off x="-108757" y="1722649"/>
            <a:ext cx="5566675" cy="34127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47DE7B-C086-3EDC-0FC9-3C3CD2270746}"/>
              </a:ext>
            </a:extLst>
          </p:cNvPr>
          <p:cNvSpPr/>
          <p:nvPr/>
        </p:nvSpPr>
        <p:spPr>
          <a:xfrm rot="16200000">
            <a:off x="5380523" y="2853725"/>
            <a:ext cx="1470660" cy="64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Matters!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0A944E-9C3D-AEE7-724D-D6B8B023B0A4}"/>
              </a:ext>
            </a:extLst>
          </p:cNvPr>
          <p:cNvGrpSpPr/>
          <p:nvPr/>
        </p:nvGrpSpPr>
        <p:grpSpPr>
          <a:xfrm>
            <a:off x="7478974" y="802611"/>
            <a:ext cx="3328368" cy="5503080"/>
            <a:chOff x="8119575" y="1229140"/>
            <a:chExt cx="2524837" cy="4174531"/>
          </a:xfrm>
        </p:grpSpPr>
        <p:pic>
          <p:nvPicPr>
            <p:cNvPr id="24" name="Picture 23" descr="A close up of a keyboard&#10;&#10;Description automatically generated">
              <a:extLst>
                <a:ext uri="{FF2B5EF4-FFF2-40B4-BE49-F238E27FC236}">
                  <a16:creationId xmlns:a16="http://schemas.microsoft.com/office/drawing/2014/main" id="{A29E0243-221F-D2EC-4F31-064AFFF5E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8" t="12936" r="3712" b="12139"/>
            <a:stretch/>
          </p:blipFill>
          <p:spPr>
            <a:xfrm rot="16200000">
              <a:off x="7294728" y="2053987"/>
              <a:ext cx="4174531" cy="252483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ACDD02-AF62-CF29-7053-8EE5B8A113F4}"/>
                </a:ext>
              </a:extLst>
            </p:cNvPr>
            <p:cNvSpPr/>
            <p:nvPr/>
          </p:nvSpPr>
          <p:spPr>
            <a:xfrm>
              <a:off x="8869942" y="3377656"/>
              <a:ext cx="478774" cy="2048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05F732-3C65-1B50-8DE1-ABC673F16BD8}"/>
                </a:ext>
              </a:extLst>
            </p:cNvPr>
            <p:cNvSpPr/>
            <p:nvPr/>
          </p:nvSpPr>
          <p:spPr>
            <a:xfrm>
              <a:off x="9620309" y="3377655"/>
              <a:ext cx="478774" cy="2048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5C4DF3-38A2-BFF4-D4FD-5542D19C9DD0}"/>
                </a:ext>
              </a:extLst>
            </p:cNvPr>
            <p:cNvSpPr/>
            <p:nvPr/>
          </p:nvSpPr>
          <p:spPr>
            <a:xfrm>
              <a:off x="8868839" y="4185782"/>
              <a:ext cx="478774" cy="2048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956CCE-2ABE-F701-D5B3-67F839FE1288}"/>
                </a:ext>
              </a:extLst>
            </p:cNvPr>
            <p:cNvSpPr/>
            <p:nvPr/>
          </p:nvSpPr>
          <p:spPr>
            <a:xfrm>
              <a:off x="9626290" y="4133465"/>
              <a:ext cx="478774" cy="2048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01E8DF-DD68-9A9E-90BA-39713CB2251E}"/>
                </a:ext>
              </a:extLst>
            </p:cNvPr>
            <p:cNvSpPr/>
            <p:nvPr/>
          </p:nvSpPr>
          <p:spPr>
            <a:xfrm>
              <a:off x="8870727" y="4940958"/>
              <a:ext cx="478774" cy="2048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15AC4E-7AA2-9D06-F619-57158FA99F70}"/>
                </a:ext>
              </a:extLst>
            </p:cNvPr>
            <p:cNvSpPr/>
            <p:nvPr/>
          </p:nvSpPr>
          <p:spPr>
            <a:xfrm>
              <a:off x="9620309" y="4940958"/>
              <a:ext cx="478774" cy="2048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57874D-3348-8E02-694F-3B33D4430939}"/>
                </a:ext>
              </a:extLst>
            </p:cNvPr>
            <p:cNvSpPr/>
            <p:nvPr/>
          </p:nvSpPr>
          <p:spPr>
            <a:xfrm rot="16200000">
              <a:off x="8814167" y="1858213"/>
              <a:ext cx="478774" cy="2048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455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289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Raymond Crampton</dc:creator>
  <cp:lastModifiedBy>Ray Crampton</cp:lastModifiedBy>
  <cp:revision>1</cp:revision>
  <cp:lastPrinted>2025-02-01T03:03:31Z</cp:lastPrinted>
  <dcterms:created xsi:type="dcterms:W3CDTF">2025-01-20T05:44:46Z</dcterms:created>
  <dcterms:modified xsi:type="dcterms:W3CDTF">2025-02-01T03:04:42Z</dcterms:modified>
</cp:coreProperties>
</file>