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438" r:id="rId3"/>
    <p:sldId id="483" r:id="rId4"/>
    <p:sldId id="436" r:id="rId5"/>
    <p:sldId id="485" r:id="rId6"/>
    <p:sldId id="495" r:id="rId7"/>
    <p:sldId id="494" r:id="rId8"/>
    <p:sldId id="482" r:id="rId9"/>
    <p:sldId id="484" r:id="rId10"/>
    <p:sldId id="486" r:id="rId11"/>
    <p:sldId id="481" r:id="rId12"/>
    <p:sldId id="488" r:id="rId13"/>
    <p:sldId id="490" r:id="rId14"/>
    <p:sldId id="491" r:id="rId15"/>
    <p:sldId id="492" r:id="rId16"/>
    <p:sldId id="493" r:id="rId17"/>
    <p:sldId id="496" r:id="rId18"/>
    <p:sldId id="497" r:id="rId19"/>
    <p:sldId id="499" r:id="rId20"/>
    <p:sldId id="500" r:id="rId21"/>
    <p:sldId id="498" r:id="rId22"/>
    <p:sldId id="487" r:id="rId23"/>
    <p:sldId id="502" r:id="rId24"/>
    <p:sldId id="503" r:id="rId25"/>
    <p:sldId id="504" r:id="rId26"/>
    <p:sldId id="505" r:id="rId27"/>
    <p:sldId id="506" r:id="rId28"/>
    <p:sldId id="501" r:id="rId29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35BE"/>
    <a:srgbClr val="49D2E5"/>
    <a:srgbClr val="A4E9F2"/>
    <a:srgbClr val="E7E6E6"/>
    <a:srgbClr val="FF6600"/>
    <a:srgbClr val="51A81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B7E588-20B8-47E6-8C66-EF8DCF27DDB8}" v="244" dt="2023-01-19T21:35:19.1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9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 Crampton" userId="1c230dae8f4a47c0" providerId="LiveId" clId="{46A14877-BE17-48A8-B0EE-D45CE1D1BDF3}"/>
    <pc:docChg chg="undo custSel addSld delSld modSld">
      <pc:chgData name="Ray Crampton" userId="1c230dae8f4a47c0" providerId="LiveId" clId="{46A14877-BE17-48A8-B0EE-D45CE1D1BDF3}" dt="2023-01-08T20:53:03.207" v="3955" actId="20577"/>
      <pc:docMkLst>
        <pc:docMk/>
      </pc:docMkLst>
      <pc:sldChg chg="delSp modSp mod">
        <pc:chgData name="Ray Crampton" userId="1c230dae8f4a47c0" providerId="LiveId" clId="{46A14877-BE17-48A8-B0EE-D45CE1D1BDF3}" dt="2022-12-28T22:13:59.668" v="59" actId="478"/>
        <pc:sldMkLst>
          <pc:docMk/>
          <pc:sldMk cId="2133700842" sldId="256"/>
        </pc:sldMkLst>
        <pc:spChg chg="mod">
          <ac:chgData name="Ray Crampton" userId="1c230dae8f4a47c0" providerId="LiveId" clId="{46A14877-BE17-48A8-B0EE-D45CE1D1BDF3}" dt="2022-12-28T22:13:52.492" v="40" actId="404"/>
          <ac:spMkLst>
            <pc:docMk/>
            <pc:sldMk cId="2133700842" sldId="256"/>
            <ac:spMk id="2" creationId="{CF561231-B3E3-4100-8EC7-4232913052F7}"/>
          </ac:spMkLst>
        </pc:spChg>
        <pc:spChg chg="mod">
          <ac:chgData name="Ray Crampton" userId="1c230dae8f4a47c0" providerId="LiveId" clId="{46A14877-BE17-48A8-B0EE-D45CE1D1BDF3}" dt="2022-12-28T22:13:57.333" v="58" actId="20577"/>
          <ac:spMkLst>
            <pc:docMk/>
            <pc:sldMk cId="2133700842" sldId="256"/>
            <ac:spMk id="3" creationId="{48BF6DE8-2677-4490-A4E2-E8BC85C09E60}"/>
          </ac:spMkLst>
        </pc:spChg>
        <pc:picChg chg="del">
          <ac:chgData name="Ray Crampton" userId="1c230dae8f4a47c0" providerId="LiveId" clId="{46A14877-BE17-48A8-B0EE-D45CE1D1BDF3}" dt="2022-12-28T22:13:59.668" v="59" actId="478"/>
          <ac:picMkLst>
            <pc:docMk/>
            <pc:sldMk cId="2133700842" sldId="256"/>
            <ac:picMk id="6" creationId="{DCBC6104-4A43-4EE5-A69B-DCDC9F5C3176}"/>
          </ac:picMkLst>
        </pc:picChg>
      </pc:sldChg>
      <pc:sldChg chg="del">
        <pc:chgData name="Ray Crampton" userId="1c230dae8f4a47c0" providerId="LiveId" clId="{46A14877-BE17-48A8-B0EE-D45CE1D1BDF3}" dt="2022-12-28T22:14:42.524" v="60" actId="47"/>
        <pc:sldMkLst>
          <pc:docMk/>
          <pc:sldMk cId="1123448375" sldId="278"/>
        </pc:sldMkLst>
      </pc:sldChg>
      <pc:sldChg chg="del">
        <pc:chgData name="Ray Crampton" userId="1c230dae8f4a47c0" providerId="LiveId" clId="{46A14877-BE17-48A8-B0EE-D45CE1D1BDF3}" dt="2023-01-08T05:32:34.590" v="2557" actId="47"/>
        <pc:sldMkLst>
          <pc:docMk/>
          <pc:sldMk cId="3331882154" sldId="435"/>
        </pc:sldMkLst>
      </pc:sldChg>
      <pc:sldChg chg="addSp delSp modSp mod">
        <pc:chgData name="Ray Crampton" userId="1c230dae8f4a47c0" providerId="LiveId" clId="{46A14877-BE17-48A8-B0EE-D45CE1D1BDF3}" dt="2023-01-08T18:09:48.371" v="2870" actId="1076"/>
        <pc:sldMkLst>
          <pc:docMk/>
          <pc:sldMk cId="58406541" sldId="436"/>
        </pc:sldMkLst>
        <pc:spChg chg="mod">
          <ac:chgData name="Ray Crampton" userId="1c230dae8f4a47c0" providerId="LiveId" clId="{46A14877-BE17-48A8-B0EE-D45CE1D1BDF3}" dt="2023-01-08T05:40:36.911" v="2632" actId="6549"/>
          <ac:spMkLst>
            <pc:docMk/>
            <pc:sldMk cId="58406541" sldId="436"/>
            <ac:spMk id="2" creationId="{CF561231-B3E3-4100-8EC7-4232913052F7}"/>
          </ac:spMkLst>
        </pc:spChg>
        <pc:spChg chg="add del mod">
          <ac:chgData name="Ray Crampton" userId="1c230dae8f4a47c0" providerId="LiveId" clId="{46A14877-BE17-48A8-B0EE-D45CE1D1BDF3}" dt="2022-12-28T22:26:45.849" v="554" actId="478"/>
          <ac:spMkLst>
            <pc:docMk/>
            <pc:sldMk cId="58406541" sldId="436"/>
            <ac:spMk id="12" creationId="{86FAEA46-A714-4E0A-903B-FAB11E521EF5}"/>
          </ac:spMkLst>
        </pc:spChg>
        <pc:spChg chg="add del mod">
          <ac:chgData name="Ray Crampton" userId="1c230dae8f4a47c0" providerId="LiveId" clId="{46A14877-BE17-48A8-B0EE-D45CE1D1BDF3}" dt="2022-12-28T22:27:57.904" v="565" actId="478"/>
          <ac:spMkLst>
            <pc:docMk/>
            <pc:sldMk cId="58406541" sldId="436"/>
            <ac:spMk id="24" creationId="{3CF56F4B-0119-4F90-9538-A7D0D33EDD9A}"/>
          </ac:spMkLst>
        </pc:spChg>
        <pc:spChg chg="add del mod">
          <ac:chgData name="Ray Crampton" userId="1c230dae8f4a47c0" providerId="LiveId" clId="{46A14877-BE17-48A8-B0EE-D45CE1D1BDF3}" dt="2022-12-28T22:28:34.360" v="576" actId="478"/>
          <ac:spMkLst>
            <pc:docMk/>
            <pc:sldMk cId="58406541" sldId="436"/>
            <ac:spMk id="25" creationId="{8A929CEA-5AA4-48F6-AA2B-7A8FB868657C}"/>
          </ac:spMkLst>
        </pc:spChg>
        <pc:spChg chg="add del mod ord">
          <ac:chgData name="Ray Crampton" userId="1c230dae8f4a47c0" providerId="LiveId" clId="{46A14877-BE17-48A8-B0EE-D45CE1D1BDF3}" dt="2022-12-29T00:01:00.236" v="600" actId="478"/>
          <ac:spMkLst>
            <pc:docMk/>
            <pc:sldMk cId="58406541" sldId="436"/>
            <ac:spMk id="28" creationId="{492345EE-0C75-4B72-AB3D-25E7BA255CEC}"/>
          </ac:spMkLst>
        </pc:spChg>
        <pc:spChg chg="add del mod">
          <ac:chgData name="Ray Crampton" userId="1c230dae8f4a47c0" providerId="LiveId" clId="{46A14877-BE17-48A8-B0EE-D45CE1D1BDF3}" dt="2023-01-08T03:49:29.143" v="1313" actId="478"/>
          <ac:spMkLst>
            <pc:docMk/>
            <pc:sldMk cId="58406541" sldId="436"/>
            <ac:spMk id="96" creationId="{CF8EF5F2-937A-4B48-AA9C-87898B777232}"/>
          </ac:spMkLst>
        </pc:spChg>
        <pc:spChg chg="add del mod">
          <ac:chgData name="Ray Crampton" userId="1c230dae8f4a47c0" providerId="LiveId" clId="{46A14877-BE17-48A8-B0EE-D45CE1D1BDF3}" dt="2023-01-08T03:39:30.090" v="1188" actId="478"/>
          <ac:spMkLst>
            <pc:docMk/>
            <pc:sldMk cId="58406541" sldId="436"/>
            <ac:spMk id="97" creationId="{9DA51030-E6C3-4C65-BE14-D35F3DFED7F7}"/>
          </ac:spMkLst>
        </pc:spChg>
        <pc:spChg chg="add del mod">
          <ac:chgData name="Ray Crampton" userId="1c230dae8f4a47c0" providerId="LiveId" clId="{46A14877-BE17-48A8-B0EE-D45CE1D1BDF3}" dt="2023-01-08T03:49:30.584" v="1314" actId="478"/>
          <ac:spMkLst>
            <pc:docMk/>
            <pc:sldMk cId="58406541" sldId="436"/>
            <ac:spMk id="98" creationId="{B9E59E6F-7616-49EA-9312-951F943905F4}"/>
          </ac:spMkLst>
        </pc:spChg>
        <pc:spChg chg="add del mod">
          <ac:chgData name="Ray Crampton" userId="1c230dae8f4a47c0" providerId="LiveId" clId="{46A14877-BE17-48A8-B0EE-D45CE1D1BDF3}" dt="2023-01-08T04:40:54.160" v="1443" actId="478"/>
          <ac:spMkLst>
            <pc:docMk/>
            <pc:sldMk cId="58406541" sldId="436"/>
            <ac:spMk id="158" creationId="{886FEED3-6694-4F9D-B816-5C63360648CA}"/>
          </ac:spMkLst>
        </pc:spChg>
        <pc:spChg chg="add del mod">
          <ac:chgData name="Ray Crampton" userId="1c230dae8f4a47c0" providerId="LiveId" clId="{46A14877-BE17-48A8-B0EE-D45CE1D1BDF3}" dt="2023-01-08T04:40:54.160" v="1443" actId="478"/>
          <ac:spMkLst>
            <pc:docMk/>
            <pc:sldMk cId="58406541" sldId="436"/>
            <ac:spMk id="159" creationId="{C4094DF6-24D6-457F-93C6-D022602D5B50}"/>
          </ac:spMkLst>
        </pc:spChg>
        <pc:spChg chg="add del mod">
          <ac:chgData name="Ray Crampton" userId="1c230dae8f4a47c0" providerId="LiveId" clId="{46A14877-BE17-48A8-B0EE-D45CE1D1BDF3}" dt="2023-01-08T04:40:54.160" v="1443" actId="478"/>
          <ac:spMkLst>
            <pc:docMk/>
            <pc:sldMk cId="58406541" sldId="436"/>
            <ac:spMk id="160" creationId="{C9BEB513-5A30-40E5-8FA5-5E4FB2EE30B4}"/>
          </ac:spMkLst>
        </pc:spChg>
        <pc:spChg chg="add del mod">
          <ac:chgData name="Ray Crampton" userId="1c230dae8f4a47c0" providerId="LiveId" clId="{46A14877-BE17-48A8-B0EE-D45CE1D1BDF3}" dt="2023-01-08T04:40:54.160" v="1443" actId="478"/>
          <ac:spMkLst>
            <pc:docMk/>
            <pc:sldMk cId="58406541" sldId="436"/>
            <ac:spMk id="161" creationId="{99245481-CEB3-409D-BD40-60BC96CF8EB7}"/>
          </ac:spMkLst>
        </pc:spChg>
        <pc:spChg chg="add del mod">
          <ac:chgData name="Ray Crampton" userId="1c230dae8f4a47c0" providerId="LiveId" clId="{46A14877-BE17-48A8-B0EE-D45CE1D1BDF3}" dt="2023-01-08T04:40:54.160" v="1443" actId="478"/>
          <ac:spMkLst>
            <pc:docMk/>
            <pc:sldMk cId="58406541" sldId="436"/>
            <ac:spMk id="162" creationId="{F72E3E44-C791-4347-8C4E-BBBFBA03BEBC}"/>
          </ac:spMkLst>
        </pc:spChg>
        <pc:spChg chg="add del mod">
          <ac:chgData name="Ray Crampton" userId="1c230dae8f4a47c0" providerId="LiveId" clId="{46A14877-BE17-48A8-B0EE-D45CE1D1BDF3}" dt="2023-01-08T03:46:27.124" v="1277"/>
          <ac:spMkLst>
            <pc:docMk/>
            <pc:sldMk cId="58406541" sldId="436"/>
            <ac:spMk id="163" creationId="{E4E8198B-CBF3-4010-9498-93901BDA5277}"/>
          </ac:spMkLst>
        </pc:spChg>
        <pc:spChg chg="add del mod">
          <ac:chgData name="Ray Crampton" userId="1c230dae8f4a47c0" providerId="LiveId" clId="{46A14877-BE17-48A8-B0EE-D45CE1D1BDF3}" dt="2023-01-08T04:40:54.160" v="1443" actId="478"/>
          <ac:spMkLst>
            <pc:docMk/>
            <pc:sldMk cId="58406541" sldId="436"/>
            <ac:spMk id="164" creationId="{73BD9000-8069-4074-B454-DE0F8B8C779A}"/>
          </ac:spMkLst>
        </pc:spChg>
        <pc:spChg chg="add del mod ord">
          <ac:chgData name="Ray Crampton" userId="1c230dae8f4a47c0" providerId="LiveId" clId="{46A14877-BE17-48A8-B0EE-D45CE1D1BDF3}" dt="2023-01-08T04:40:54.160" v="1443" actId="478"/>
          <ac:spMkLst>
            <pc:docMk/>
            <pc:sldMk cId="58406541" sldId="436"/>
            <ac:spMk id="178" creationId="{EF1D39B6-31F4-4A3D-82C1-806ECBC22BAF}"/>
          </ac:spMkLst>
        </pc:spChg>
        <pc:spChg chg="add del mod">
          <ac:chgData name="Ray Crampton" userId="1c230dae8f4a47c0" providerId="LiveId" clId="{46A14877-BE17-48A8-B0EE-D45CE1D1BDF3}" dt="2023-01-08T04:40:54.160" v="1443" actId="478"/>
          <ac:spMkLst>
            <pc:docMk/>
            <pc:sldMk cId="58406541" sldId="436"/>
            <ac:spMk id="179" creationId="{1F1CF284-3174-4A02-87A0-3A38B0DC004B}"/>
          </ac:spMkLst>
        </pc:spChg>
        <pc:spChg chg="add del mod">
          <ac:chgData name="Ray Crampton" userId="1c230dae8f4a47c0" providerId="LiveId" clId="{46A14877-BE17-48A8-B0EE-D45CE1D1BDF3}" dt="2023-01-08T04:40:50.698" v="1439" actId="478"/>
          <ac:spMkLst>
            <pc:docMk/>
            <pc:sldMk cId="58406541" sldId="436"/>
            <ac:spMk id="186" creationId="{5DFFCE50-456C-419F-AABC-17B80AC116EA}"/>
          </ac:spMkLst>
        </pc:spChg>
        <pc:spChg chg="add del mod">
          <ac:chgData name="Ray Crampton" userId="1c230dae8f4a47c0" providerId="LiveId" clId="{46A14877-BE17-48A8-B0EE-D45CE1D1BDF3}" dt="2023-01-08T04:10:23.904" v="1356" actId="478"/>
          <ac:spMkLst>
            <pc:docMk/>
            <pc:sldMk cId="58406541" sldId="436"/>
            <ac:spMk id="187" creationId="{7D024B62-CA76-4034-9656-83E4328BA77F}"/>
          </ac:spMkLst>
        </pc:spChg>
        <pc:spChg chg="add del mod">
          <ac:chgData name="Ray Crampton" userId="1c230dae8f4a47c0" providerId="LiveId" clId="{46A14877-BE17-48A8-B0EE-D45CE1D1BDF3}" dt="2023-01-08T04:40:54.160" v="1443" actId="478"/>
          <ac:spMkLst>
            <pc:docMk/>
            <pc:sldMk cId="58406541" sldId="436"/>
            <ac:spMk id="188" creationId="{E7567184-896C-40D4-95E2-CD64CF0FC74F}"/>
          </ac:spMkLst>
        </pc:spChg>
        <pc:spChg chg="add del mod">
          <ac:chgData name="Ray Crampton" userId="1c230dae8f4a47c0" providerId="LiveId" clId="{46A14877-BE17-48A8-B0EE-D45CE1D1BDF3}" dt="2023-01-08T04:40:51.571" v="1440" actId="478"/>
          <ac:spMkLst>
            <pc:docMk/>
            <pc:sldMk cId="58406541" sldId="436"/>
            <ac:spMk id="189" creationId="{79CF9D5C-62F6-4BC5-B0B9-E2EDDFC00DCE}"/>
          </ac:spMkLst>
        </pc:spChg>
        <pc:grpChg chg="del">
          <ac:chgData name="Ray Crampton" userId="1c230dae8f4a47c0" providerId="LiveId" clId="{46A14877-BE17-48A8-B0EE-D45CE1D1BDF3}" dt="2022-12-28T22:19:10.874" v="302" actId="478"/>
          <ac:grpSpMkLst>
            <pc:docMk/>
            <pc:sldMk cId="58406541" sldId="436"/>
            <ac:grpSpMk id="7" creationId="{0B524508-8A13-42C8-8DF9-9FC416D56F0B}"/>
          </ac:grpSpMkLst>
        </pc:grpChg>
        <pc:grpChg chg="add del mod">
          <ac:chgData name="Ray Crampton" userId="1c230dae8f4a47c0" providerId="LiveId" clId="{46A14877-BE17-48A8-B0EE-D45CE1D1BDF3}" dt="2023-01-07T07:14:51.545" v="840" actId="165"/>
          <ac:grpSpMkLst>
            <pc:docMk/>
            <pc:sldMk cId="58406541" sldId="436"/>
            <ac:grpSpMk id="10" creationId="{7C5EE58D-34C6-41F2-B513-ABEA84436C02}"/>
          </ac:grpSpMkLst>
        </pc:grpChg>
        <pc:grpChg chg="add del mod">
          <ac:chgData name="Ray Crampton" userId="1c230dae8f4a47c0" providerId="LiveId" clId="{46A14877-BE17-48A8-B0EE-D45CE1D1BDF3}" dt="2023-01-07T07:15:05.935" v="857" actId="478"/>
          <ac:grpSpMkLst>
            <pc:docMk/>
            <pc:sldMk cId="58406541" sldId="436"/>
            <ac:grpSpMk id="76" creationId="{925FAD16-FE5F-4DF1-9509-7A8EBD28A1C5}"/>
          </ac:grpSpMkLst>
        </pc:grpChg>
        <pc:grpChg chg="add del mod">
          <ac:chgData name="Ray Crampton" userId="1c230dae8f4a47c0" providerId="LiveId" clId="{46A14877-BE17-48A8-B0EE-D45CE1D1BDF3}" dt="2023-01-07T07:15:07.766" v="858" actId="478"/>
          <ac:grpSpMkLst>
            <pc:docMk/>
            <pc:sldMk cId="58406541" sldId="436"/>
            <ac:grpSpMk id="81" creationId="{6C7840B2-B629-482E-B8FE-575D27A615E2}"/>
          </ac:grpSpMkLst>
        </pc:grpChg>
        <pc:grpChg chg="add del mod">
          <ac:chgData name="Ray Crampton" userId="1c230dae8f4a47c0" providerId="LiveId" clId="{46A14877-BE17-48A8-B0EE-D45CE1D1BDF3}" dt="2023-01-07T07:15:08.815" v="859" actId="478"/>
          <ac:grpSpMkLst>
            <pc:docMk/>
            <pc:sldMk cId="58406541" sldId="436"/>
            <ac:grpSpMk id="86" creationId="{FB32C5B6-6897-4759-A404-7B0F65EC9D35}"/>
          </ac:grpSpMkLst>
        </pc:grpChg>
        <pc:grpChg chg="add del mod">
          <ac:chgData name="Ray Crampton" userId="1c230dae8f4a47c0" providerId="LiveId" clId="{46A14877-BE17-48A8-B0EE-D45CE1D1BDF3}" dt="2023-01-07T07:15:09.694" v="860" actId="478"/>
          <ac:grpSpMkLst>
            <pc:docMk/>
            <pc:sldMk cId="58406541" sldId="436"/>
            <ac:grpSpMk id="91" creationId="{735A0D8D-6D36-4243-9C97-52394374CF4A}"/>
          </ac:grpSpMkLst>
        </pc:grpChg>
        <pc:grpChg chg="add del mod">
          <ac:chgData name="Ray Crampton" userId="1c230dae8f4a47c0" providerId="LiveId" clId="{46A14877-BE17-48A8-B0EE-D45CE1D1BDF3}" dt="2022-12-28T22:24:27.858" v="525" actId="165"/>
          <ac:grpSpMkLst>
            <pc:docMk/>
            <pc:sldMk cId="58406541" sldId="436"/>
            <ac:grpSpMk id="100" creationId="{C83E1B8A-D857-4240-8C1E-23A67D12B076}"/>
          </ac:grpSpMkLst>
        </pc:grpChg>
        <pc:grpChg chg="add del mod">
          <ac:chgData name="Ray Crampton" userId="1c230dae8f4a47c0" providerId="LiveId" clId="{46A14877-BE17-48A8-B0EE-D45CE1D1BDF3}" dt="2022-12-28T22:24:59.297" v="530" actId="478"/>
          <ac:grpSpMkLst>
            <pc:docMk/>
            <pc:sldMk cId="58406541" sldId="436"/>
            <ac:grpSpMk id="105" creationId="{4A9DD6CD-E41D-4A26-A58C-5CBF3137F521}"/>
          </ac:grpSpMkLst>
        </pc:grpChg>
        <pc:grpChg chg="add del mod">
          <ac:chgData name="Ray Crampton" userId="1c230dae8f4a47c0" providerId="LiveId" clId="{46A14877-BE17-48A8-B0EE-D45CE1D1BDF3}" dt="2022-12-28T22:24:59.297" v="530" actId="478"/>
          <ac:grpSpMkLst>
            <pc:docMk/>
            <pc:sldMk cId="58406541" sldId="436"/>
            <ac:grpSpMk id="110" creationId="{ED838D32-C92E-4D12-8937-34C5C2D1B1CA}"/>
          </ac:grpSpMkLst>
        </pc:grpChg>
        <pc:grpChg chg="add del mod">
          <ac:chgData name="Ray Crampton" userId="1c230dae8f4a47c0" providerId="LiveId" clId="{46A14877-BE17-48A8-B0EE-D45CE1D1BDF3}" dt="2022-12-28T22:24:59.297" v="530" actId="478"/>
          <ac:grpSpMkLst>
            <pc:docMk/>
            <pc:sldMk cId="58406541" sldId="436"/>
            <ac:grpSpMk id="115" creationId="{E44BF5A2-B1F5-49D8-9438-8B4A255FA9E3}"/>
          </ac:grpSpMkLst>
        </pc:grpChg>
        <pc:grpChg chg="add del mod">
          <ac:chgData name="Ray Crampton" userId="1c230dae8f4a47c0" providerId="LiveId" clId="{46A14877-BE17-48A8-B0EE-D45CE1D1BDF3}" dt="2022-12-28T22:24:59.297" v="530" actId="478"/>
          <ac:grpSpMkLst>
            <pc:docMk/>
            <pc:sldMk cId="58406541" sldId="436"/>
            <ac:grpSpMk id="120" creationId="{2D1A1124-BC60-4F81-ADC3-720B8E8D0B54}"/>
          </ac:grpSpMkLst>
        </pc:grpChg>
        <pc:picChg chg="del">
          <ac:chgData name="Ray Crampton" userId="1c230dae8f4a47c0" providerId="LiveId" clId="{46A14877-BE17-48A8-B0EE-D45CE1D1BDF3}" dt="2022-12-28T22:16:51.946" v="301" actId="478"/>
          <ac:picMkLst>
            <pc:docMk/>
            <pc:sldMk cId="58406541" sldId="436"/>
            <ac:picMk id="5" creationId="{EDA03184-6EFD-4706-849D-24D42F4C8BBC}"/>
          </ac:picMkLst>
        </pc:picChg>
        <pc:picChg chg="add del">
          <ac:chgData name="Ray Crampton" userId="1c230dae8f4a47c0" providerId="LiveId" clId="{46A14877-BE17-48A8-B0EE-D45CE1D1BDF3}" dt="2023-01-08T04:09:21.792" v="1317" actId="478"/>
          <ac:picMkLst>
            <pc:docMk/>
            <pc:sldMk cId="58406541" sldId="436"/>
            <ac:picMk id="185" creationId="{86E219EA-AFCF-48D0-904F-877782A35EFE}"/>
          </ac:picMkLst>
        </pc:picChg>
        <pc:picChg chg="add del mod">
          <ac:chgData name="Ray Crampton" userId="1c230dae8f4a47c0" providerId="LiveId" clId="{46A14877-BE17-48A8-B0EE-D45CE1D1BDF3}" dt="2023-01-08T05:40:45.442" v="2635" actId="478"/>
          <ac:picMkLst>
            <pc:docMk/>
            <pc:sldMk cId="58406541" sldId="436"/>
            <ac:picMk id="192" creationId="{BC342654-F0BB-4296-86CB-E96A9560E123}"/>
          </ac:picMkLst>
        </pc:picChg>
        <pc:picChg chg="add del mod">
          <ac:chgData name="Ray Crampton" userId="1c230dae8f4a47c0" providerId="LiveId" clId="{46A14877-BE17-48A8-B0EE-D45CE1D1BDF3}" dt="2023-01-08T18:08:56.800" v="2861" actId="478"/>
          <ac:picMkLst>
            <pc:docMk/>
            <pc:sldMk cId="58406541" sldId="436"/>
            <ac:picMk id="194" creationId="{11553962-B21F-48A9-AE7C-FC75CDF04039}"/>
          </ac:picMkLst>
        </pc:picChg>
        <pc:picChg chg="add del mod">
          <ac:chgData name="Ray Crampton" userId="1c230dae8f4a47c0" providerId="LiveId" clId="{46A14877-BE17-48A8-B0EE-D45CE1D1BDF3}" dt="2023-01-08T05:40:12.717" v="2595" actId="478"/>
          <ac:picMkLst>
            <pc:docMk/>
            <pc:sldMk cId="58406541" sldId="436"/>
            <ac:picMk id="196" creationId="{0F2A39BD-5842-4C38-83C9-86C0F126B0B1}"/>
          </ac:picMkLst>
        </pc:picChg>
        <pc:picChg chg="add del mod">
          <ac:chgData name="Ray Crampton" userId="1c230dae8f4a47c0" providerId="LiveId" clId="{46A14877-BE17-48A8-B0EE-D45CE1D1BDF3}" dt="2023-01-08T18:08:58.388" v="2863" actId="478"/>
          <ac:picMkLst>
            <pc:docMk/>
            <pc:sldMk cId="58406541" sldId="436"/>
            <ac:picMk id="197" creationId="{B590335C-A424-419D-A369-891356898791}"/>
          </ac:picMkLst>
        </pc:picChg>
        <pc:picChg chg="add del mod">
          <ac:chgData name="Ray Crampton" userId="1c230dae8f4a47c0" providerId="LiveId" clId="{46A14877-BE17-48A8-B0EE-D45CE1D1BDF3}" dt="2023-01-08T18:09:42.675" v="2868" actId="478"/>
          <ac:picMkLst>
            <pc:docMk/>
            <pc:sldMk cId="58406541" sldId="436"/>
            <ac:picMk id="199" creationId="{B9122960-7352-40F2-899F-3D9E66B71A54}"/>
          </ac:picMkLst>
        </pc:picChg>
        <pc:picChg chg="add mod">
          <ac:chgData name="Ray Crampton" userId="1c230dae8f4a47c0" providerId="LiveId" clId="{46A14877-BE17-48A8-B0EE-D45CE1D1BDF3}" dt="2023-01-08T18:09:48.371" v="2870" actId="1076"/>
          <ac:picMkLst>
            <pc:docMk/>
            <pc:sldMk cId="58406541" sldId="436"/>
            <ac:picMk id="201" creationId="{173447AA-3DC6-44CA-92F0-DD1FF0972070}"/>
          </ac:picMkLst>
        </pc:picChg>
        <pc:cxnChg chg="add del mod">
          <ac:chgData name="Ray Crampton" userId="1c230dae8f4a47c0" providerId="LiveId" clId="{46A14877-BE17-48A8-B0EE-D45CE1D1BDF3}" dt="2023-01-08T03:39:28.176" v="1186" actId="478"/>
          <ac:cxnSpMkLst>
            <pc:docMk/>
            <pc:sldMk cId="58406541" sldId="436"/>
            <ac:cxnSpMk id="8" creationId="{8B019D89-7EF1-4321-B1DC-BD3ED3FFA234}"/>
          </ac:cxnSpMkLst>
        </pc:cxnChg>
        <pc:cxnChg chg="add del mod topLvl">
          <ac:chgData name="Ray Crampton" userId="1c230dae8f4a47c0" providerId="LiveId" clId="{46A14877-BE17-48A8-B0EE-D45CE1D1BDF3}" dt="2023-01-07T07:15:05.935" v="857" actId="478"/>
          <ac:cxnSpMkLst>
            <pc:docMk/>
            <pc:sldMk cId="58406541" sldId="436"/>
            <ac:cxnSpMk id="33" creationId="{E025BC0F-8563-405B-9451-9F102605A966}"/>
          </ac:cxnSpMkLst>
        </pc:cxnChg>
        <pc:cxnChg chg="add del mod topLvl">
          <ac:chgData name="Ray Crampton" userId="1c230dae8f4a47c0" providerId="LiveId" clId="{46A14877-BE17-48A8-B0EE-D45CE1D1BDF3}" dt="2023-01-07T07:15:05.935" v="857" actId="478"/>
          <ac:cxnSpMkLst>
            <pc:docMk/>
            <pc:sldMk cId="58406541" sldId="436"/>
            <ac:cxnSpMk id="34" creationId="{E4738AFD-B054-4969-ADC1-0365991786C5}"/>
          </ac:cxnSpMkLst>
        </pc:cxnChg>
        <pc:cxnChg chg="add del mod">
          <ac:chgData name="Ray Crampton" userId="1c230dae8f4a47c0" providerId="LiveId" clId="{46A14877-BE17-48A8-B0EE-D45CE1D1BDF3}" dt="2022-12-28T22:20:34.954" v="354" actId="478"/>
          <ac:cxnSpMkLst>
            <pc:docMk/>
            <pc:sldMk cId="58406541" sldId="436"/>
            <ac:cxnSpMk id="35" creationId="{1064001D-62D7-4821-94A1-46B47FA094B7}"/>
          </ac:cxnSpMkLst>
        </pc:cxnChg>
        <pc:cxnChg chg="add del mod">
          <ac:chgData name="Ray Crampton" userId="1c230dae8f4a47c0" providerId="LiveId" clId="{46A14877-BE17-48A8-B0EE-D45CE1D1BDF3}" dt="2022-12-28T22:20:34.954" v="354" actId="478"/>
          <ac:cxnSpMkLst>
            <pc:docMk/>
            <pc:sldMk cId="58406541" sldId="436"/>
            <ac:cxnSpMk id="48" creationId="{97C73889-DF24-4CF8-833A-9580151947A8}"/>
          </ac:cxnSpMkLst>
        </pc:cxnChg>
        <pc:cxnChg chg="add del mod">
          <ac:chgData name="Ray Crampton" userId="1c230dae8f4a47c0" providerId="LiveId" clId="{46A14877-BE17-48A8-B0EE-D45CE1D1BDF3}" dt="2022-12-28T22:20:34.954" v="354" actId="478"/>
          <ac:cxnSpMkLst>
            <pc:docMk/>
            <pc:sldMk cId="58406541" sldId="436"/>
            <ac:cxnSpMk id="49" creationId="{43A0FA8E-6406-4DC7-AF55-136A58C42DBF}"/>
          </ac:cxnSpMkLst>
        </pc:cxnChg>
        <pc:cxnChg chg="add del mod">
          <ac:chgData name="Ray Crampton" userId="1c230dae8f4a47c0" providerId="LiveId" clId="{46A14877-BE17-48A8-B0EE-D45CE1D1BDF3}" dt="2022-12-28T22:20:34.954" v="354" actId="478"/>
          <ac:cxnSpMkLst>
            <pc:docMk/>
            <pc:sldMk cId="58406541" sldId="436"/>
            <ac:cxnSpMk id="50" creationId="{25F8D0F8-B35E-4A00-800B-E06812652E20}"/>
          </ac:cxnSpMkLst>
        </pc:cxnChg>
        <pc:cxnChg chg="add del mod">
          <ac:chgData name="Ray Crampton" userId="1c230dae8f4a47c0" providerId="LiveId" clId="{46A14877-BE17-48A8-B0EE-D45CE1D1BDF3}" dt="2022-12-28T22:20:34.954" v="354" actId="478"/>
          <ac:cxnSpMkLst>
            <pc:docMk/>
            <pc:sldMk cId="58406541" sldId="436"/>
            <ac:cxnSpMk id="51" creationId="{A092FC8C-F4A5-468A-99E3-EED09EAA71AF}"/>
          </ac:cxnSpMkLst>
        </pc:cxnChg>
        <pc:cxnChg chg="add del mod">
          <ac:chgData name="Ray Crampton" userId="1c230dae8f4a47c0" providerId="LiveId" clId="{46A14877-BE17-48A8-B0EE-D45CE1D1BDF3}" dt="2022-12-28T22:20:34.954" v="354" actId="478"/>
          <ac:cxnSpMkLst>
            <pc:docMk/>
            <pc:sldMk cId="58406541" sldId="436"/>
            <ac:cxnSpMk id="52" creationId="{DFF3B235-8707-403E-A72E-21822F3A1655}"/>
          </ac:cxnSpMkLst>
        </pc:cxnChg>
        <pc:cxnChg chg="add del mod">
          <ac:chgData name="Ray Crampton" userId="1c230dae8f4a47c0" providerId="LiveId" clId="{46A14877-BE17-48A8-B0EE-D45CE1D1BDF3}" dt="2022-12-28T22:20:34.954" v="354" actId="478"/>
          <ac:cxnSpMkLst>
            <pc:docMk/>
            <pc:sldMk cId="58406541" sldId="436"/>
            <ac:cxnSpMk id="53" creationId="{71567BDE-9786-41B6-B2D5-42E6EEB3762B}"/>
          </ac:cxnSpMkLst>
        </pc:cxnChg>
        <pc:cxnChg chg="add del mod">
          <ac:chgData name="Ray Crampton" userId="1c230dae8f4a47c0" providerId="LiveId" clId="{46A14877-BE17-48A8-B0EE-D45CE1D1BDF3}" dt="2022-12-28T22:19:51.312" v="325"/>
          <ac:cxnSpMkLst>
            <pc:docMk/>
            <pc:sldMk cId="58406541" sldId="436"/>
            <ac:cxnSpMk id="54" creationId="{E7E493DD-7D8B-49C4-8676-BDF3A90729AF}"/>
          </ac:cxnSpMkLst>
        </pc:cxnChg>
        <pc:cxnChg chg="add del mod">
          <ac:chgData name="Ray Crampton" userId="1c230dae8f4a47c0" providerId="LiveId" clId="{46A14877-BE17-48A8-B0EE-D45CE1D1BDF3}" dt="2022-12-28T22:19:51.312" v="325"/>
          <ac:cxnSpMkLst>
            <pc:docMk/>
            <pc:sldMk cId="58406541" sldId="436"/>
            <ac:cxnSpMk id="65" creationId="{6F46FCF0-607F-4202-8544-94036100836D}"/>
          </ac:cxnSpMkLst>
        </pc:cxnChg>
        <pc:cxnChg chg="add del mod">
          <ac:chgData name="Ray Crampton" userId="1c230dae8f4a47c0" providerId="LiveId" clId="{46A14877-BE17-48A8-B0EE-D45CE1D1BDF3}" dt="2022-12-28T22:19:51.312" v="325"/>
          <ac:cxnSpMkLst>
            <pc:docMk/>
            <pc:sldMk cId="58406541" sldId="436"/>
            <ac:cxnSpMk id="66" creationId="{1DD48686-F23C-4674-9839-4C5F41CDF0D5}"/>
          </ac:cxnSpMkLst>
        </pc:cxnChg>
        <pc:cxnChg chg="add del mod">
          <ac:chgData name="Ray Crampton" userId="1c230dae8f4a47c0" providerId="LiveId" clId="{46A14877-BE17-48A8-B0EE-D45CE1D1BDF3}" dt="2022-12-28T22:19:51.312" v="325"/>
          <ac:cxnSpMkLst>
            <pc:docMk/>
            <pc:sldMk cId="58406541" sldId="436"/>
            <ac:cxnSpMk id="67" creationId="{47EF4415-02FD-48C1-A4BD-87AFEE6392E3}"/>
          </ac:cxnSpMkLst>
        </pc:cxnChg>
        <pc:cxnChg chg="add del mod">
          <ac:chgData name="Ray Crampton" userId="1c230dae8f4a47c0" providerId="LiveId" clId="{46A14877-BE17-48A8-B0EE-D45CE1D1BDF3}" dt="2022-12-28T22:19:51.312" v="325"/>
          <ac:cxnSpMkLst>
            <pc:docMk/>
            <pc:sldMk cId="58406541" sldId="436"/>
            <ac:cxnSpMk id="68" creationId="{80C9C85D-E480-4108-BACB-DC1428CA57EB}"/>
          </ac:cxnSpMkLst>
        </pc:cxnChg>
        <pc:cxnChg chg="add del mod">
          <ac:chgData name="Ray Crampton" userId="1c230dae8f4a47c0" providerId="LiveId" clId="{46A14877-BE17-48A8-B0EE-D45CE1D1BDF3}" dt="2022-12-28T22:19:51.312" v="325"/>
          <ac:cxnSpMkLst>
            <pc:docMk/>
            <pc:sldMk cId="58406541" sldId="436"/>
            <ac:cxnSpMk id="69" creationId="{F60B66D3-87A9-4A0A-911B-176DEC80F4B7}"/>
          </ac:cxnSpMkLst>
        </pc:cxnChg>
        <pc:cxnChg chg="add del mod">
          <ac:chgData name="Ray Crampton" userId="1c230dae8f4a47c0" providerId="LiveId" clId="{46A14877-BE17-48A8-B0EE-D45CE1D1BDF3}" dt="2022-12-28T22:19:51.312" v="325"/>
          <ac:cxnSpMkLst>
            <pc:docMk/>
            <pc:sldMk cId="58406541" sldId="436"/>
            <ac:cxnSpMk id="70" creationId="{B1D7466F-B960-4962-8BCA-083A0FA121A9}"/>
          </ac:cxnSpMkLst>
        </pc:cxnChg>
        <pc:cxnChg chg="add del mod">
          <ac:chgData name="Ray Crampton" userId="1c230dae8f4a47c0" providerId="LiveId" clId="{46A14877-BE17-48A8-B0EE-D45CE1D1BDF3}" dt="2022-12-28T22:19:51.312" v="325"/>
          <ac:cxnSpMkLst>
            <pc:docMk/>
            <pc:sldMk cId="58406541" sldId="436"/>
            <ac:cxnSpMk id="71" creationId="{A4D3B316-7EC2-4A07-992E-0EF550C60220}"/>
          </ac:cxnSpMkLst>
        </pc:cxnChg>
        <pc:cxnChg chg="add del mod">
          <ac:chgData name="Ray Crampton" userId="1c230dae8f4a47c0" providerId="LiveId" clId="{46A14877-BE17-48A8-B0EE-D45CE1D1BDF3}" dt="2022-12-28T22:19:51.312" v="325"/>
          <ac:cxnSpMkLst>
            <pc:docMk/>
            <pc:sldMk cId="58406541" sldId="436"/>
            <ac:cxnSpMk id="72" creationId="{4AB01904-48C0-469E-89BC-CA6CDB270D00}"/>
          </ac:cxnSpMkLst>
        </pc:cxnChg>
        <pc:cxnChg chg="add del mod">
          <ac:chgData name="Ray Crampton" userId="1c230dae8f4a47c0" providerId="LiveId" clId="{46A14877-BE17-48A8-B0EE-D45CE1D1BDF3}" dt="2022-12-28T22:19:51.312" v="325"/>
          <ac:cxnSpMkLst>
            <pc:docMk/>
            <pc:sldMk cId="58406541" sldId="436"/>
            <ac:cxnSpMk id="73" creationId="{FAFD9246-0C8D-45A9-963B-DDAD00670FCF}"/>
          </ac:cxnSpMkLst>
        </pc:cxnChg>
        <pc:cxnChg chg="add del mod topLvl">
          <ac:chgData name="Ray Crampton" userId="1c230dae8f4a47c0" providerId="LiveId" clId="{46A14877-BE17-48A8-B0EE-D45CE1D1BDF3}" dt="2023-01-08T03:39:26.646" v="1185" actId="478"/>
          <ac:cxnSpMkLst>
            <pc:docMk/>
            <pc:sldMk cId="58406541" sldId="436"/>
            <ac:cxnSpMk id="74" creationId="{6E16653D-F242-460A-A2D2-622DD1118323}"/>
          </ac:cxnSpMkLst>
        </pc:cxnChg>
        <pc:cxnChg chg="add del mod topLvl">
          <ac:chgData name="Ray Crampton" userId="1c230dae8f4a47c0" providerId="LiveId" clId="{46A14877-BE17-48A8-B0EE-D45CE1D1BDF3}" dt="2023-01-07T07:15:05.935" v="857" actId="478"/>
          <ac:cxnSpMkLst>
            <pc:docMk/>
            <pc:sldMk cId="58406541" sldId="436"/>
            <ac:cxnSpMk id="75" creationId="{3EB0A774-BC2D-4E21-966F-BE842C6F39CA}"/>
          </ac:cxnSpMkLst>
        </pc:cxnChg>
        <pc:cxnChg chg="mod">
          <ac:chgData name="Ray Crampton" userId="1c230dae8f4a47c0" providerId="LiveId" clId="{46A14877-BE17-48A8-B0EE-D45CE1D1BDF3}" dt="2022-12-28T22:21:43.564" v="391"/>
          <ac:cxnSpMkLst>
            <pc:docMk/>
            <pc:sldMk cId="58406541" sldId="436"/>
            <ac:cxnSpMk id="77" creationId="{A603EE00-2351-4DE8-A5F1-ABECBE6A610F}"/>
          </ac:cxnSpMkLst>
        </pc:cxnChg>
        <pc:cxnChg chg="mod">
          <ac:chgData name="Ray Crampton" userId="1c230dae8f4a47c0" providerId="LiveId" clId="{46A14877-BE17-48A8-B0EE-D45CE1D1BDF3}" dt="2022-12-28T22:21:43.564" v="391"/>
          <ac:cxnSpMkLst>
            <pc:docMk/>
            <pc:sldMk cId="58406541" sldId="436"/>
            <ac:cxnSpMk id="78" creationId="{531F2556-47F5-4C6D-BE4F-5C10765C7949}"/>
          </ac:cxnSpMkLst>
        </pc:cxnChg>
        <pc:cxnChg chg="mod">
          <ac:chgData name="Ray Crampton" userId="1c230dae8f4a47c0" providerId="LiveId" clId="{46A14877-BE17-48A8-B0EE-D45CE1D1BDF3}" dt="2022-12-28T22:21:43.564" v="391"/>
          <ac:cxnSpMkLst>
            <pc:docMk/>
            <pc:sldMk cId="58406541" sldId="436"/>
            <ac:cxnSpMk id="79" creationId="{8DA0753E-2A21-4C0E-85A5-1DD918A2B0A3}"/>
          </ac:cxnSpMkLst>
        </pc:cxnChg>
        <pc:cxnChg chg="mod">
          <ac:chgData name="Ray Crampton" userId="1c230dae8f4a47c0" providerId="LiveId" clId="{46A14877-BE17-48A8-B0EE-D45CE1D1BDF3}" dt="2022-12-28T22:21:43.564" v="391"/>
          <ac:cxnSpMkLst>
            <pc:docMk/>
            <pc:sldMk cId="58406541" sldId="436"/>
            <ac:cxnSpMk id="80" creationId="{6986A955-52D4-4A72-937E-FF7A1F258094}"/>
          </ac:cxnSpMkLst>
        </pc:cxnChg>
        <pc:cxnChg chg="mod">
          <ac:chgData name="Ray Crampton" userId="1c230dae8f4a47c0" providerId="LiveId" clId="{46A14877-BE17-48A8-B0EE-D45CE1D1BDF3}" dt="2022-12-28T22:21:45.618" v="393"/>
          <ac:cxnSpMkLst>
            <pc:docMk/>
            <pc:sldMk cId="58406541" sldId="436"/>
            <ac:cxnSpMk id="82" creationId="{4B7DEEFD-CC3C-43A2-9C01-A8A5CC7907A3}"/>
          </ac:cxnSpMkLst>
        </pc:cxnChg>
        <pc:cxnChg chg="mod">
          <ac:chgData name="Ray Crampton" userId="1c230dae8f4a47c0" providerId="LiveId" clId="{46A14877-BE17-48A8-B0EE-D45CE1D1BDF3}" dt="2022-12-28T22:21:45.618" v="393"/>
          <ac:cxnSpMkLst>
            <pc:docMk/>
            <pc:sldMk cId="58406541" sldId="436"/>
            <ac:cxnSpMk id="83" creationId="{CA274045-601E-490E-92B6-DBA8DDC1DE41}"/>
          </ac:cxnSpMkLst>
        </pc:cxnChg>
        <pc:cxnChg chg="mod">
          <ac:chgData name="Ray Crampton" userId="1c230dae8f4a47c0" providerId="LiveId" clId="{46A14877-BE17-48A8-B0EE-D45CE1D1BDF3}" dt="2022-12-28T22:21:45.618" v="393"/>
          <ac:cxnSpMkLst>
            <pc:docMk/>
            <pc:sldMk cId="58406541" sldId="436"/>
            <ac:cxnSpMk id="84" creationId="{658B66F1-573B-446B-8329-B3AADDFF782C}"/>
          </ac:cxnSpMkLst>
        </pc:cxnChg>
        <pc:cxnChg chg="mod">
          <ac:chgData name="Ray Crampton" userId="1c230dae8f4a47c0" providerId="LiveId" clId="{46A14877-BE17-48A8-B0EE-D45CE1D1BDF3}" dt="2022-12-28T22:21:45.618" v="393"/>
          <ac:cxnSpMkLst>
            <pc:docMk/>
            <pc:sldMk cId="58406541" sldId="436"/>
            <ac:cxnSpMk id="85" creationId="{38D40CA9-4A48-472F-A1E6-D6BEA378941A}"/>
          </ac:cxnSpMkLst>
        </pc:cxnChg>
        <pc:cxnChg chg="mod">
          <ac:chgData name="Ray Crampton" userId="1c230dae8f4a47c0" providerId="LiveId" clId="{46A14877-BE17-48A8-B0EE-D45CE1D1BDF3}" dt="2022-12-28T22:21:47.948" v="395"/>
          <ac:cxnSpMkLst>
            <pc:docMk/>
            <pc:sldMk cId="58406541" sldId="436"/>
            <ac:cxnSpMk id="87" creationId="{562F58FF-7413-48F9-BE16-E4B88B52F78B}"/>
          </ac:cxnSpMkLst>
        </pc:cxnChg>
        <pc:cxnChg chg="mod">
          <ac:chgData name="Ray Crampton" userId="1c230dae8f4a47c0" providerId="LiveId" clId="{46A14877-BE17-48A8-B0EE-D45CE1D1BDF3}" dt="2022-12-28T22:21:47.948" v="395"/>
          <ac:cxnSpMkLst>
            <pc:docMk/>
            <pc:sldMk cId="58406541" sldId="436"/>
            <ac:cxnSpMk id="88" creationId="{5E2931AF-C9E5-4E90-898F-B306367F84F3}"/>
          </ac:cxnSpMkLst>
        </pc:cxnChg>
        <pc:cxnChg chg="mod">
          <ac:chgData name="Ray Crampton" userId="1c230dae8f4a47c0" providerId="LiveId" clId="{46A14877-BE17-48A8-B0EE-D45CE1D1BDF3}" dt="2022-12-28T22:21:47.948" v="395"/>
          <ac:cxnSpMkLst>
            <pc:docMk/>
            <pc:sldMk cId="58406541" sldId="436"/>
            <ac:cxnSpMk id="89" creationId="{C180860F-3424-462A-887E-A3355CFDFC45}"/>
          </ac:cxnSpMkLst>
        </pc:cxnChg>
        <pc:cxnChg chg="mod">
          <ac:chgData name="Ray Crampton" userId="1c230dae8f4a47c0" providerId="LiveId" clId="{46A14877-BE17-48A8-B0EE-D45CE1D1BDF3}" dt="2022-12-28T22:21:47.948" v="395"/>
          <ac:cxnSpMkLst>
            <pc:docMk/>
            <pc:sldMk cId="58406541" sldId="436"/>
            <ac:cxnSpMk id="90" creationId="{53E083D0-1EA4-422C-A40C-7A436D0F507A}"/>
          </ac:cxnSpMkLst>
        </pc:cxnChg>
        <pc:cxnChg chg="mod">
          <ac:chgData name="Ray Crampton" userId="1c230dae8f4a47c0" providerId="LiveId" clId="{46A14877-BE17-48A8-B0EE-D45CE1D1BDF3}" dt="2022-12-28T22:21:54.691" v="400"/>
          <ac:cxnSpMkLst>
            <pc:docMk/>
            <pc:sldMk cId="58406541" sldId="436"/>
            <ac:cxnSpMk id="92" creationId="{0AAA9870-C8BA-47CB-93F2-4B4B1A52908F}"/>
          </ac:cxnSpMkLst>
        </pc:cxnChg>
        <pc:cxnChg chg="mod">
          <ac:chgData name="Ray Crampton" userId="1c230dae8f4a47c0" providerId="LiveId" clId="{46A14877-BE17-48A8-B0EE-D45CE1D1BDF3}" dt="2022-12-28T22:21:54.691" v="400"/>
          <ac:cxnSpMkLst>
            <pc:docMk/>
            <pc:sldMk cId="58406541" sldId="436"/>
            <ac:cxnSpMk id="93" creationId="{A3208CE7-20F9-4D5B-A6CB-B42C23BBD916}"/>
          </ac:cxnSpMkLst>
        </pc:cxnChg>
        <pc:cxnChg chg="mod">
          <ac:chgData name="Ray Crampton" userId="1c230dae8f4a47c0" providerId="LiveId" clId="{46A14877-BE17-48A8-B0EE-D45CE1D1BDF3}" dt="2022-12-28T22:21:54.691" v="400"/>
          <ac:cxnSpMkLst>
            <pc:docMk/>
            <pc:sldMk cId="58406541" sldId="436"/>
            <ac:cxnSpMk id="94" creationId="{9CB32B41-D3BB-4656-BBEC-383A1AAD273B}"/>
          </ac:cxnSpMkLst>
        </pc:cxnChg>
        <pc:cxnChg chg="mod">
          <ac:chgData name="Ray Crampton" userId="1c230dae8f4a47c0" providerId="LiveId" clId="{46A14877-BE17-48A8-B0EE-D45CE1D1BDF3}" dt="2022-12-28T22:21:54.691" v="400"/>
          <ac:cxnSpMkLst>
            <pc:docMk/>
            <pc:sldMk cId="58406541" sldId="436"/>
            <ac:cxnSpMk id="95" creationId="{7CF192A9-76E9-48B3-8D16-6BC20CDEF763}"/>
          </ac:cxnSpMkLst>
        </pc:cxnChg>
        <pc:cxnChg chg="add del mod">
          <ac:chgData name="Ray Crampton" userId="1c230dae8f4a47c0" providerId="LiveId" clId="{46A14877-BE17-48A8-B0EE-D45CE1D1BDF3}" dt="2023-01-08T03:39:28.176" v="1186" actId="478"/>
          <ac:cxnSpMkLst>
            <pc:docMk/>
            <pc:sldMk cId="58406541" sldId="436"/>
            <ac:cxnSpMk id="99" creationId="{2C05E69E-779E-48B7-A7B0-4AF5B4C5BCA7}"/>
          </ac:cxnSpMkLst>
        </pc:cxnChg>
        <pc:cxnChg chg="del mod topLvl">
          <ac:chgData name="Ray Crampton" userId="1c230dae8f4a47c0" providerId="LiveId" clId="{46A14877-BE17-48A8-B0EE-D45CE1D1BDF3}" dt="2022-12-28T22:24:59.297" v="530" actId="478"/>
          <ac:cxnSpMkLst>
            <pc:docMk/>
            <pc:sldMk cId="58406541" sldId="436"/>
            <ac:cxnSpMk id="101" creationId="{B9E0ADB7-B04B-4265-A9F2-88DE7C07D6CB}"/>
          </ac:cxnSpMkLst>
        </pc:cxnChg>
        <pc:cxnChg chg="del mod topLvl">
          <ac:chgData name="Ray Crampton" userId="1c230dae8f4a47c0" providerId="LiveId" clId="{46A14877-BE17-48A8-B0EE-D45CE1D1BDF3}" dt="2022-12-28T22:24:59.297" v="530" actId="478"/>
          <ac:cxnSpMkLst>
            <pc:docMk/>
            <pc:sldMk cId="58406541" sldId="436"/>
            <ac:cxnSpMk id="102" creationId="{A2181B48-EF4F-4033-B0AD-3D6C8501F88D}"/>
          </ac:cxnSpMkLst>
        </pc:cxnChg>
        <pc:cxnChg chg="del mod topLvl">
          <ac:chgData name="Ray Crampton" userId="1c230dae8f4a47c0" providerId="LiveId" clId="{46A14877-BE17-48A8-B0EE-D45CE1D1BDF3}" dt="2023-01-08T03:39:28.176" v="1186" actId="478"/>
          <ac:cxnSpMkLst>
            <pc:docMk/>
            <pc:sldMk cId="58406541" sldId="436"/>
            <ac:cxnSpMk id="103" creationId="{569675DB-067C-40D5-965B-C4433D10D4C6}"/>
          </ac:cxnSpMkLst>
        </pc:cxnChg>
        <pc:cxnChg chg="del mod topLvl">
          <ac:chgData name="Ray Crampton" userId="1c230dae8f4a47c0" providerId="LiveId" clId="{46A14877-BE17-48A8-B0EE-D45CE1D1BDF3}" dt="2022-12-28T22:24:59.297" v="530" actId="478"/>
          <ac:cxnSpMkLst>
            <pc:docMk/>
            <pc:sldMk cId="58406541" sldId="436"/>
            <ac:cxnSpMk id="104" creationId="{6A9073EF-72AE-4871-AC82-1690C69F37C9}"/>
          </ac:cxnSpMkLst>
        </pc:cxnChg>
        <pc:cxnChg chg="mod">
          <ac:chgData name="Ray Crampton" userId="1c230dae8f4a47c0" providerId="LiveId" clId="{46A14877-BE17-48A8-B0EE-D45CE1D1BDF3}" dt="2022-12-28T22:23:47.277" v="521"/>
          <ac:cxnSpMkLst>
            <pc:docMk/>
            <pc:sldMk cId="58406541" sldId="436"/>
            <ac:cxnSpMk id="106" creationId="{CB5FA94E-B134-437A-8A0F-FC7FAAEED327}"/>
          </ac:cxnSpMkLst>
        </pc:cxnChg>
        <pc:cxnChg chg="mod">
          <ac:chgData name="Ray Crampton" userId="1c230dae8f4a47c0" providerId="LiveId" clId="{46A14877-BE17-48A8-B0EE-D45CE1D1BDF3}" dt="2022-12-28T22:23:47.277" v="521"/>
          <ac:cxnSpMkLst>
            <pc:docMk/>
            <pc:sldMk cId="58406541" sldId="436"/>
            <ac:cxnSpMk id="107" creationId="{F9EE82A4-A253-4D42-BB1E-4C15604CFFDB}"/>
          </ac:cxnSpMkLst>
        </pc:cxnChg>
        <pc:cxnChg chg="mod">
          <ac:chgData name="Ray Crampton" userId="1c230dae8f4a47c0" providerId="LiveId" clId="{46A14877-BE17-48A8-B0EE-D45CE1D1BDF3}" dt="2022-12-28T22:23:47.277" v="521"/>
          <ac:cxnSpMkLst>
            <pc:docMk/>
            <pc:sldMk cId="58406541" sldId="436"/>
            <ac:cxnSpMk id="108" creationId="{492EEDD5-86B0-4BF9-95B3-7EF709FF4D6E}"/>
          </ac:cxnSpMkLst>
        </pc:cxnChg>
        <pc:cxnChg chg="mod">
          <ac:chgData name="Ray Crampton" userId="1c230dae8f4a47c0" providerId="LiveId" clId="{46A14877-BE17-48A8-B0EE-D45CE1D1BDF3}" dt="2022-12-28T22:23:47.277" v="521"/>
          <ac:cxnSpMkLst>
            <pc:docMk/>
            <pc:sldMk cId="58406541" sldId="436"/>
            <ac:cxnSpMk id="109" creationId="{AD1EE65B-15FA-42CE-BBF3-4CA531792C80}"/>
          </ac:cxnSpMkLst>
        </pc:cxnChg>
        <pc:cxnChg chg="mod">
          <ac:chgData name="Ray Crampton" userId="1c230dae8f4a47c0" providerId="LiveId" clId="{46A14877-BE17-48A8-B0EE-D45CE1D1BDF3}" dt="2022-12-28T22:23:47.277" v="521"/>
          <ac:cxnSpMkLst>
            <pc:docMk/>
            <pc:sldMk cId="58406541" sldId="436"/>
            <ac:cxnSpMk id="111" creationId="{4B46513E-93EB-46E1-B8A0-F8094F013666}"/>
          </ac:cxnSpMkLst>
        </pc:cxnChg>
        <pc:cxnChg chg="mod">
          <ac:chgData name="Ray Crampton" userId="1c230dae8f4a47c0" providerId="LiveId" clId="{46A14877-BE17-48A8-B0EE-D45CE1D1BDF3}" dt="2022-12-28T22:23:47.277" v="521"/>
          <ac:cxnSpMkLst>
            <pc:docMk/>
            <pc:sldMk cId="58406541" sldId="436"/>
            <ac:cxnSpMk id="112" creationId="{8BAB1364-54A2-4196-9EAE-6F8A1F3A6997}"/>
          </ac:cxnSpMkLst>
        </pc:cxnChg>
        <pc:cxnChg chg="mod">
          <ac:chgData name="Ray Crampton" userId="1c230dae8f4a47c0" providerId="LiveId" clId="{46A14877-BE17-48A8-B0EE-D45CE1D1BDF3}" dt="2022-12-28T22:23:47.277" v="521"/>
          <ac:cxnSpMkLst>
            <pc:docMk/>
            <pc:sldMk cId="58406541" sldId="436"/>
            <ac:cxnSpMk id="113" creationId="{4F97949D-421C-4EBB-973A-EA8FFAA83427}"/>
          </ac:cxnSpMkLst>
        </pc:cxnChg>
        <pc:cxnChg chg="mod">
          <ac:chgData name="Ray Crampton" userId="1c230dae8f4a47c0" providerId="LiveId" clId="{46A14877-BE17-48A8-B0EE-D45CE1D1BDF3}" dt="2022-12-28T22:23:47.277" v="521"/>
          <ac:cxnSpMkLst>
            <pc:docMk/>
            <pc:sldMk cId="58406541" sldId="436"/>
            <ac:cxnSpMk id="114" creationId="{EA325A0D-5344-4FC8-9869-FE56FBE579D7}"/>
          </ac:cxnSpMkLst>
        </pc:cxnChg>
        <pc:cxnChg chg="mod">
          <ac:chgData name="Ray Crampton" userId="1c230dae8f4a47c0" providerId="LiveId" clId="{46A14877-BE17-48A8-B0EE-D45CE1D1BDF3}" dt="2022-12-28T22:23:47.277" v="521"/>
          <ac:cxnSpMkLst>
            <pc:docMk/>
            <pc:sldMk cId="58406541" sldId="436"/>
            <ac:cxnSpMk id="116" creationId="{59F25529-FD79-4921-A851-CDB9DAE42485}"/>
          </ac:cxnSpMkLst>
        </pc:cxnChg>
        <pc:cxnChg chg="mod">
          <ac:chgData name="Ray Crampton" userId="1c230dae8f4a47c0" providerId="LiveId" clId="{46A14877-BE17-48A8-B0EE-D45CE1D1BDF3}" dt="2022-12-28T22:23:47.277" v="521"/>
          <ac:cxnSpMkLst>
            <pc:docMk/>
            <pc:sldMk cId="58406541" sldId="436"/>
            <ac:cxnSpMk id="117" creationId="{90520A82-634B-4744-AA75-2948622A7903}"/>
          </ac:cxnSpMkLst>
        </pc:cxnChg>
        <pc:cxnChg chg="mod">
          <ac:chgData name="Ray Crampton" userId="1c230dae8f4a47c0" providerId="LiveId" clId="{46A14877-BE17-48A8-B0EE-D45CE1D1BDF3}" dt="2022-12-28T22:23:47.277" v="521"/>
          <ac:cxnSpMkLst>
            <pc:docMk/>
            <pc:sldMk cId="58406541" sldId="436"/>
            <ac:cxnSpMk id="118" creationId="{953324E9-6D85-4604-9537-29A502E2B1F0}"/>
          </ac:cxnSpMkLst>
        </pc:cxnChg>
        <pc:cxnChg chg="mod">
          <ac:chgData name="Ray Crampton" userId="1c230dae8f4a47c0" providerId="LiveId" clId="{46A14877-BE17-48A8-B0EE-D45CE1D1BDF3}" dt="2022-12-28T22:23:47.277" v="521"/>
          <ac:cxnSpMkLst>
            <pc:docMk/>
            <pc:sldMk cId="58406541" sldId="436"/>
            <ac:cxnSpMk id="119" creationId="{55BDDBFB-AB4A-4154-94CE-7E040E74E98A}"/>
          </ac:cxnSpMkLst>
        </pc:cxnChg>
        <pc:cxnChg chg="mod">
          <ac:chgData name="Ray Crampton" userId="1c230dae8f4a47c0" providerId="LiveId" clId="{46A14877-BE17-48A8-B0EE-D45CE1D1BDF3}" dt="2022-12-28T22:23:47.277" v="521"/>
          <ac:cxnSpMkLst>
            <pc:docMk/>
            <pc:sldMk cId="58406541" sldId="436"/>
            <ac:cxnSpMk id="121" creationId="{94BCF33A-739B-4484-B7B1-85B9A91FFEC0}"/>
          </ac:cxnSpMkLst>
        </pc:cxnChg>
        <pc:cxnChg chg="mod">
          <ac:chgData name="Ray Crampton" userId="1c230dae8f4a47c0" providerId="LiveId" clId="{46A14877-BE17-48A8-B0EE-D45CE1D1BDF3}" dt="2022-12-28T22:23:47.277" v="521"/>
          <ac:cxnSpMkLst>
            <pc:docMk/>
            <pc:sldMk cId="58406541" sldId="436"/>
            <ac:cxnSpMk id="122" creationId="{21EE5810-7CD1-4DA2-B6BB-D3B863E4E77F}"/>
          </ac:cxnSpMkLst>
        </pc:cxnChg>
        <pc:cxnChg chg="mod">
          <ac:chgData name="Ray Crampton" userId="1c230dae8f4a47c0" providerId="LiveId" clId="{46A14877-BE17-48A8-B0EE-D45CE1D1BDF3}" dt="2022-12-28T22:23:47.277" v="521"/>
          <ac:cxnSpMkLst>
            <pc:docMk/>
            <pc:sldMk cId="58406541" sldId="436"/>
            <ac:cxnSpMk id="123" creationId="{204F84A1-6287-4BD6-BDA9-9BD3CD899965}"/>
          </ac:cxnSpMkLst>
        </pc:cxnChg>
        <pc:cxnChg chg="mod">
          <ac:chgData name="Ray Crampton" userId="1c230dae8f4a47c0" providerId="LiveId" clId="{46A14877-BE17-48A8-B0EE-D45CE1D1BDF3}" dt="2022-12-28T22:23:47.277" v="521"/>
          <ac:cxnSpMkLst>
            <pc:docMk/>
            <pc:sldMk cId="58406541" sldId="436"/>
            <ac:cxnSpMk id="124" creationId="{F8934ECF-027A-4C82-8F12-D9BFE625D961}"/>
          </ac:cxnSpMkLst>
        </pc:cxnChg>
        <pc:cxnChg chg="add del mod">
          <ac:chgData name="Ray Crampton" userId="1c230dae8f4a47c0" providerId="LiveId" clId="{46A14877-BE17-48A8-B0EE-D45CE1D1BDF3}" dt="2023-01-08T03:39:28.176" v="1186" actId="478"/>
          <ac:cxnSpMkLst>
            <pc:docMk/>
            <pc:sldMk cId="58406541" sldId="436"/>
            <ac:cxnSpMk id="125" creationId="{ED9EDAE4-28FE-4317-BD92-DA0A79BE5080}"/>
          </ac:cxnSpMkLst>
        </pc:cxnChg>
        <pc:cxnChg chg="add del mod">
          <ac:chgData name="Ray Crampton" userId="1c230dae8f4a47c0" providerId="LiveId" clId="{46A14877-BE17-48A8-B0EE-D45CE1D1BDF3}" dt="2023-01-08T03:39:28.176" v="1186" actId="478"/>
          <ac:cxnSpMkLst>
            <pc:docMk/>
            <pc:sldMk cId="58406541" sldId="436"/>
            <ac:cxnSpMk id="126" creationId="{0F8D4CB3-8C00-4FCA-BA84-B4D92F1E44F8}"/>
          </ac:cxnSpMkLst>
        </pc:cxnChg>
        <pc:cxnChg chg="add del mod">
          <ac:chgData name="Ray Crampton" userId="1c230dae8f4a47c0" providerId="LiveId" clId="{46A14877-BE17-48A8-B0EE-D45CE1D1BDF3}" dt="2023-01-08T03:39:28.176" v="1186" actId="478"/>
          <ac:cxnSpMkLst>
            <pc:docMk/>
            <pc:sldMk cId="58406541" sldId="436"/>
            <ac:cxnSpMk id="127" creationId="{541DEC36-B7C1-47E9-A757-8C494316C6A2}"/>
          </ac:cxnSpMkLst>
        </pc:cxnChg>
        <pc:cxnChg chg="add del mod">
          <ac:chgData name="Ray Crampton" userId="1c230dae8f4a47c0" providerId="LiveId" clId="{46A14877-BE17-48A8-B0EE-D45CE1D1BDF3}" dt="2023-01-08T03:39:31.330" v="1189" actId="478"/>
          <ac:cxnSpMkLst>
            <pc:docMk/>
            <pc:sldMk cId="58406541" sldId="436"/>
            <ac:cxnSpMk id="128" creationId="{D71933D4-9B27-4163-8CE0-21F327FA2434}"/>
          </ac:cxnSpMkLst>
        </pc:cxnChg>
        <pc:cxnChg chg="add del mod">
          <ac:chgData name="Ray Crampton" userId="1c230dae8f4a47c0" providerId="LiveId" clId="{46A14877-BE17-48A8-B0EE-D45CE1D1BDF3}" dt="2022-12-29T00:00:39.265" v="591" actId="478"/>
          <ac:cxnSpMkLst>
            <pc:docMk/>
            <pc:sldMk cId="58406541" sldId="436"/>
            <ac:cxnSpMk id="129" creationId="{D8D94A67-8269-4364-8DFD-2B8B774E6A5C}"/>
          </ac:cxnSpMkLst>
        </pc:cxnChg>
        <pc:cxnChg chg="add del mod">
          <ac:chgData name="Ray Crampton" userId="1c230dae8f4a47c0" providerId="LiveId" clId="{46A14877-BE17-48A8-B0EE-D45CE1D1BDF3}" dt="2023-01-08T03:39:31.330" v="1189" actId="478"/>
          <ac:cxnSpMkLst>
            <pc:docMk/>
            <pc:sldMk cId="58406541" sldId="436"/>
            <ac:cxnSpMk id="130" creationId="{E3EB1F49-B25A-4812-A192-986B4F8F88F0}"/>
          </ac:cxnSpMkLst>
        </pc:cxnChg>
        <pc:cxnChg chg="add del mod">
          <ac:chgData name="Ray Crampton" userId="1c230dae8f4a47c0" providerId="LiveId" clId="{46A14877-BE17-48A8-B0EE-D45CE1D1BDF3}" dt="2023-01-08T03:39:31.330" v="1189" actId="478"/>
          <ac:cxnSpMkLst>
            <pc:docMk/>
            <pc:sldMk cId="58406541" sldId="436"/>
            <ac:cxnSpMk id="131" creationId="{0F7A3669-A8C1-425A-A33E-7E50DCB94FC9}"/>
          </ac:cxnSpMkLst>
        </pc:cxnChg>
        <pc:cxnChg chg="add del mod">
          <ac:chgData name="Ray Crampton" userId="1c230dae8f4a47c0" providerId="LiveId" clId="{46A14877-BE17-48A8-B0EE-D45CE1D1BDF3}" dt="2022-12-29T00:00:54.103" v="597" actId="478"/>
          <ac:cxnSpMkLst>
            <pc:docMk/>
            <pc:sldMk cId="58406541" sldId="436"/>
            <ac:cxnSpMk id="132" creationId="{D4D5649D-FD87-4E5C-99B5-0885BC0ED1B9}"/>
          </ac:cxnSpMkLst>
        </pc:cxnChg>
        <pc:cxnChg chg="add del mod">
          <ac:chgData name="Ray Crampton" userId="1c230dae8f4a47c0" providerId="LiveId" clId="{46A14877-BE17-48A8-B0EE-D45CE1D1BDF3}" dt="2023-01-07T07:13:36.159" v="773" actId="478"/>
          <ac:cxnSpMkLst>
            <pc:docMk/>
            <pc:sldMk cId="58406541" sldId="436"/>
            <ac:cxnSpMk id="133" creationId="{13437C86-7162-4CE5-BD78-C262BB8A0B28}"/>
          </ac:cxnSpMkLst>
        </pc:cxnChg>
        <pc:cxnChg chg="add del mod">
          <ac:chgData name="Ray Crampton" userId="1c230dae8f4a47c0" providerId="LiveId" clId="{46A14877-BE17-48A8-B0EE-D45CE1D1BDF3}" dt="2023-01-08T03:39:31.330" v="1189" actId="478"/>
          <ac:cxnSpMkLst>
            <pc:docMk/>
            <pc:sldMk cId="58406541" sldId="436"/>
            <ac:cxnSpMk id="134" creationId="{926879B3-51D1-4253-A5BC-802E9E533DF9}"/>
          </ac:cxnSpMkLst>
        </pc:cxnChg>
        <pc:cxnChg chg="add del mod ord">
          <ac:chgData name="Ray Crampton" userId="1c230dae8f4a47c0" providerId="LiveId" clId="{46A14877-BE17-48A8-B0EE-D45CE1D1BDF3}" dt="2023-01-08T03:39:25.874" v="1184" actId="478"/>
          <ac:cxnSpMkLst>
            <pc:docMk/>
            <pc:sldMk cId="58406541" sldId="436"/>
            <ac:cxnSpMk id="135" creationId="{FC0939DE-BD2C-4549-ABE2-349518A7421A}"/>
          </ac:cxnSpMkLst>
        </pc:cxnChg>
        <pc:cxnChg chg="add del mod ord">
          <ac:chgData name="Ray Crampton" userId="1c230dae8f4a47c0" providerId="LiveId" clId="{46A14877-BE17-48A8-B0EE-D45CE1D1BDF3}" dt="2023-01-08T03:39:33.412" v="1191" actId="478"/>
          <ac:cxnSpMkLst>
            <pc:docMk/>
            <pc:sldMk cId="58406541" sldId="436"/>
            <ac:cxnSpMk id="136" creationId="{E17D0285-62E2-4F2E-A357-B5D81B520C1D}"/>
          </ac:cxnSpMkLst>
        </pc:cxnChg>
        <pc:cxnChg chg="add del mod ord">
          <ac:chgData name="Ray Crampton" userId="1c230dae8f4a47c0" providerId="LiveId" clId="{46A14877-BE17-48A8-B0EE-D45CE1D1BDF3}" dt="2023-01-08T03:39:32.439" v="1190" actId="478"/>
          <ac:cxnSpMkLst>
            <pc:docMk/>
            <pc:sldMk cId="58406541" sldId="436"/>
            <ac:cxnSpMk id="137" creationId="{BB8D31AC-F3BA-49A5-B187-C3C9B3942DA4}"/>
          </ac:cxnSpMkLst>
        </pc:cxnChg>
        <pc:cxnChg chg="add del mod">
          <ac:chgData name="Ray Crampton" userId="1c230dae8f4a47c0" providerId="LiveId" clId="{46A14877-BE17-48A8-B0EE-D45CE1D1BDF3}" dt="2023-01-07T07:12:31.847" v="618" actId="478"/>
          <ac:cxnSpMkLst>
            <pc:docMk/>
            <pc:sldMk cId="58406541" sldId="436"/>
            <ac:cxnSpMk id="138" creationId="{C9ACE292-2408-414D-9CAE-0B0AF5E2E214}"/>
          </ac:cxnSpMkLst>
        </pc:cxnChg>
        <pc:cxnChg chg="add del mod">
          <ac:chgData name="Ray Crampton" userId="1c230dae8f4a47c0" providerId="LiveId" clId="{46A14877-BE17-48A8-B0EE-D45CE1D1BDF3}" dt="2023-01-07T07:12:31.168" v="617" actId="478"/>
          <ac:cxnSpMkLst>
            <pc:docMk/>
            <pc:sldMk cId="58406541" sldId="436"/>
            <ac:cxnSpMk id="141" creationId="{AC6C7734-E4C9-4856-9976-197F1F1F9F7A}"/>
          </ac:cxnSpMkLst>
        </pc:cxnChg>
        <pc:cxnChg chg="add del mod">
          <ac:chgData name="Ray Crampton" userId="1c230dae8f4a47c0" providerId="LiveId" clId="{46A14877-BE17-48A8-B0EE-D45CE1D1BDF3}" dt="2023-01-07T07:16:23.199" v="992" actId="478"/>
          <ac:cxnSpMkLst>
            <pc:docMk/>
            <pc:sldMk cId="58406541" sldId="436"/>
            <ac:cxnSpMk id="142" creationId="{68AE8CD9-40F7-4691-90FD-3F3F801B40A4}"/>
          </ac:cxnSpMkLst>
        </pc:cxnChg>
        <pc:cxnChg chg="add del mod">
          <ac:chgData name="Ray Crampton" userId="1c230dae8f4a47c0" providerId="LiveId" clId="{46A14877-BE17-48A8-B0EE-D45CE1D1BDF3}" dt="2023-01-07T07:16:22.367" v="991" actId="478"/>
          <ac:cxnSpMkLst>
            <pc:docMk/>
            <pc:sldMk cId="58406541" sldId="436"/>
            <ac:cxnSpMk id="144" creationId="{311CC076-786E-4147-BCC3-2C0003D389FA}"/>
          </ac:cxnSpMkLst>
        </pc:cxnChg>
        <pc:cxnChg chg="add del mod">
          <ac:chgData name="Ray Crampton" userId="1c230dae8f4a47c0" providerId="LiveId" clId="{46A14877-BE17-48A8-B0EE-D45CE1D1BDF3}" dt="2023-01-08T03:39:31.330" v="1189" actId="478"/>
          <ac:cxnSpMkLst>
            <pc:docMk/>
            <pc:sldMk cId="58406541" sldId="436"/>
            <ac:cxnSpMk id="147" creationId="{F0DCFC62-2F3B-45B7-B72E-248109179B45}"/>
          </ac:cxnSpMkLst>
        </pc:cxnChg>
        <pc:cxnChg chg="add del mod">
          <ac:chgData name="Ray Crampton" userId="1c230dae8f4a47c0" providerId="LiveId" clId="{46A14877-BE17-48A8-B0EE-D45CE1D1BDF3}" dt="2023-01-08T03:39:28.176" v="1186" actId="478"/>
          <ac:cxnSpMkLst>
            <pc:docMk/>
            <pc:sldMk cId="58406541" sldId="436"/>
            <ac:cxnSpMk id="153" creationId="{ECB13684-AED7-4F66-8FCF-A72D7822C6B8}"/>
          </ac:cxnSpMkLst>
        </pc:cxnChg>
        <pc:cxnChg chg="add del mod">
          <ac:chgData name="Ray Crampton" userId="1c230dae8f4a47c0" providerId="LiveId" clId="{46A14877-BE17-48A8-B0EE-D45CE1D1BDF3}" dt="2023-01-08T03:39:28.176" v="1186" actId="478"/>
          <ac:cxnSpMkLst>
            <pc:docMk/>
            <pc:sldMk cId="58406541" sldId="436"/>
            <ac:cxnSpMk id="154" creationId="{2DDDC266-9C63-473B-B22B-C2BC6B95094C}"/>
          </ac:cxnSpMkLst>
        </pc:cxnChg>
        <pc:cxnChg chg="add del mod">
          <ac:chgData name="Ray Crampton" userId="1c230dae8f4a47c0" providerId="LiveId" clId="{46A14877-BE17-48A8-B0EE-D45CE1D1BDF3}" dt="2023-01-08T03:39:28.176" v="1186" actId="478"/>
          <ac:cxnSpMkLst>
            <pc:docMk/>
            <pc:sldMk cId="58406541" sldId="436"/>
            <ac:cxnSpMk id="155" creationId="{79BEE18B-3FC6-47E4-B3CF-44FA4E9EF69E}"/>
          </ac:cxnSpMkLst>
        </pc:cxnChg>
        <pc:cxnChg chg="add del mod">
          <ac:chgData name="Ray Crampton" userId="1c230dae8f4a47c0" providerId="LiveId" clId="{46A14877-BE17-48A8-B0EE-D45CE1D1BDF3}" dt="2023-01-08T04:40:54.160" v="1443" actId="478"/>
          <ac:cxnSpMkLst>
            <pc:docMk/>
            <pc:sldMk cId="58406541" sldId="436"/>
            <ac:cxnSpMk id="166" creationId="{5E8E95B5-9D53-45AE-930E-59A6F63EC07F}"/>
          </ac:cxnSpMkLst>
        </pc:cxnChg>
        <pc:cxnChg chg="add del mod">
          <ac:chgData name="Ray Crampton" userId="1c230dae8f4a47c0" providerId="LiveId" clId="{46A14877-BE17-48A8-B0EE-D45CE1D1BDF3}" dt="2023-01-08T04:40:54.160" v="1443" actId="478"/>
          <ac:cxnSpMkLst>
            <pc:docMk/>
            <pc:sldMk cId="58406541" sldId="436"/>
            <ac:cxnSpMk id="167" creationId="{1E02D73E-FF1C-4449-A7DA-5159E757F280}"/>
          </ac:cxnSpMkLst>
        </pc:cxnChg>
        <pc:cxnChg chg="add del mod">
          <ac:chgData name="Ray Crampton" userId="1c230dae8f4a47c0" providerId="LiveId" clId="{46A14877-BE17-48A8-B0EE-D45CE1D1BDF3}" dt="2023-01-08T04:40:54.160" v="1443" actId="478"/>
          <ac:cxnSpMkLst>
            <pc:docMk/>
            <pc:sldMk cId="58406541" sldId="436"/>
            <ac:cxnSpMk id="172" creationId="{C7B39EDD-1F4E-4EBF-A9B9-D990EDC182F2}"/>
          </ac:cxnSpMkLst>
        </pc:cxnChg>
        <pc:cxnChg chg="add del mod">
          <ac:chgData name="Ray Crampton" userId="1c230dae8f4a47c0" providerId="LiveId" clId="{46A14877-BE17-48A8-B0EE-D45CE1D1BDF3}" dt="2023-01-08T04:40:54.160" v="1443" actId="478"/>
          <ac:cxnSpMkLst>
            <pc:docMk/>
            <pc:sldMk cId="58406541" sldId="436"/>
            <ac:cxnSpMk id="175" creationId="{74EE0523-1C9C-47E4-8C2D-97CCFC098098}"/>
          </ac:cxnSpMkLst>
        </pc:cxnChg>
        <pc:cxnChg chg="add del mod">
          <ac:chgData name="Ray Crampton" userId="1c230dae8f4a47c0" providerId="LiveId" clId="{46A14877-BE17-48A8-B0EE-D45CE1D1BDF3}" dt="2023-01-08T04:40:52.268" v="1441" actId="478"/>
          <ac:cxnSpMkLst>
            <pc:docMk/>
            <pc:sldMk cId="58406541" sldId="436"/>
            <ac:cxnSpMk id="190" creationId="{72EC78E7-DCDA-4F60-AAAC-67BFA689B257}"/>
          </ac:cxnSpMkLst>
        </pc:cxnChg>
      </pc:sldChg>
      <pc:sldChg chg="delSp modSp mod">
        <pc:chgData name="Ray Crampton" userId="1c230dae8f4a47c0" providerId="LiveId" clId="{46A14877-BE17-48A8-B0EE-D45CE1D1BDF3}" dt="2023-01-08T20:38:24.749" v="3406" actId="14100"/>
        <pc:sldMkLst>
          <pc:docMk/>
          <pc:sldMk cId="642899430" sldId="438"/>
        </pc:sldMkLst>
        <pc:spChg chg="mod">
          <ac:chgData name="Ray Crampton" userId="1c230dae8f4a47c0" providerId="LiveId" clId="{46A14877-BE17-48A8-B0EE-D45CE1D1BDF3}" dt="2022-12-28T22:14:51.784" v="77" actId="20577"/>
          <ac:spMkLst>
            <pc:docMk/>
            <pc:sldMk cId="642899430" sldId="438"/>
            <ac:spMk id="2" creationId="{CF561231-B3E3-4100-8EC7-4232913052F7}"/>
          </ac:spMkLst>
        </pc:spChg>
        <pc:spChg chg="mod">
          <ac:chgData name="Ray Crampton" userId="1c230dae8f4a47c0" providerId="LiveId" clId="{46A14877-BE17-48A8-B0EE-D45CE1D1BDF3}" dt="2023-01-08T20:38:24.749" v="3406" actId="14100"/>
          <ac:spMkLst>
            <pc:docMk/>
            <pc:sldMk cId="642899430" sldId="438"/>
            <ac:spMk id="17" creationId="{6B349FA3-3D65-4C52-A7B2-FECB5773C4AC}"/>
          </ac:spMkLst>
        </pc:spChg>
        <pc:picChg chg="del">
          <ac:chgData name="Ray Crampton" userId="1c230dae8f4a47c0" providerId="LiveId" clId="{46A14877-BE17-48A8-B0EE-D45CE1D1BDF3}" dt="2022-12-28T22:14:53.211" v="78" actId="478"/>
          <ac:picMkLst>
            <pc:docMk/>
            <pc:sldMk cId="642899430" sldId="438"/>
            <ac:picMk id="5" creationId="{B0FCD5E8-022E-4711-829A-39EC35F9DF75}"/>
          </ac:picMkLst>
        </pc:picChg>
      </pc:sldChg>
      <pc:sldChg chg="addSp delSp modSp add mod setBg">
        <pc:chgData name="Ray Crampton" userId="1c230dae8f4a47c0" providerId="LiveId" clId="{46A14877-BE17-48A8-B0EE-D45CE1D1BDF3}" dt="2023-01-08T20:37:00.147" v="3277" actId="20577"/>
        <pc:sldMkLst>
          <pc:docMk/>
          <pc:sldMk cId="1081238451" sldId="481"/>
        </pc:sldMkLst>
        <pc:spChg chg="mod">
          <ac:chgData name="Ray Crampton" userId="1c230dae8f4a47c0" providerId="LiveId" clId="{46A14877-BE17-48A8-B0EE-D45CE1D1BDF3}" dt="2023-01-08T20:37:00.147" v="3277" actId="20577"/>
          <ac:spMkLst>
            <pc:docMk/>
            <pc:sldMk cId="1081238451" sldId="481"/>
            <ac:spMk id="2" creationId="{CF561231-B3E3-4100-8EC7-4232913052F7}"/>
          </ac:spMkLst>
        </pc:spChg>
        <pc:spChg chg="add del mod">
          <ac:chgData name="Ray Crampton" userId="1c230dae8f4a47c0" providerId="LiveId" clId="{46A14877-BE17-48A8-B0EE-D45CE1D1BDF3}" dt="2023-01-08T19:23:09.091" v="2930" actId="478"/>
          <ac:spMkLst>
            <pc:docMk/>
            <pc:sldMk cId="1081238451" sldId="481"/>
            <ac:spMk id="27" creationId="{FF2B1B97-53A7-4705-9480-6583F38CD79B}"/>
          </ac:spMkLst>
        </pc:spChg>
        <pc:spChg chg="add del mod">
          <ac:chgData name="Ray Crampton" userId="1c230dae8f4a47c0" providerId="LiveId" clId="{46A14877-BE17-48A8-B0EE-D45CE1D1BDF3}" dt="2023-01-08T19:23:09.091" v="2930" actId="478"/>
          <ac:spMkLst>
            <pc:docMk/>
            <pc:sldMk cId="1081238451" sldId="481"/>
            <ac:spMk id="28" creationId="{6512B7BC-CA10-4E0B-AA60-52C30D903225}"/>
          </ac:spMkLst>
        </pc:spChg>
        <pc:spChg chg="add del mod">
          <ac:chgData name="Ray Crampton" userId="1c230dae8f4a47c0" providerId="LiveId" clId="{46A14877-BE17-48A8-B0EE-D45CE1D1BDF3}" dt="2023-01-08T19:23:09.091" v="2930" actId="478"/>
          <ac:spMkLst>
            <pc:docMk/>
            <pc:sldMk cId="1081238451" sldId="481"/>
            <ac:spMk id="29" creationId="{90AEF3E8-1D07-4F03-A7F7-30E3FE3F40F5}"/>
          </ac:spMkLst>
        </pc:spChg>
        <pc:spChg chg="add del mod">
          <ac:chgData name="Ray Crampton" userId="1c230dae8f4a47c0" providerId="LiveId" clId="{46A14877-BE17-48A8-B0EE-D45CE1D1BDF3}" dt="2023-01-08T19:23:09.091" v="2930" actId="478"/>
          <ac:spMkLst>
            <pc:docMk/>
            <pc:sldMk cId="1081238451" sldId="481"/>
            <ac:spMk id="30" creationId="{AECF8195-ED3D-4908-B6EF-006F3B99CE56}"/>
          </ac:spMkLst>
        </pc:spChg>
        <pc:spChg chg="add del mod">
          <ac:chgData name="Ray Crampton" userId="1c230dae8f4a47c0" providerId="LiveId" clId="{46A14877-BE17-48A8-B0EE-D45CE1D1BDF3}" dt="2023-01-08T19:23:09.091" v="2930" actId="478"/>
          <ac:spMkLst>
            <pc:docMk/>
            <pc:sldMk cId="1081238451" sldId="481"/>
            <ac:spMk id="31" creationId="{4D4712C5-7A0F-4B4E-9722-056134D04FA8}"/>
          </ac:spMkLst>
        </pc:spChg>
        <pc:spChg chg="add del mod">
          <ac:chgData name="Ray Crampton" userId="1c230dae8f4a47c0" providerId="LiveId" clId="{46A14877-BE17-48A8-B0EE-D45CE1D1BDF3}" dt="2023-01-08T19:23:09.091" v="2930" actId="478"/>
          <ac:spMkLst>
            <pc:docMk/>
            <pc:sldMk cId="1081238451" sldId="481"/>
            <ac:spMk id="32" creationId="{E1A83C37-1BE4-4DB0-A81F-5ABA04F25D06}"/>
          </ac:spMkLst>
        </pc:spChg>
        <pc:spChg chg="del">
          <ac:chgData name="Ray Crampton" userId="1c230dae8f4a47c0" providerId="LiveId" clId="{46A14877-BE17-48A8-B0EE-D45CE1D1BDF3}" dt="2023-01-08T05:10:26.349" v="1532" actId="478"/>
          <ac:spMkLst>
            <pc:docMk/>
            <pc:sldMk cId="1081238451" sldId="481"/>
            <ac:spMk id="96" creationId="{CF8EF5F2-937A-4B48-AA9C-87898B777232}"/>
          </ac:spMkLst>
        </pc:spChg>
        <pc:spChg chg="del">
          <ac:chgData name="Ray Crampton" userId="1c230dae8f4a47c0" providerId="LiveId" clId="{46A14877-BE17-48A8-B0EE-D45CE1D1BDF3}" dt="2023-01-08T05:10:26.349" v="1532" actId="478"/>
          <ac:spMkLst>
            <pc:docMk/>
            <pc:sldMk cId="1081238451" sldId="481"/>
            <ac:spMk id="97" creationId="{9DA51030-E6C3-4C65-BE14-D35F3DFED7F7}"/>
          </ac:spMkLst>
        </pc:spChg>
        <pc:spChg chg="del">
          <ac:chgData name="Ray Crampton" userId="1c230dae8f4a47c0" providerId="LiveId" clId="{46A14877-BE17-48A8-B0EE-D45CE1D1BDF3}" dt="2023-01-08T05:10:30.672" v="1536" actId="478"/>
          <ac:spMkLst>
            <pc:docMk/>
            <pc:sldMk cId="1081238451" sldId="481"/>
            <ac:spMk id="98" creationId="{B9E59E6F-7616-49EA-9312-951F943905F4}"/>
          </ac:spMkLst>
        </pc:spChg>
        <pc:graphicFrameChg chg="add mod modGraphic">
          <ac:chgData name="Ray Crampton" userId="1c230dae8f4a47c0" providerId="LiveId" clId="{46A14877-BE17-48A8-B0EE-D45CE1D1BDF3}" dt="2023-01-08T20:26:58.876" v="3243" actId="6549"/>
          <ac:graphicFrameMkLst>
            <pc:docMk/>
            <pc:sldMk cId="1081238451" sldId="481"/>
            <ac:graphicFrameMk id="6" creationId="{7DACAEF6-6939-4B65-BEBA-3116DD485CF5}"/>
          </ac:graphicFrameMkLst>
        </pc:graphicFrameChg>
        <pc:picChg chg="add del mod">
          <ac:chgData name="Ray Crampton" userId="1c230dae8f4a47c0" providerId="LiveId" clId="{46A14877-BE17-48A8-B0EE-D45CE1D1BDF3}" dt="2023-01-08T19:23:07.030" v="2929" actId="478"/>
          <ac:picMkLst>
            <pc:docMk/>
            <pc:sldMk cId="1081238451" sldId="481"/>
            <ac:picMk id="5" creationId="{11063DB1-752D-4328-B7C8-C9F87B45C55A}"/>
          </ac:picMkLst>
        </pc:picChg>
        <pc:cxnChg chg="del">
          <ac:chgData name="Ray Crampton" userId="1c230dae8f4a47c0" providerId="LiveId" clId="{46A14877-BE17-48A8-B0EE-D45CE1D1BDF3}" dt="2023-01-08T05:10:26.349" v="1532" actId="478"/>
          <ac:cxnSpMkLst>
            <pc:docMk/>
            <pc:sldMk cId="1081238451" sldId="481"/>
            <ac:cxnSpMk id="8" creationId="{8B019D89-7EF1-4321-B1DC-BD3ED3FFA234}"/>
          </ac:cxnSpMkLst>
        </pc:cxnChg>
        <pc:cxnChg chg="del">
          <ac:chgData name="Ray Crampton" userId="1c230dae8f4a47c0" providerId="LiveId" clId="{46A14877-BE17-48A8-B0EE-D45CE1D1BDF3}" dt="2023-01-08T05:10:26.349" v="1532" actId="478"/>
          <ac:cxnSpMkLst>
            <pc:docMk/>
            <pc:sldMk cId="1081238451" sldId="481"/>
            <ac:cxnSpMk id="74" creationId="{6E16653D-F242-460A-A2D2-622DD1118323}"/>
          </ac:cxnSpMkLst>
        </pc:cxnChg>
        <pc:cxnChg chg="del">
          <ac:chgData name="Ray Crampton" userId="1c230dae8f4a47c0" providerId="LiveId" clId="{46A14877-BE17-48A8-B0EE-D45CE1D1BDF3}" dt="2023-01-08T05:10:26.349" v="1532" actId="478"/>
          <ac:cxnSpMkLst>
            <pc:docMk/>
            <pc:sldMk cId="1081238451" sldId="481"/>
            <ac:cxnSpMk id="99" creationId="{2C05E69E-779E-48B7-A7B0-4AF5B4C5BCA7}"/>
          </ac:cxnSpMkLst>
        </pc:cxnChg>
        <pc:cxnChg chg="del">
          <ac:chgData name="Ray Crampton" userId="1c230dae8f4a47c0" providerId="LiveId" clId="{46A14877-BE17-48A8-B0EE-D45CE1D1BDF3}" dt="2023-01-08T05:10:26.349" v="1532" actId="478"/>
          <ac:cxnSpMkLst>
            <pc:docMk/>
            <pc:sldMk cId="1081238451" sldId="481"/>
            <ac:cxnSpMk id="103" creationId="{569675DB-067C-40D5-965B-C4433D10D4C6}"/>
          </ac:cxnSpMkLst>
        </pc:cxnChg>
        <pc:cxnChg chg="del">
          <ac:chgData name="Ray Crampton" userId="1c230dae8f4a47c0" providerId="LiveId" clId="{46A14877-BE17-48A8-B0EE-D45CE1D1BDF3}" dt="2023-01-08T05:10:26.349" v="1532" actId="478"/>
          <ac:cxnSpMkLst>
            <pc:docMk/>
            <pc:sldMk cId="1081238451" sldId="481"/>
            <ac:cxnSpMk id="125" creationId="{ED9EDAE4-28FE-4317-BD92-DA0A79BE5080}"/>
          </ac:cxnSpMkLst>
        </pc:cxnChg>
        <pc:cxnChg chg="del">
          <ac:chgData name="Ray Crampton" userId="1c230dae8f4a47c0" providerId="LiveId" clId="{46A14877-BE17-48A8-B0EE-D45CE1D1BDF3}" dt="2023-01-08T05:10:26.349" v="1532" actId="478"/>
          <ac:cxnSpMkLst>
            <pc:docMk/>
            <pc:sldMk cId="1081238451" sldId="481"/>
            <ac:cxnSpMk id="126" creationId="{0F8D4CB3-8C00-4FCA-BA84-B4D92F1E44F8}"/>
          </ac:cxnSpMkLst>
        </pc:cxnChg>
        <pc:cxnChg chg="del">
          <ac:chgData name="Ray Crampton" userId="1c230dae8f4a47c0" providerId="LiveId" clId="{46A14877-BE17-48A8-B0EE-D45CE1D1BDF3}" dt="2023-01-08T05:10:26.349" v="1532" actId="478"/>
          <ac:cxnSpMkLst>
            <pc:docMk/>
            <pc:sldMk cId="1081238451" sldId="481"/>
            <ac:cxnSpMk id="127" creationId="{541DEC36-B7C1-47E9-A757-8C494316C6A2}"/>
          </ac:cxnSpMkLst>
        </pc:cxnChg>
        <pc:cxnChg chg="del">
          <ac:chgData name="Ray Crampton" userId="1c230dae8f4a47c0" providerId="LiveId" clId="{46A14877-BE17-48A8-B0EE-D45CE1D1BDF3}" dt="2023-01-08T05:10:30.672" v="1536" actId="478"/>
          <ac:cxnSpMkLst>
            <pc:docMk/>
            <pc:sldMk cId="1081238451" sldId="481"/>
            <ac:cxnSpMk id="128" creationId="{D71933D4-9B27-4163-8CE0-21F327FA2434}"/>
          </ac:cxnSpMkLst>
        </pc:cxnChg>
        <pc:cxnChg chg="del">
          <ac:chgData name="Ray Crampton" userId="1c230dae8f4a47c0" providerId="LiveId" clId="{46A14877-BE17-48A8-B0EE-D45CE1D1BDF3}" dt="2023-01-08T05:10:30.672" v="1536" actId="478"/>
          <ac:cxnSpMkLst>
            <pc:docMk/>
            <pc:sldMk cId="1081238451" sldId="481"/>
            <ac:cxnSpMk id="130" creationId="{E3EB1F49-B25A-4812-A192-986B4F8F88F0}"/>
          </ac:cxnSpMkLst>
        </pc:cxnChg>
        <pc:cxnChg chg="del">
          <ac:chgData name="Ray Crampton" userId="1c230dae8f4a47c0" providerId="LiveId" clId="{46A14877-BE17-48A8-B0EE-D45CE1D1BDF3}" dt="2023-01-08T05:10:30.672" v="1536" actId="478"/>
          <ac:cxnSpMkLst>
            <pc:docMk/>
            <pc:sldMk cId="1081238451" sldId="481"/>
            <ac:cxnSpMk id="131" creationId="{0F7A3669-A8C1-425A-A33E-7E50DCB94FC9}"/>
          </ac:cxnSpMkLst>
        </pc:cxnChg>
        <pc:cxnChg chg="del">
          <ac:chgData name="Ray Crampton" userId="1c230dae8f4a47c0" providerId="LiveId" clId="{46A14877-BE17-48A8-B0EE-D45CE1D1BDF3}" dt="2023-01-08T05:10:30.672" v="1536" actId="478"/>
          <ac:cxnSpMkLst>
            <pc:docMk/>
            <pc:sldMk cId="1081238451" sldId="481"/>
            <ac:cxnSpMk id="134" creationId="{926879B3-51D1-4253-A5BC-802E9E533DF9}"/>
          </ac:cxnSpMkLst>
        </pc:cxnChg>
        <pc:cxnChg chg="del">
          <ac:chgData name="Ray Crampton" userId="1c230dae8f4a47c0" providerId="LiveId" clId="{46A14877-BE17-48A8-B0EE-D45CE1D1BDF3}" dt="2023-01-08T05:10:27.582" v="1533" actId="478"/>
          <ac:cxnSpMkLst>
            <pc:docMk/>
            <pc:sldMk cId="1081238451" sldId="481"/>
            <ac:cxnSpMk id="135" creationId="{FC0939DE-BD2C-4549-ABE2-349518A7421A}"/>
          </ac:cxnSpMkLst>
        </pc:cxnChg>
        <pc:cxnChg chg="del">
          <ac:chgData name="Ray Crampton" userId="1c230dae8f4a47c0" providerId="LiveId" clId="{46A14877-BE17-48A8-B0EE-D45CE1D1BDF3}" dt="2023-01-08T05:10:28.579" v="1534" actId="478"/>
          <ac:cxnSpMkLst>
            <pc:docMk/>
            <pc:sldMk cId="1081238451" sldId="481"/>
            <ac:cxnSpMk id="136" creationId="{E17D0285-62E2-4F2E-A357-B5D81B520C1D}"/>
          </ac:cxnSpMkLst>
        </pc:cxnChg>
        <pc:cxnChg chg="del">
          <ac:chgData name="Ray Crampton" userId="1c230dae8f4a47c0" providerId="LiveId" clId="{46A14877-BE17-48A8-B0EE-D45CE1D1BDF3}" dt="2023-01-08T05:10:29.366" v="1535" actId="478"/>
          <ac:cxnSpMkLst>
            <pc:docMk/>
            <pc:sldMk cId="1081238451" sldId="481"/>
            <ac:cxnSpMk id="137" creationId="{BB8D31AC-F3BA-49A5-B187-C3C9B3942DA4}"/>
          </ac:cxnSpMkLst>
        </pc:cxnChg>
        <pc:cxnChg chg="del">
          <ac:chgData name="Ray Crampton" userId="1c230dae8f4a47c0" providerId="LiveId" clId="{46A14877-BE17-48A8-B0EE-D45CE1D1BDF3}" dt="2023-01-08T05:10:30.672" v="1536" actId="478"/>
          <ac:cxnSpMkLst>
            <pc:docMk/>
            <pc:sldMk cId="1081238451" sldId="481"/>
            <ac:cxnSpMk id="147" creationId="{F0DCFC62-2F3B-45B7-B72E-248109179B45}"/>
          </ac:cxnSpMkLst>
        </pc:cxnChg>
        <pc:cxnChg chg="del">
          <ac:chgData name="Ray Crampton" userId="1c230dae8f4a47c0" providerId="LiveId" clId="{46A14877-BE17-48A8-B0EE-D45CE1D1BDF3}" dt="2023-01-08T05:10:26.349" v="1532" actId="478"/>
          <ac:cxnSpMkLst>
            <pc:docMk/>
            <pc:sldMk cId="1081238451" sldId="481"/>
            <ac:cxnSpMk id="153" creationId="{ECB13684-AED7-4F66-8FCF-A72D7822C6B8}"/>
          </ac:cxnSpMkLst>
        </pc:cxnChg>
        <pc:cxnChg chg="del">
          <ac:chgData name="Ray Crampton" userId="1c230dae8f4a47c0" providerId="LiveId" clId="{46A14877-BE17-48A8-B0EE-D45CE1D1BDF3}" dt="2023-01-08T05:10:26.349" v="1532" actId="478"/>
          <ac:cxnSpMkLst>
            <pc:docMk/>
            <pc:sldMk cId="1081238451" sldId="481"/>
            <ac:cxnSpMk id="154" creationId="{2DDDC266-9C63-473B-B22B-C2BC6B95094C}"/>
          </ac:cxnSpMkLst>
        </pc:cxnChg>
        <pc:cxnChg chg="del">
          <ac:chgData name="Ray Crampton" userId="1c230dae8f4a47c0" providerId="LiveId" clId="{46A14877-BE17-48A8-B0EE-D45CE1D1BDF3}" dt="2023-01-08T05:10:26.349" v="1532" actId="478"/>
          <ac:cxnSpMkLst>
            <pc:docMk/>
            <pc:sldMk cId="1081238451" sldId="481"/>
            <ac:cxnSpMk id="155" creationId="{79BEE18B-3FC6-47E4-B3CF-44FA4E9EF69E}"/>
          </ac:cxnSpMkLst>
        </pc:cxnChg>
      </pc:sldChg>
      <pc:sldChg chg="addSp delSp modSp add mod setBg">
        <pc:chgData name="Ray Crampton" userId="1c230dae8f4a47c0" providerId="LiveId" clId="{46A14877-BE17-48A8-B0EE-D45CE1D1BDF3}" dt="2023-01-08T19:22:47.222" v="2928" actId="167"/>
        <pc:sldMkLst>
          <pc:docMk/>
          <pc:sldMk cId="268115942" sldId="482"/>
        </pc:sldMkLst>
        <pc:spChg chg="mod">
          <ac:chgData name="Ray Crampton" userId="1c230dae8f4a47c0" providerId="LiveId" clId="{46A14877-BE17-48A8-B0EE-D45CE1D1BDF3}" dt="2023-01-08T05:01:47.166" v="1466" actId="20577"/>
          <ac:spMkLst>
            <pc:docMk/>
            <pc:sldMk cId="268115942" sldId="482"/>
            <ac:spMk id="2" creationId="{CF561231-B3E3-4100-8EC7-4232913052F7}"/>
          </ac:spMkLst>
        </pc:spChg>
        <pc:spChg chg="add mod">
          <ac:chgData name="Ray Crampton" userId="1c230dae8f4a47c0" providerId="LiveId" clId="{46A14877-BE17-48A8-B0EE-D45CE1D1BDF3}" dt="2023-01-08T04:11:38.834" v="1377" actId="14100"/>
          <ac:spMkLst>
            <pc:docMk/>
            <pc:sldMk cId="268115942" sldId="482"/>
            <ac:spMk id="3" creationId="{29CB8970-AAB6-433D-AD04-5C6226ADAB4A}"/>
          </ac:spMkLst>
        </pc:spChg>
        <pc:spChg chg="add mod">
          <ac:chgData name="Ray Crampton" userId="1c230dae8f4a47c0" providerId="LiveId" clId="{46A14877-BE17-48A8-B0EE-D45CE1D1BDF3}" dt="2023-01-08T04:10:49.700" v="1369"/>
          <ac:spMkLst>
            <pc:docMk/>
            <pc:sldMk cId="268115942" sldId="482"/>
            <ac:spMk id="17" creationId="{C9C9A0C5-1FDE-41CB-94A1-A9CB29463577}"/>
          </ac:spMkLst>
        </pc:spChg>
        <pc:spChg chg="add mod">
          <ac:chgData name="Ray Crampton" userId="1c230dae8f4a47c0" providerId="LiveId" clId="{46A14877-BE17-48A8-B0EE-D45CE1D1BDF3}" dt="2023-01-08T04:10:49.700" v="1369"/>
          <ac:spMkLst>
            <pc:docMk/>
            <pc:sldMk cId="268115942" sldId="482"/>
            <ac:spMk id="18" creationId="{EC72A564-0C80-49D8-B297-BF0BA8A88359}"/>
          </ac:spMkLst>
        </pc:spChg>
        <pc:spChg chg="add mod">
          <ac:chgData name="Ray Crampton" userId="1c230dae8f4a47c0" providerId="LiveId" clId="{46A14877-BE17-48A8-B0EE-D45CE1D1BDF3}" dt="2023-01-08T04:10:49.700" v="1369"/>
          <ac:spMkLst>
            <pc:docMk/>
            <pc:sldMk cId="268115942" sldId="482"/>
            <ac:spMk id="19" creationId="{E8C83E44-94EF-4554-8746-537156371FBF}"/>
          </ac:spMkLst>
        </pc:spChg>
        <pc:spChg chg="add mod">
          <ac:chgData name="Ray Crampton" userId="1c230dae8f4a47c0" providerId="LiveId" clId="{46A14877-BE17-48A8-B0EE-D45CE1D1BDF3}" dt="2023-01-08T04:10:49.700" v="1369"/>
          <ac:spMkLst>
            <pc:docMk/>
            <pc:sldMk cId="268115942" sldId="482"/>
            <ac:spMk id="20" creationId="{5716F292-1D9B-4887-A624-3A75D71E26BA}"/>
          </ac:spMkLst>
        </pc:spChg>
        <pc:spChg chg="add mod">
          <ac:chgData name="Ray Crampton" userId="1c230dae8f4a47c0" providerId="LiveId" clId="{46A14877-BE17-48A8-B0EE-D45CE1D1BDF3}" dt="2023-01-08T04:10:49.700" v="1369"/>
          <ac:spMkLst>
            <pc:docMk/>
            <pc:sldMk cId="268115942" sldId="482"/>
            <ac:spMk id="21" creationId="{4CE2BE91-AA3F-4DE2-9E97-46C9AA9CD816}"/>
          </ac:spMkLst>
        </pc:spChg>
        <pc:spChg chg="add mod">
          <ac:chgData name="Ray Crampton" userId="1c230dae8f4a47c0" providerId="LiveId" clId="{46A14877-BE17-48A8-B0EE-D45CE1D1BDF3}" dt="2023-01-08T04:10:49.700" v="1369"/>
          <ac:spMkLst>
            <pc:docMk/>
            <pc:sldMk cId="268115942" sldId="482"/>
            <ac:spMk id="22" creationId="{78640F22-158C-41F5-86A3-313CA8E062E3}"/>
          </ac:spMkLst>
        </pc:spChg>
        <pc:spChg chg="add mod">
          <ac:chgData name="Ray Crampton" userId="1c230dae8f4a47c0" providerId="LiveId" clId="{46A14877-BE17-48A8-B0EE-D45CE1D1BDF3}" dt="2023-01-08T04:10:49.700" v="1369"/>
          <ac:spMkLst>
            <pc:docMk/>
            <pc:sldMk cId="268115942" sldId="482"/>
            <ac:spMk id="23" creationId="{6276610A-097D-420B-A387-406460909D2C}"/>
          </ac:spMkLst>
        </pc:spChg>
        <pc:spChg chg="add mod ord">
          <ac:chgData name="Ray Crampton" userId="1c230dae8f4a47c0" providerId="LiveId" clId="{46A14877-BE17-48A8-B0EE-D45CE1D1BDF3}" dt="2023-01-08T19:22:47.222" v="2928" actId="167"/>
          <ac:spMkLst>
            <pc:docMk/>
            <pc:sldMk cId="268115942" sldId="482"/>
            <ac:spMk id="28" creationId="{C473DAAE-3AD5-428B-8A6A-78C452938D8A}"/>
          </ac:spMkLst>
        </pc:spChg>
        <pc:spChg chg="add mod">
          <ac:chgData name="Ray Crampton" userId="1c230dae8f4a47c0" providerId="LiveId" clId="{46A14877-BE17-48A8-B0EE-D45CE1D1BDF3}" dt="2023-01-08T04:10:49.700" v="1369"/>
          <ac:spMkLst>
            <pc:docMk/>
            <pc:sldMk cId="268115942" sldId="482"/>
            <ac:spMk id="29" creationId="{3F50E3CD-BE02-4007-ACA1-52307F94ADD5}"/>
          </ac:spMkLst>
        </pc:spChg>
        <pc:spChg chg="add mod">
          <ac:chgData name="Ray Crampton" userId="1c230dae8f4a47c0" providerId="LiveId" clId="{46A14877-BE17-48A8-B0EE-D45CE1D1BDF3}" dt="2023-01-08T04:10:49.700" v="1369"/>
          <ac:spMkLst>
            <pc:docMk/>
            <pc:sldMk cId="268115942" sldId="482"/>
            <ac:spMk id="30" creationId="{B9E78A12-B200-4C8E-B545-CC301DA8FFE2}"/>
          </ac:spMkLst>
        </pc:spChg>
        <pc:spChg chg="add del mod">
          <ac:chgData name="Ray Crampton" userId="1c230dae8f4a47c0" providerId="LiveId" clId="{46A14877-BE17-48A8-B0EE-D45CE1D1BDF3}" dt="2023-01-08T04:12:11.883" v="1385" actId="478"/>
          <ac:spMkLst>
            <pc:docMk/>
            <pc:sldMk cId="268115942" sldId="482"/>
            <ac:spMk id="35" creationId="{1CE85ED2-4E3E-4A7D-9EC5-8721489EAD86}"/>
          </ac:spMkLst>
        </pc:spChg>
        <pc:spChg chg="del">
          <ac:chgData name="Ray Crampton" userId="1c230dae8f4a47c0" providerId="LiveId" clId="{46A14877-BE17-48A8-B0EE-D45CE1D1BDF3}" dt="2023-01-08T04:10:48.892" v="1368" actId="478"/>
          <ac:spMkLst>
            <pc:docMk/>
            <pc:sldMk cId="268115942" sldId="482"/>
            <ac:spMk id="158" creationId="{886FEED3-6694-4F9D-B816-5C63360648CA}"/>
          </ac:spMkLst>
        </pc:spChg>
        <pc:spChg chg="del">
          <ac:chgData name="Ray Crampton" userId="1c230dae8f4a47c0" providerId="LiveId" clId="{46A14877-BE17-48A8-B0EE-D45CE1D1BDF3}" dt="2023-01-08T04:10:48.892" v="1368" actId="478"/>
          <ac:spMkLst>
            <pc:docMk/>
            <pc:sldMk cId="268115942" sldId="482"/>
            <ac:spMk id="159" creationId="{C4094DF6-24D6-457F-93C6-D022602D5B50}"/>
          </ac:spMkLst>
        </pc:spChg>
        <pc:spChg chg="del">
          <ac:chgData name="Ray Crampton" userId="1c230dae8f4a47c0" providerId="LiveId" clId="{46A14877-BE17-48A8-B0EE-D45CE1D1BDF3}" dt="2023-01-08T04:10:48.892" v="1368" actId="478"/>
          <ac:spMkLst>
            <pc:docMk/>
            <pc:sldMk cId="268115942" sldId="482"/>
            <ac:spMk id="160" creationId="{C9BEB513-5A30-40E5-8FA5-5E4FB2EE30B4}"/>
          </ac:spMkLst>
        </pc:spChg>
        <pc:spChg chg="del">
          <ac:chgData name="Ray Crampton" userId="1c230dae8f4a47c0" providerId="LiveId" clId="{46A14877-BE17-48A8-B0EE-D45CE1D1BDF3}" dt="2023-01-08T04:10:48.892" v="1368" actId="478"/>
          <ac:spMkLst>
            <pc:docMk/>
            <pc:sldMk cId="268115942" sldId="482"/>
            <ac:spMk id="161" creationId="{99245481-CEB3-409D-BD40-60BC96CF8EB7}"/>
          </ac:spMkLst>
        </pc:spChg>
        <pc:spChg chg="del">
          <ac:chgData name="Ray Crampton" userId="1c230dae8f4a47c0" providerId="LiveId" clId="{46A14877-BE17-48A8-B0EE-D45CE1D1BDF3}" dt="2023-01-08T04:10:48.892" v="1368" actId="478"/>
          <ac:spMkLst>
            <pc:docMk/>
            <pc:sldMk cId="268115942" sldId="482"/>
            <ac:spMk id="162" creationId="{F72E3E44-C791-4347-8C4E-BBBFBA03BEBC}"/>
          </ac:spMkLst>
        </pc:spChg>
        <pc:spChg chg="del">
          <ac:chgData name="Ray Crampton" userId="1c230dae8f4a47c0" providerId="LiveId" clId="{46A14877-BE17-48A8-B0EE-D45CE1D1BDF3}" dt="2023-01-08T04:10:48.892" v="1368" actId="478"/>
          <ac:spMkLst>
            <pc:docMk/>
            <pc:sldMk cId="268115942" sldId="482"/>
            <ac:spMk id="164" creationId="{73BD9000-8069-4074-B454-DE0F8B8C779A}"/>
          </ac:spMkLst>
        </pc:spChg>
        <pc:spChg chg="del">
          <ac:chgData name="Ray Crampton" userId="1c230dae8f4a47c0" providerId="LiveId" clId="{46A14877-BE17-48A8-B0EE-D45CE1D1BDF3}" dt="2023-01-08T04:10:48.892" v="1368" actId="478"/>
          <ac:spMkLst>
            <pc:docMk/>
            <pc:sldMk cId="268115942" sldId="482"/>
            <ac:spMk id="178" creationId="{EF1D39B6-31F4-4A3D-82C1-806ECBC22BAF}"/>
          </ac:spMkLst>
        </pc:spChg>
        <pc:spChg chg="del">
          <ac:chgData name="Ray Crampton" userId="1c230dae8f4a47c0" providerId="LiveId" clId="{46A14877-BE17-48A8-B0EE-D45CE1D1BDF3}" dt="2023-01-08T04:10:48.892" v="1368" actId="478"/>
          <ac:spMkLst>
            <pc:docMk/>
            <pc:sldMk cId="268115942" sldId="482"/>
            <ac:spMk id="179" creationId="{1F1CF284-3174-4A02-87A0-3A38B0DC004B}"/>
          </ac:spMkLst>
        </pc:spChg>
        <pc:picChg chg="mod">
          <ac:chgData name="Ray Crampton" userId="1c230dae8f4a47c0" providerId="LiveId" clId="{46A14877-BE17-48A8-B0EE-D45CE1D1BDF3}" dt="2023-01-08T04:09:32.487" v="1322" actId="1076"/>
          <ac:picMkLst>
            <pc:docMk/>
            <pc:sldMk cId="268115942" sldId="482"/>
            <ac:picMk id="185" creationId="{86E219EA-AFCF-48D0-904F-877782A35EFE}"/>
          </ac:picMkLst>
        </pc:picChg>
        <pc:cxnChg chg="add mod">
          <ac:chgData name="Ray Crampton" userId="1c230dae8f4a47c0" providerId="LiveId" clId="{46A14877-BE17-48A8-B0EE-D45CE1D1BDF3}" dt="2023-01-08T04:10:49.700" v="1369"/>
          <ac:cxnSpMkLst>
            <pc:docMk/>
            <pc:sldMk cId="268115942" sldId="482"/>
            <ac:cxnSpMk id="24" creationId="{F68B0C4B-422E-4C5E-A733-F6832F8A68E9}"/>
          </ac:cxnSpMkLst>
        </pc:cxnChg>
        <pc:cxnChg chg="add mod">
          <ac:chgData name="Ray Crampton" userId="1c230dae8f4a47c0" providerId="LiveId" clId="{46A14877-BE17-48A8-B0EE-D45CE1D1BDF3}" dt="2023-01-08T04:10:49.700" v="1369"/>
          <ac:cxnSpMkLst>
            <pc:docMk/>
            <pc:sldMk cId="268115942" sldId="482"/>
            <ac:cxnSpMk id="25" creationId="{3510AB53-5DC2-49CC-B4D4-772C267B8C99}"/>
          </ac:cxnSpMkLst>
        </pc:cxnChg>
        <pc:cxnChg chg="add mod">
          <ac:chgData name="Ray Crampton" userId="1c230dae8f4a47c0" providerId="LiveId" clId="{46A14877-BE17-48A8-B0EE-D45CE1D1BDF3}" dt="2023-01-08T04:10:49.700" v="1369"/>
          <ac:cxnSpMkLst>
            <pc:docMk/>
            <pc:sldMk cId="268115942" sldId="482"/>
            <ac:cxnSpMk id="26" creationId="{B1995157-5CF1-4B47-A765-40DEBA6A558B}"/>
          </ac:cxnSpMkLst>
        </pc:cxnChg>
        <pc:cxnChg chg="add mod">
          <ac:chgData name="Ray Crampton" userId="1c230dae8f4a47c0" providerId="LiveId" clId="{46A14877-BE17-48A8-B0EE-D45CE1D1BDF3}" dt="2023-01-08T04:10:49.700" v="1369"/>
          <ac:cxnSpMkLst>
            <pc:docMk/>
            <pc:sldMk cId="268115942" sldId="482"/>
            <ac:cxnSpMk id="27" creationId="{84A9F631-9C31-43DB-A49D-61A7EC66F1C2}"/>
          </ac:cxnSpMkLst>
        </pc:cxnChg>
        <pc:cxnChg chg="add mod">
          <ac:chgData name="Ray Crampton" userId="1c230dae8f4a47c0" providerId="LiveId" clId="{46A14877-BE17-48A8-B0EE-D45CE1D1BDF3}" dt="2023-01-08T04:11:52.734" v="1381" actId="208"/>
          <ac:cxnSpMkLst>
            <pc:docMk/>
            <pc:sldMk cId="268115942" sldId="482"/>
            <ac:cxnSpMk id="32" creationId="{C5AB0C73-1554-41D3-ACF3-4D0FB8073971}"/>
          </ac:cxnSpMkLst>
        </pc:cxnChg>
        <pc:cxnChg chg="del mod">
          <ac:chgData name="Ray Crampton" userId="1c230dae8f4a47c0" providerId="LiveId" clId="{46A14877-BE17-48A8-B0EE-D45CE1D1BDF3}" dt="2023-01-08T04:10:48.892" v="1368" actId="478"/>
          <ac:cxnSpMkLst>
            <pc:docMk/>
            <pc:sldMk cId="268115942" sldId="482"/>
            <ac:cxnSpMk id="166" creationId="{5E8E95B5-9D53-45AE-930E-59A6F63EC07F}"/>
          </ac:cxnSpMkLst>
        </pc:cxnChg>
        <pc:cxnChg chg="del mod">
          <ac:chgData name="Ray Crampton" userId="1c230dae8f4a47c0" providerId="LiveId" clId="{46A14877-BE17-48A8-B0EE-D45CE1D1BDF3}" dt="2023-01-08T04:10:48.892" v="1368" actId="478"/>
          <ac:cxnSpMkLst>
            <pc:docMk/>
            <pc:sldMk cId="268115942" sldId="482"/>
            <ac:cxnSpMk id="167" creationId="{1E02D73E-FF1C-4449-A7DA-5159E757F280}"/>
          </ac:cxnSpMkLst>
        </pc:cxnChg>
        <pc:cxnChg chg="del mod">
          <ac:chgData name="Ray Crampton" userId="1c230dae8f4a47c0" providerId="LiveId" clId="{46A14877-BE17-48A8-B0EE-D45CE1D1BDF3}" dt="2023-01-08T04:10:48.892" v="1368" actId="478"/>
          <ac:cxnSpMkLst>
            <pc:docMk/>
            <pc:sldMk cId="268115942" sldId="482"/>
            <ac:cxnSpMk id="172" creationId="{C7B39EDD-1F4E-4EBF-A9B9-D990EDC182F2}"/>
          </ac:cxnSpMkLst>
        </pc:cxnChg>
        <pc:cxnChg chg="del mod">
          <ac:chgData name="Ray Crampton" userId="1c230dae8f4a47c0" providerId="LiveId" clId="{46A14877-BE17-48A8-B0EE-D45CE1D1BDF3}" dt="2023-01-08T04:10:48.892" v="1368" actId="478"/>
          <ac:cxnSpMkLst>
            <pc:docMk/>
            <pc:sldMk cId="268115942" sldId="482"/>
            <ac:cxnSpMk id="175" creationId="{74EE0523-1C9C-47E4-8C2D-97CCFC098098}"/>
          </ac:cxnSpMkLst>
        </pc:cxnChg>
      </pc:sldChg>
      <pc:sldChg chg="add">
        <pc:chgData name="Ray Crampton" userId="1c230dae8f4a47c0" providerId="LiveId" clId="{46A14877-BE17-48A8-B0EE-D45CE1D1BDF3}" dt="2023-01-08T04:12:18.494" v="1386"/>
        <pc:sldMkLst>
          <pc:docMk/>
          <pc:sldMk cId="2606429042" sldId="483"/>
        </pc:sldMkLst>
      </pc:sldChg>
      <pc:sldChg chg="addSp delSp modSp add mod">
        <pc:chgData name="Ray Crampton" userId="1c230dae8f4a47c0" providerId="LiveId" clId="{46A14877-BE17-48A8-B0EE-D45CE1D1BDF3}" dt="2023-01-08T19:00:14.409" v="2874" actId="14100"/>
        <pc:sldMkLst>
          <pc:docMk/>
          <pc:sldMk cId="3223822623" sldId="484"/>
        </pc:sldMkLst>
        <pc:spChg chg="mod">
          <ac:chgData name="Ray Crampton" userId="1c230dae8f4a47c0" providerId="LiveId" clId="{46A14877-BE17-48A8-B0EE-D45CE1D1BDF3}" dt="2023-01-08T05:01:40.286" v="1455" actId="20577"/>
          <ac:spMkLst>
            <pc:docMk/>
            <pc:sldMk cId="3223822623" sldId="484"/>
            <ac:spMk id="2" creationId="{CF561231-B3E3-4100-8EC7-4232913052F7}"/>
          </ac:spMkLst>
        </pc:spChg>
        <pc:spChg chg="mod topLvl">
          <ac:chgData name="Ray Crampton" userId="1c230dae8f4a47c0" providerId="LiveId" clId="{46A14877-BE17-48A8-B0EE-D45CE1D1BDF3}" dt="2023-01-08T04:39:09.230" v="1403" actId="164"/>
          <ac:spMkLst>
            <pc:docMk/>
            <pc:sldMk cId="3223822623" sldId="484"/>
            <ac:spMk id="3" creationId="{29CB8970-AAB6-433D-AD04-5C6226ADAB4A}"/>
          </ac:spMkLst>
        </pc:spChg>
        <pc:spChg chg="mod topLvl">
          <ac:chgData name="Ray Crampton" userId="1c230dae8f4a47c0" providerId="LiveId" clId="{46A14877-BE17-48A8-B0EE-D45CE1D1BDF3}" dt="2023-01-08T04:39:09.230" v="1403" actId="164"/>
          <ac:spMkLst>
            <pc:docMk/>
            <pc:sldMk cId="3223822623" sldId="484"/>
            <ac:spMk id="17" creationId="{C9C9A0C5-1FDE-41CB-94A1-A9CB29463577}"/>
          </ac:spMkLst>
        </pc:spChg>
        <pc:spChg chg="mod topLvl">
          <ac:chgData name="Ray Crampton" userId="1c230dae8f4a47c0" providerId="LiveId" clId="{46A14877-BE17-48A8-B0EE-D45CE1D1BDF3}" dt="2023-01-08T04:39:09.230" v="1403" actId="164"/>
          <ac:spMkLst>
            <pc:docMk/>
            <pc:sldMk cId="3223822623" sldId="484"/>
            <ac:spMk id="18" creationId="{EC72A564-0C80-49D8-B297-BF0BA8A88359}"/>
          </ac:spMkLst>
        </pc:spChg>
        <pc:spChg chg="mod topLvl">
          <ac:chgData name="Ray Crampton" userId="1c230dae8f4a47c0" providerId="LiveId" clId="{46A14877-BE17-48A8-B0EE-D45CE1D1BDF3}" dt="2023-01-08T04:39:09.230" v="1403" actId="164"/>
          <ac:spMkLst>
            <pc:docMk/>
            <pc:sldMk cId="3223822623" sldId="484"/>
            <ac:spMk id="19" creationId="{E8C83E44-94EF-4554-8746-537156371FBF}"/>
          </ac:spMkLst>
        </pc:spChg>
        <pc:spChg chg="mod topLvl">
          <ac:chgData name="Ray Crampton" userId="1c230dae8f4a47c0" providerId="LiveId" clId="{46A14877-BE17-48A8-B0EE-D45CE1D1BDF3}" dt="2023-01-08T04:39:09.230" v="1403" actId="164"/>
          <ac:spMkLst>
            <pc:docMk/>
            <pc:sldMk cId="3223822623" sldId="484"/>
            <ac:spMk id="20" creationId="{5716F292-1D9B-4887-A624-3A75D71E26BA}"/>
          </ac:spMkLst>
        </pc:spChg>
        <pc:spChg chg="mod topLvl">
          <ac:chgData name="Ray Crampton" userId="1c230dae8f4a47c0" providerId="LiveId" clId="{46A14877-BE17-48A8-B0EE-D45CE1D1BDF3}" dt="2023-01-08T04:39:09.230" v="1403" actId="164"/>
          <ac:spMkLst>
            <pc:docMk/>
            <pc:sldMk cId="3223822623" sldId="484"/>
            <ac:spMk id="21" creationId="{4CE2BE91-AA3F-4DE2-9E97-46C9AA9CD816}"/>
          </ac:spMkLst>
        </pc:spChg>
        <pc:spChg chg="mod topLvl">
          <ac:chgData name="Ray Crampton" userId="1c230dae8f4a47c0" providerId="LiveId" clId="{46A14877-BE17-48A8-B0EE-D45CE1D1BDF3}" dt="2023-01-08T04:39:09.230" v="1403" actId="164"/>
          <ac:spMkLst>
            <pc:docMk/>
            <pc:sldMk cId="3223822623" sldId="484"/>
            <ac:spMk id="22" creationId="{78640F22-158C-41F5-86A3-313CA8E062E3}"/>
          </ac:spMkLst>
        </pc:spChg>
        <pc:spChg chg="mod topLvl">
          <ac:chgData name="Ray Crampton" userId="1c230dae8f4a47c0" providerId="LiveId" clId="{46A14877-BE17-48A8-B0EE-D45CE1D1BDF3}" dt="2023-01-08T04:39:09.230" v="1403" actId="164"/>
          <ac:spMkLst>
            <pc:docMk/>
            <pc:sldMk cId="3223822623" sldId="484"/>
            <ac:spMk id="23" creationId="{6276610A-097D-420B-A387-406460909D2C}"/>
          </ac:spMkLst>
        </pc:spChg>
        <pc:spChg chg="mod ord topLvl">
          <ac:chgData name="Ray Crampton" userId="1c230dae8f4a47c0" providerId="LiveId" clId="{46A14877-BE17-48A8-B0EE-D45CE1D1BDF3}" dt="2023-01-08T04:39:09.230" v="1403" actId="164"/>
          <ac:spMkLst>
            <pc:docMk/>
            <pc:sldMk cId="3223822623" sldId="484"/>
            <ac:spMk id="28" creationId="{C473DAAE-3AD5-428B-8A6A-78C452938D8A}"/>
          </ac:spMkLst>
        </pc:spChg>
        <pc:spChg chg="mod topLvl">
          <ac:chgData name="Ray Crampton" userId="1c230dae8f4a47c0" providerId="LiveId" clId="{46A14877-BE17-48A8-B0EE-D45CE1D1BDF3}" dt="2023-01-08T04:39:09.230" v="1403" actId="164"/>
          <ac:spMkLst>
            <pc:docMk/>
            <pc:sldMk cId="3223822623" sldId="484"/>
            <ac:spMk id="29" creationId="{3F50E3CD-BE02-4007-ACA1-52307F94ADD5}"/>
          </ac:spMkLst>
        </pc:spChg>
        <pc:spChg chg="mod topLvl">
          <ac:chgData name="Ray Crampton" userId="1c230dae8f4a47c0" providerId="LiveId" clId="{46A14877-BE17-48A8-B0EE-D45CE1D1BDF3}" dt="2023-01-08T04:39:09.230" v="1403" actId="164"/>
          <ac:spMkLst>
            <pc:docMk/>
            <pc:sldMk cId="3223822623" sldId="484"/>
            <ac:spMk id="30" creationId="{B9E78A12-B200-4C8E-B545-CC301DA8FFE2}"/>
          </ac:spMkLst>
        </pc:spChg>
        <pc:grpChg chg="add del mod ord">
          <ac:chgData name="Ray Crampton" userId="1c230dae8f4a47c0" providerId="LiveId" clId="{46A14877-BE17-48A8-B0EE-D45CE1D1BDF3}" dt="2023-01-08T04:38:46.510" v="1393" actId="165"/>
          <ac:grpSpMkLst>
            <pc:docMk/>
            <pc:sldMk cId="3223822623" sldId="484"/>
            <ac:grpSpMk id="5" creationId="{78D3E8CC-1957-4325-A07B-37E11CB32B42}"/>
          </ac:grpSpMkLst>
        </pc:grpChg>
        <pc:grpChg chg="add del mod">
          <ac:chgData name="Ray Crampton" userId="1c230dae8f4a47c0" providerId="LiveId" clId="{46A14877-BE17-48A8-B0EE-D45CE1D1BDF3}" dt="2023-01-08T04:40:18.682" v="1417" actId="478"/>
          <ac:grpSpMkLst>
            <pc:docMk/>
            <pc:sldMk cId="3223822623" sldId="484"/>
            <ac:grpSpMk id="6" creationId="{622152A5-AA1E-46CF-B210-5806CF0CFF6E}"/>
          </ac:grpSpMkLst>
        </pc:grpChg>
        <pc:picChg chg="add mod">
          <ac:chgData name="Ray Crampton" userId="1c230dae8f4a47c0" providerId="LiveId" clId="{46A14877-BE17-48A8-B0EE-D45CE1D1BDF3}" dt="2023-01-08T19:00:14.409" v="2874" actId="14100"/>
          <ac:picMkLst>
            <pc:docMk/>
            <pc:sldMk cId="3223822623" sldId="484"/>
            <ac:picMk id="8" creationId="{86E33598-E354-4AE1-A99B-F95402849253}"/>
          </ac:picMkLst>
        </pc:picChg>
        <pc:picChg chg="mod">
          <ac:chgData name="Ray Crampton" userId="1c230dae8f4a47c0" providerId="LiveId" clId="{46A14877-BE17-48A8-B0EE-D45CE1D1BDF3}" dt="2023-01-08T04:40:24.800" v="1424" actId="1076"/>
          <ac:picMkLst>
            <pc:docMk/>
            <pc:sldMk cId="3223822623" sldId="484"/>
            <ac:picMk id="185" creationId="{86E219EA-AFCF-48D0-904F-877782A35EFE}"/>
          </ac:picMkLst>
        </pc:picChg>
        <pc:cxnChg chg="mod topLvl">
          <ac:chgData name="Ray Crampton" userId="1c230dae8f4a47c0" providerId="LiveId" clId="{46A14877-BE17-48A8-B0EE-D45CE1D1BDF3}" dt="2023-01-08T04:40:18.682" v="1417" actId="478"/>
          <ac:cxnSpMkLst>
            <pc:docMk/>
            <pc:sldMk cId="3223822623" sldId="484"/>
            <ac:cxnSpMk id="24" creationId="{F68B0C4B-422E-4C5E-A733-F6832F8A68E9}"/>
          </ac:cxnSpMkLst>
        </pc:cxnChg>
        <pc:cxnChg chg="mod topLvl">
          <ac:chgData name="Ray Crampton" userId="1c230dae8f4a47c0" providerId="LiveId" clId="{46A14877-BE17-48A8-B0EE-D45CE1D1BDF3}" dt="2023-01-08T04:40:18.682" v="1417" actId="478"/>
          <ac:cxnSpMkLst>
            <pc:docMk/>
            <pc:sldMk cId="3223822623" sldId="484"/>
            <ac:cxnSpMk id="25" creationId="{3510AB53-5DC2-49CC-B4D4-772C267B8C99}"/>
          </ac:cxnSpMkLst>
        </pc:cxnChg>
        <pc:cxnChg chg="mod topLvl">
          <ac:chgData name="Ray Crampton" userId="1c230dae8f4a47c0" providerId="LiveId" clId="{46A14877-BE17-48A8-B0EE-D45CE1D1BDF3}" dt="2023-01-08T04:40:18.682" v="1417" actId="478"/>
          <ac:cxnSpMkLst>
            <pc:docMk/>
            <pc:sldMk cId="3223822623" sldId="484"/>
            <ac:cxnSpMk id="26" creationId="{B1995157-5CF1-4B47-A765-40DEBA6A558B}"/>
          </ac:cxnSpMkLst>
        </pc:cxnChg>
        <pc:cxnChg chg="mod topLvl">
          <ac:chgData name="Ray Crampton" userId="1c230dae8f4a47c0" providerId="LiveId" clId="{46A14877-BE17-48A8-B0EE-D45CE1D1BDF3}" dt="2023-01-08T04:40:18.682" v="1417" actId="478"/>
          <ac:cxnSpMkLst>
            <pc:docMk/>
            <pc:sldMk cId="3223822623" sldId="484"/>
            <ac:cxnSpMk id="27" creationId="{84A9F631-9C31-43DB-A49D-61A7EC66F1C2}"/>
          </ac:cxnSpMkLst>
        </pc:cxnChg>
        <pc:cxnChg chg="mod">
          <ac:chgData name="Ray Crampton" userId="1c230dae8f4a47c0" providerId="LiveId" clId="{46A14877-BE17-48A8-B0EE-D45CE1D1BDF3}" dt="2023-01-08T04:40:18.682" v="1417" actId="478"/>
          <ac:cxnSpMkLst>
            <pc:docMk/>
            <pc:sldMk cId="3223822623" sldId="484"/>
            <ac:cxnSpMk id="32" creationId="{C5AB0C73-1554-41D3-ACF3-4D0FB8073971}"/>
          </ac:cxnSpMkLst>
        </pc:cxnChg>
      </pc:sldChg>
      <pc:sldChg chg="addSp delSp modSp add mod setBg">
        <pc:chgData name="Ray Crampton" userId="1c230dae8f4a47c0" providerId="LiveId" clId="{46A14877-BE17-48A8-B0EE-D45CE1D1BDF3}" dt="2023-01-08T19:22:29.331" v="2927" actId="167"/>
        <pc:sldMkLst>
          <pc:docMk/>
          <pc:sldMk cId="3755341259" sldId="485"/>
        </pc:sldMkLst>
        <pc:spChg chg="ord">
          <ac:chgData name="Ray Crampton" userId="1c230dae8f4a47c0" providerId="LiveId" clId="{46A14877-BE17-48A8-B0EE-D45CE1D1BDF3}" dt="2023-01-08T19:22:29.331" v="2927" actId="167"/>
          <ac:spMkLst>
            <pc:docMk/>
            <pc:sldMk cId="3755341259" sldId="485"/>
            <ac:spMk id="179" creationId="{1F1CF284-3174-4A02-87A0-3A38B0DC004B}"/>
          </ac:spMkLst>
        </pc:spChg>
        <pc:picChg chg="add del">
          <ac:chgData name="Ray Crampton" userId="1c230dae8f4a47c0" providerId="LiveId" clId="{46A14877-BE17-48A8-B0EE-D45CE1D1BDF3}" dt="2023-01-08T05:40:46.898" v="2636" actId="21"/>
          <ac:picMkLst>
            <pc:docMk/>
            <pc:sldMk cId="3755341259" sldId="485"/>
            <ac:picMk id="5" creationId="{FE216F4D-D8C4-4F3F-9253-F4260249D4DE}"/>
          </ac:picMkLst>
        </pc:picChg>
      </pc:sldChg>
      <pc:sldChg chg="addSp delSp modSp add mod">
        <pc:chgData name="Ray Crampton" userId="1c230dae8f4a47c0" providerId="LiveId" clId="{46A14877-BE17-48A8-B0EE-D45CE1D1BDF3}" dt="2023-01-08T19:03:34.773" v="2898" actId="6549"/>
        <pc:sldMkLst>
          <pc:docMk/>
          <pc:sldMk cId="3462706060" sldId="486"/>
        </pc:sldMkLst>
        <pc:spChg chg="mod">
          <ac:chgData name="Ray Crampton" userId="1c230dae8f4a47c0" providerId="LiveId" clId="{46A14877-BE17-48A8-B0EE-D45CE1D1BDF3}" dt="2023-01-08T05:05:45.960" v="1528" actId="14100"/>
          <ac:spMkLst>
            <pc:docMk/>
            <pc:sldMk cId="3462706060" sldId="486"/>
            <ac:spMk id="2" creationId="{CF561231-B3E3-4100-8EC7-4232913052F7}"/>
          </ac:spMkLst>
        </pc:spChg>
        <pc:spChg chg="add mod">
          <ac:chgData name="Ray Crampton" userId="1c230dae8f4a47c0" providerId="LiveId" clId="{46A14877-BE17-48A8-B0EE-D45CE1D1BDF3}" dt="2023-01-08T19:03:21.118" v="2886" actId="1076"/>
          <ac:spMkLst>
            <pc:docMk/>
            <pc:sldMk cId="3462706060" sldId="486"/>
            <ac:spMk id="12" creationId="{436B16AD-C52C-49E7-8D5D-C9D81CFB0697}"/>
          </ac:spMkLst>
        </pc:spChg>
        <pc:spChg chg="add mod">
          <ac:chgData name="Ray Crampton" userId="1c230dae8f4a47c0" providerId="LiveId" clId="{46A14877-BE17-48A8-B0EE-D45CE1D1BDF3}" dt="2023-01-08T19:03:27.771" v="2893" actId="6549"/>
          <ac:spMkLst>
            <pc:docMk/>
            <pc:sldMk cId="3462706060" sldId="486"/>
            <ac:spMk id="13" creationId="{975EEACF-5B2A-4FB0-AAAE-7E98DCAA18FD}"/>
          </ac:spMkLst>
        </pc:spChg>
        <pc:spChg chg="add mod">
          <ac:chgData name="Ray Crampton" userId="1c230dae8f4a47c0" providerId="LiveId" clId="{46A14877-BE17-48A8-B0EE-D45CE1D1BDF3}" dt="2023-01-08T19:03:34.773" v="2898" actId="6549"/>
          <ac:spMkLst>
            <pc:docMk/>
            <pc:sldMk cId="3462706060" sldId="486"/>
            <ac:spMk id="14" creationId="{CE99260C-8400-4002-82DA-532FAC5B70D7}"/>
          </ac:spMkLst>
        </pc:spChg>
        <pc:picChg chg="add mod">
          <ac:chgData name="Ray Crampton" userId="1c230dae8f4a47c0" providerId="LiveId" clId="{46A14877-BE17-48A8-B0EE-D45CE1D1BDF3}" dt="2023-01-08T05:05:32.603" v="1519" actId="14100"/>
          <ac:picMkLst>
            <pc:docMk/>
            <pc:sldMk cId="3462706060" sldId="486"/>
            <ac:picMk id="5" creationId="{2976464E-6344-431E-BCE8-319F06947980}"/>
          </ac:picMkLst>
        </pc:picChg>
        <pc:picChg chg="add mod">
          <ac:chgData name="Ray Crampton" userId="1c230dae8f4a47c0" providerId="LiveId" clId="{46A14877-BE17-48A8-B0EE-D45CE1D1BDF3}" dt="2023-01-08T05:05:37.388" v="1523" actId="1076"/>
          <ac:picMkLst>
            <pc:docMk/>
            <pc:sldMk cId="3462706060" sldId="486"/>
            <ac:picMk id="7" creationId="{A1FE749D-8BD3-46E5-A885-6E4FF6BD181C}"/>
          </ac:picMkLst>
        </pc:picChg>
        <pc:picChg chg="del mod">
          <ac:chgData name="Ray Crampton" userId="1c230dae8f4a47c0" providerId="LiveId" clId="{46A14877-BE17-48A8-B0EE-D45CE1D1BDF3}" dt="2023-01-08T05:05:01.130" v="1507" actId="478"/>
          <ac:picMkLst>
            <pc:docMk/>
            <pc:sldMk cId="3462706060" sldId="486"/>
            <ac:picMk id="8" creationId="{86E33598-E354-4AE1-A99B-F95402849253}"/>
          </ac:picMkLst>
        </pc:picChg>
        <pc:picChg chg="add mod">
          <ac:chgData name="Ray Crampton" userId="1c230dae8f4a47c0" providerId="LiveId" clId="{46A14877-BE17-48A8-B0EE-D45CE1D1BDF3}" dt="2023-01-08T05:05:35.621" v="1521" actId="1076"/>
          <ac:picMkLst>
            <pc:docMk/>
            <pc:sldMk cId="3462706060" sldId="486"/>
            <ac:picMk id="10" creationId="{E0478E3F-3436-42D1-8979-CC7701A266E1}"/>
          </ac:picMkLst>
        </pc:picChg>
        <pc:picChg chg="del">
          <ac:chgData name="Ray Crampton" userId="1c230dae8f4a47c0" providerId="LiveId" clId="{46A14877-BE17-48A8-B0EE-D45CE1D1BDF3}" dt="2023-01-08T05:03:29.119" v="1501" actId="478"/>
          <ac:picMkLst>
            <pc:docMk/>
            <pc:sldMk cId="3462706060" sldId="486"/>
            <ac:picMk id="185" creationId="{86E219EA-AFCF-48D0-904F-877782A35EFE}"/>
          </ac:picMkLst>
        </pc:picChg>
      </pc:sldChg>
      <pc:sldChg chg="add">
        <pc:chgData name="Ray Crampton" userId="1c230dae8f4a47c0" providerId="LiveId" clId="{46A14877-BE17-48A8-B0EE-D45CE1D1BDF3}" dt="2023-01-08T05:10:21.571" v="1530"/>
        <pc:sldMkLst>
          <pc:docMk/>
          <pc:sldMk cId="2312049021" sldId="487"/>
        </pc:sldMkLst>
      </pc:sldChg>
      <pc:sldChg chg="addSp delSp modSp add mod">
        <pc:chgData name="Ray Crampton" userId="1c230dae8f4a47c0" providerId="LiveId" clId="{46A14877-BE17-48A8-B0EE-D45CE1D1BDF3}" dt="2023-01-08T05:32:29.563" v="2556" actId="20577"/>
        <pc:sldMkLst>
          <pc:docMk/>
          <pc:sldMk cId="3025563742" sldId="488"/>
        </pc:sldMkLst>
        <pc:spChg chg="mod">
          <ac:chgData name="Ray Crampton" userId="1c230dae8f4a47c0" providerId="LiveId" clId="{46A14877-BE17-48A8-B0EE-D45CE1D1BDF3}" dt="2023-01-08T05:11:06.024" v="1608" actId="20577"/>
          <ac:spMkLst>
            <pc:docMk/>
            <pc:sldMk cId="3025563742" sldId="488"/>
            <ac:spMk id="2" creationId="{CF561231-B3E3-4100-8EC7-4232913052F7}"/>
          </ac:spMkLst>
        </pc:spChg>
        <pc:spChg chg="add mod">
          <ac:chgData name="Ray Crampton" userId="1c230dae8f4a47c0" providerId="LiveId" clId="{46A14877-BE17-48A8-B0EE-D45CE1D1BDF3}" dt="2023-01-08T05:32:29.563" v="2556" actId="20577"/>
          <ac:spMkLst>
            <pc:docMk/>
            <pc:sldMk cId="3025563742" sldId="488"/>
            <ac:spMk id="6" creationId="{9D32FB0F-2A24-464D-ACAD-02DD95424049}"/>
          </ac:spMkLst>
        </pc:spChg>
        <pc:picChg chg="del">
          <ac:chgData name="Ray Crampton" userId="1c230dae8f4a47c0" providerId="LiveId" clId="{46A14877-BE17-48A8-B0EE-D45CE1D1BDF3}" dt="2023-01-08T05:11:08.144" v="1609" actId="478"/>
          <ac:picMkLst>
            <pc:docMk/>
            <pc:sldMk cId="3025563742" sldId="488"/>
            <ac:picMk id="5" creationId="{11063DB1-752D-4328-B7C8-C9F87B45C55A}"/>
          </ac:picMkLst>
        </pc:picChg>
      </pc:sldChg>
      <pc:sldChg chg="addSp delSp modSp add mod setBg">
        <pc:chgData name="Ray Crampton" userId="1c230dae8f4a47c0" providerId="LiveId" clId="{46A14877-BE17-48A8-B0EE-D45CE1D1BDF3}" dt="2023-01-08T18:15:06.363" v="2872" actId="478"/>
        <pc:sldMkLst>
          <pc:docMk/>
          <pc:sldMk cId="1052514227" sldId="489"/>
        </pc:sldMkLst>
        <pc:spChg chg="mod">
          <ac:chgData name="Ray Crampton" userId="1c230dae8f4a47c0" providerId="LiveId" clId="{46A14877-BE17-48A8-B0EE-D45CE1D1BDF3}" dt="2023-01-08T05:41:17.383" v="2653" actId="20577"/>
          <ac:spMkLst>
            <pc:docMk/>
            <pc:sldMk cId="1052514227" sldId="489"/>
            <ac:spMk id="2" creationId="{CF561231-B3E3-4100-8EC7-4232913052F7}"/>
          </ac:spMkLst>
        </pc:spChg>
        <pc:picChg chg="del mod">
          <ac:chgData name="Ray Crampton" userId="1c230dae8f4a47c0" providerId="LiveId" clId="{46A14877-BE17-48A8-B0EE-D45CE1D1BDF3}" dt="2023-01-08T18:15:06.363" v="2872" actId="478"/>
          <ac:picMkLst>
            <pc:docMk/>
            <pc:sldMk cId="1052514227" sldId="489"/>
            <ac:picMk id="192" creationId="{BC342654-F0BB-4296-86CB-E96A9560E123}"/>
          </ac:picMkLst>
        </pc:picChg>
        <pc:picChg chg="add del mod modCrop">
          <ac:chgData name="Ray Crampton" userId="1c230dae8f4a47c0" providerId="LiveId" clId="{46A14877-BE17-48A8-B0EE-D45CE1D1BDF3}" dt="2023-01-08T18:15:04.784" v="2871" actId="478"/>
          <ac:picMkLst>
            <pc:docMk/>
            <pc:sldMk cId="1052514227" sldId="489"/>
            <ac:picMk id="194" creationId="{11553962-B21F-48A9-AE7C-FC75CDF04039}"/>
          </ac:picMkLst>
        </pc:picChg>
      </pc:sldChg>
      <pc:sldChg chg="modSp add mod">
        <pc:chgData name="Ray Crampton" userId="1c230dae8f4a47c0" providerId="LiveId" clId="{46A14877-BE17-48A8-B0EE-D45CE1D1BDF3}" dt="2023-01-08T20:52:02.120" v="3936" actId="20577"/>
        <pc:sldMkLst>
          <pc:docMk/>
          <pc:sldMk cId="1288793998" sldId="490"/>
        </pc:sldMkLst>
        <pc:spChg chg="mod">
          <ac:chgData name="Ray Crampton" userId="1c230dae8f4a47c0" providerId="LiveId" clId="{46A14877-BE17-48A8-B0EE-D45CE1D1BDF3}" dt="2023-01-08T20:38:51.591" v="3431" actId="20577"/>
          <ac:spMkLst>
            <pc:docMk/>
            <pc:sldMk cId="1288793998" sldId="490"/>
            <ac:spMk id="2" creationId="{CF561231-B3E3-4100-8EC7-4232913052F7}"/>
          </ac:spMkLst>
        </pc:spChg>
        <pc:spChg chg="mod">
          <ac:chgData name="Ray Crampton" userId="1c230dae8f4a47c0" providerId="LiveId" clId="{46A14877-BE17-48A8-B0EE-D45CE1D1BDF3}" dt="2023-01-08T20:52:02.120" v="3936" actId="20577"/>
          <ac:spMkLst>
            <pc:docMk/>
            <pc:sldMk cId="1288793998" sldId="490"/>
            <ac:spMk id="17" creationId="{6B349FA3-3D65-4C52-A7B2-FECB5773C4AC}"/>
          </ac:spMkLst>
        </pc:spChg>
      </pc:sldChg>
      <pc:sldChg chg="modSp add del mod setBg">
        <pc:chgData name="Ray Crampton" userId="1c230dae8f4a47c0" providerId="LiveId" clId="{46A14877-BE17-48A8-B0EE-D45CE1D1BDF3}" dt="2023-01-08T19:22:13.381" v="2926" actId="47"/>
        <pc:sldMkLst>
          <pc:docMk/>
          <pc:sldMk cId="3632086329" sldId="490"/>
        </pc:sldMkLst>
        <pc:spChg chg="mod">
          <ac:chgData name="Ray Crampton" userId="1c230dae8f4a47c0" providerId="LiveId" clId="{46A14877-BE17-48A8-B0EE-D45CE1D1BDF3}" dt="2023-01-08T19:05:19.232" v="2925" actId="20577"/>
          <ac:spMkLst>
            <pc:docMk/>
            <pc:sldMk cId="3632086329" sldId="490"/>
            <ac:spMk id="2" creationId="{CF561231-B3E3-4100-8EC7-4232913052F7}"/>
          </ac:spMkLst>
        </pc:spChg>
      </pc:sldChg>
      <pc:sldChg chg="addSp modSp add mod">
        <pc:chgData name="Ray Crampton" userId="1c230dae8f4a47c0" providerId="LiveId" clId="{46A14877-BE17-48A8-B0EE-D45CE1D1BDF3}" dt="2023-01-08T20:49:15.933" v="3773" actId="1076"/>
        <pc:sldMkLst>
          <pc:docMk/>
          <pc:sldMk cId="307392329" sldId="491"/>
        </pc:sldMkLst>
        <pc:spChg chg="mod">
          <ac:chgData name="Ray Crampton" userId="1c230dae8f4a47c0" providerId="LiveId" clId="{46A14877-BE17-48A8-B0EE-D45CE1D1BDF3}" dt="2023-01-08T20:40:56.735" v="3593" actId="20577"/>
          <ac:spMkLst>
            <pc:docMk/>
            <pc:sldMk cId="307392329" sldId="491"/>
            <ac:spMk id="2" creationId="{CF561231-B3E3-4100-8EC7-4232913052F7}"/>
          </ac:spMkLst>
        </pc:spChg>
        <pc:spChg chg="add mod">
          <ac:chgData name="Ray Crampton" userId="1c230dae8f4a47c0" providerId="LiveId" clId="{46A14877-BE17-48A8-B0EE-D45CE1D1BDF3}" dt="2023-01-08T20:49:08.224" v="3771" actId="14100"/>
          <ac:spMkLst>
            <pc:docMk/>
            <pc:sldMk cId="307392329" sldId="491"/>
            <ac:spMk id="9" creationId="{C7A4E382-4E3C-4FBD-AEE8-66BE54ECB10D}"/>
          </ac:spMkLst>
        </pc:spChg>
        <pc:spChg chg="mod">
          <ac:chgData name="Ray Crampton" userId="1c230dae8f4a47c0" providerId="LiveId" clId="{46A14877-BE17-48A8-B0EE-D45CE1D1BDF3}" dt="2023-01-08T20:49:12.770" v="3772" actId="1076"/>
          <ac:spMkLst>
            <pc:docMk/>
            <pc:sldMk cId="307392329" sldId="491"/>
            <ac:spMk id="17" creationId="{6B349FA3-3D65-4C52-A7B2-FECB5773C4AC}"/>
          </ac:spMkLst>
        </pc:spChg>
        <pc:picChg chg="add mod">
          <ac:chgData name="Ray Crampton" userId="1c230dae8f4a47c0" providerId="LiveId" clId="{46A14877-BE17-48A8-B0EE-D45CE1D1BDF3}" dt="2023-01-08T20:49:15.933" v="3773" actId="1076"/>
          <ac:picMkLst>
            <pc:docMk/>
            <pc:sldMk cId="307392329" sldId="491"/>
            <ac:picMk id="5" creationId="{9116B9D8-26E3-40C5-9060-A44B1F843D92}"/>
          </ac:picMkLst>
        </pc:picChg>
        <pc:picChg chg="add mod">
          <ac:chgData name="Ray Crampton" userId="1c230dae8f4a47c0" providerId="LiveId" clId="{46A14877-BE17-48A8-B0EE-D45CE1D1BDF3}" dt="2023-01-08T20:49:15.933" v="3773" actId="1076"/>
          <ac:picMkLst>
            <pc:docMk/>
            <pc:sldMk cId="307392329" sldId="491"/>
            <ac:picMk id="7" creationId="{8ECFD4F1-3FB0-4FBC-A66D-A9E93BB1FA00}"/>
          </ac:picMkLst>
        </pc:picChg>
      </pc:sldChg>
      <pc:sldChg chg="addSp delSp modSp add mod">
        <pc:chgData name="Ray Crampton" userId="1c230dae8f4a47c0" providerId="LiveId" clId="{46A14877-BE17-48A8-B0EE-D45CE1D1BDF3}" dt="2023-01-08T20:51:25.402" v="3900" actId="20577"/>
        <pc:sldMkLst>
          <pc:docMk/>
          <pc:sldMk cId="2665068756" sldId="492"/>
        </pc:sldMkLst>
        <pc:spChg chg="mod">
          <ac:chgData name="Ray Crampton" userId="1c230dae8f4a47c0" providerId="LiveId" clId="{46A14877-BE17-48A8-B0EE-D45CE1D1BDF3}" dt="2023-01-08T20:50:15.496" v="3785" actId="20577"/>
          <ac:spMkLst>
            <pc:docMk/>
            <pc:sldMk cId="2665068756" sldId="492"/>
            <ac:spMk id="2" creationId="{CF561231-B3E3-4100-8EC7-4232913052F7}"/>
          </ac:spMkLst>
        </pc:spChg>
        <pc:spChg chg="mod">
          <ac:chgData name="Ray Crampton" userId="1c230dae8f4a47c0" providerId="LiveId" clId="{46A14877-BE17-48A8-B0EE-D45CE1D1BDF3}" dt="2023-01-08T20:51:25.402" v="3900" actId="20577"/>
          <ac:spMkLst>
            <pc:docMk/>
            <pc:sldMk cId="2665068756" sldId="492"/>
            <ac:spMk id="17" creationId="{6B349FA3-3D65-4C52-A7B2-FECB5773C4AC}"/>
          </ac:spMkLst>
        </pc:spChg>
        <pc:picChg chg="del">
          <ac:chgData name="Ray Crampton" userId="1c230dae8f4a47c0" providerId="LiveId" clId="{46A14877-BE17-48A8-B0EE-D45CE1D1BDF3}" dt="2023-01-08T20:51:00.028" v="3786" actId="478"/>
          <ac:picMkLst>
            <pc:docMk/>
            <pc:sldMk cId="2665068756" sldId="492"/>
            <ac:picMk id="5" creationId="{9116B9D8-26E3-40C5-9060-A44B1F843D92}"/>
          </ac:picMkLst>
        </pc:picChg>
        <pc:picChg chg="add mod">
          <ac:chgData name="Ray Crampton" userId="1c230dae8f4a47c0" providerId="LiveId" clId="{46A14877-BE17-48A8-B0EE-D45CE1D1BDF3}" dt="2023-01-08T20:51:04.651" v="3790" actId="14100"/>
          <ac:picMkLst>
            <pc:docMk/>
            <pc:sldMk cId="2665068756" sldId="492"/>
            <ac:picMk id="6" creationId="{E628C031-34BD-4E0F-926A-B82A84884FE3}"/>
          </ac:picMkLst>
        </pc:picChg>
        <pc:picChg chg="del">
          <ac:chgData name="Ray Crampton" userId="1c230dae8f4a47c0" providerId="LiveId" clId="{46A14877-BE17-48A8-B0EE-D45CE1D1BDF3}" dt="2023-01-08T20:51:00.591" v="3787" actId="478"/>
          <ac:picMkLst>
            <pc:docMk/>
            <pc:sldMk cId="2665068756" sldId="492"/>
            <ac:picMk id="7" creationId="{8ECFD4F1-3FB0-4FBC-A66D-A9E93BB1FA00}"/>
          </ac:picMkLst>
        </pc:picChg>
      </pc:sldChg>
      <pc:sldChg chg="modSp add mod">
        <pc:chgData name="Ray Crampton" userId="1c230dae8f4a47c0" providerId="LiveId" clId="{46A14877-BE17-48A8-B0EE-D45CE1D1BDF3}" dt="2023-01-08T20:53:03.207" v="3955" actId="20577"/>
        <pc:sldMkLst>
          <pc:docMk/>
          <pc:sldMk cId="301256853" sldId="493"/>
        </pc:sldMkLst>
        <pc:spChg chg="mod">
          <ac:chgData name="Ray Crampton" userId="1c230dae8f4a47c0" providerId="LiveId" clId="{46A14877-BE17-48A8-B0EE-D45CE1D1BDF3}" dt="2023-01-08T20:53:03.207" v="3955" actId="20577"/>
          <ac:spMkLst>
            <pc:docMk/>
            <pc:sldMk cId="301256853" sldId="493"/>
            <ac:spMk id="2" creationId="{CF561231-B3E3-4100-8EC7-4232913052F7}"/>
          </ac:spMkLst>
        </pc:spChg>
      </pc:sldChg>
    </pc:docChg>
  </pc:docChgLst>
  <pc:docChgLst>
    <pc:chgData name="Ray Crampton" userId="1c230dae8f4a47c0" providerId="LiveId" clId="{156E5198-AC9E-4B4A-BE1F-EE4B874F2A7A}"/>
    <pc:docChg chg="undo custSel addSld delSld modSld">
      <pc:chgData name="Ray Crampton" userId="1c230dae8f4a47c0" providerId="LiveId" clId="{156E5198-AC9E-4B4A-BE1F-EE4B874F2A7A}" dt="2022-09-17T00:10:35.999" v="1095" actId="1076"/>
      <pc:docMkLst>
        <pc:docMk/>
      </pc:docMkLst>
      <pc:sldChg chg="modSp mod">
        <pc:chgData name="Ray Crampton" userId="1c230dae8f4a47c0" providerId="LiveId" clId="{156E5198-AC9E-4B4A-BE1F-EE4B874F2A7A}" dt="2022-09-17T00:10:35.999" v="1095" actId="1076"/>
        <pc:sldMkLst>
          <pc:docMk/>
          <pc:sldMk cId="2133700842" sldId="256"/>
        </pc:sldMkLst>
        <pc:spChg chg="mod">
          <ac:chgData name="Ray Crampton" userId="1c230dae8f4a47c0" providerId="LiveId" clId="{156E5198-AC9E-4B4A-BE1F-EE4B874F2A7A}" dt="2022-09-17T00:10:34.333" v="1094" actId="1076"/>
          <ac:spMkLst>
            <pc:docMk/>
            <pc:sldMk cId="2133700842" sldId="256"/>
            <ac:spMk id="2" creationId="{CF561231-B3E3-4100-8EC7-4232913052F7}"/>
          </ac:spMkLst>
        </pc:spChg>
        <pc:spChg chg="mod">
          <ac:chgData name="Ray Crampton" userId="1c230dae8f4a47c0" providerId="LiveId" clId="{156E5198-AC9E-4B4A-BE1F-EE4B874F2A7A}" dt="2022-09-17T00:10:34.333" v="1094" actId="1076"/>
          <ac:spMkLst>
            <pc:docMk/>
            <pc:sldMk cId="2133700842" sldId="256"/>
            <ac:spMk id="3" creationId="{48BF6DE8-2677-4490-A4E2-E8BC85C09E60}"/>
          </ac:spMkLst>
        </pc:spChg>
        <pc:picChg chg="mod">
          <ac:chgData name="Ray Crampton" userId="1c230dae8f4a47c0" providerId="LiveId" clId="{156E5198-AC9E-4B4A-BE1F-EE4B874F2A7A}" dt="2022-09-17T00:10:35.999" v="1095" actId="1076"/>
          <ac:picMkLst>
            <pc:docMk/>
            <pc:sldMk cId="2133700842" sldId="256"/>
            <ac:picMk id="6" creationId="{DCBC6104-4A43-4EE5-A69B-DCDC9F5C3176}"/>
          </ac:picMkLst>
        </pc:picChg>
      </pc:sldChg>
      <pc:sldChg chg="addSp delSp modSp mod">
        <pc:chgData name="Ray Crampton" userId="1c230dae8f4a47c0" providerId="LiveId" clId="{156E5198-AC9E-4B4A-BE1F-EE4B874F2A7A}" dt="2022-09-09T01:41:09.688" v="266" actId="1076"/>
        <pc:sldMkLst>
          <pc:docMk/>
          <pc:sldMk cId="1903446399" sldId="437"/>
        </pc:sldMkLst>
        <pc:spChg chg="add del mod">
          <ac:chgData name="Ray Crampton" userId="1c230dae8f4a47c0" providerId="LiveId" clId="{156E5198-AC9E-4B4A-BE1F-EE4B874F2A7A}" dt="2022-09-09T01:41:09.688" v="266" actId="1076"/>
          <ac:spMkLst>
            <pc:docMk/>
            <pc:sldMk cId="1903446399" sldId="437"/>
            <ac:spMk id="17" creationId="{6B349FA3-3D65-4C52-A7B2-FECB5773C4AC}"/>
          </ac:spMkLst>
        </pc:spChg>
      </pc:sldChg>
      <pc:sldChg chg="modSp mod">
        <pc:chgData name="Ray Crampton" userId="1c230dae8f4a47c0" providerId="LiveId" clId="{156E5198-AC9E-4B4A-BE1F-EE4B874F2A7A}" dt="2022-09-08T14:55:23.909" v="13" actId="404"/>
        <pc:sldMkLst>
          <pc:docMk/>
          <pc:sldMk cId="642899430" sldId="438"/>
        </pc:sldMkLst>
        <pc:spChg chg="mod">
          <ac:chgData name="Ray Crampton" userId="1c230dae8f4a47c0" providerId="LiveId" clId="{156E5198-AC9E-4B4A-BE1F-EE4B874F2A7A}" dt="2022-09-08T14:55:23.909" v="13" actId="404"/>
          <ac:spMkLst>
            <pc:docMk/>
            <pc:sldMk cId="642899430" sldId="438"/>
            <ac:spMk id="17" creationId="{6B349FA3-3D65-4C52-A7B2-FECB5773C4AC}"/>
          </ac:spMkLst>
        </pc:spChg>
      </pc:sldChg>
      <pc:sldChg chg="addSp delSp modSp mod">
        <pc:chgData name="Ray Crampton" userId="1c230dae8f4a47c0" providerId="LiveId" clId="{156E5198-AC9E-4B4A-BE1F-EE4B874F2A7A}" dt="2022-09-09T01:34:07.212" v="122" actId="478"/>
        <pc:sldMkLst>
          <pc:docMk/>
          <pc:sldMk cId="512426723" sldId="439"/>
        </pc:sldMkLst>
        <pc:picChg chg="add del mod">
          <ac:chgData name="Ray Crampton" userId="1c230dae8f4a47c0" providerId="LiveId" clId="{156E5198-AC9E-4B4A-BE1F-EE4B874F2A7A}" dt="2022-09-09T01:34:07.212" v="122" actId="478"/>
          <ac:picMkLst>
            <pc:docMk/>
            <pc:sldMk cId="512426723" sldId="439"/>
            <ac:picMk id="5" creationId="{1915CDFA-4180-4427-BF1B-851D3F4C9F01}"/>
          </ac:picMkLst>
        </pc:picChg>
      </pc:sldChg>
      <pc:sldChg chg="add del">
        <pc:chgData name="Ray Crampton" userId="1c230dae8f4a47c0" providerId="LiveId" clId="{156E5198-AC9E-4B4A-BE1F-EE4B874F2A7A}" dt="2022-09-09T02:14:47.978" v="1033" actId="47"/>
        <pc:sldMkLst>
          <pc:docMk/>
          <pc:sldMk cId="2218689864" sldId="459"/>
        </pc:sldMkLst>
      </pc:sldChg>
      <pc:sldChg chg="add del">
        <pc:chgData name="Ray Crampton" userId="1c230dae8f4a47c0" providerId="LiveId" clId="{156E5198-AC9E-4B4A-BE1F-EE4B874F2A7A}" dt="2022-09-09T02:14:47.710" v="1032" actId="47"/>
        <pc:sldMkLst>
          <pc:docMk/>
          <pc:sldMk cId="2654239221" sldId="460"/>
        </pc:sldMkLst>
      </pc:sldChg>
      <pc:sldChg chg="add del">
        <pc:chgData name="Ray Crampton" userId="1c230dae8f4a47c0" providerId="LiveId" clId="{156E5198-AC9E-4B4A-BE1F-EE4B874F2A7A}" dt="2022-09-09T02:14:47.519" v="1031" actId="47"/>
        <pc:sldMkLst>
          <pc:docMk/>
          <pc:sldMk cId="1616773923" sldId="461"/>
        </pc:sldMkLst>
      </pc:sldChg>
      <pc:sldChg chg="del">
        <pc:chgData name="Ray Crampton" userId="1c230dae8f4a47c0" providerId="LiveId" clId="{156E5198-AC9E-4B4A-BE1F-EE4B874F2A7A}" dt="2022-09-09T02:15:20.999" v="1042" actId="47"/>
        <pc:sldMkLst>
          <pc:docMk/>
          <pc:sldMk cId="921090933" sldId="463"/>
        </pc:sldMkLst>
      </pc:sldChg>
      <pc:sldChg chg="del">
        <pc:chgData name="Ray Crampton" userId="1c230dae8f4a47c0" providerId="LiveId" clId="{156E5198-AC9E-4B4A-BE1F-EE4B874F2A7A}" dt="2022-09-09T02:15:22.845" v="1044" actId="47"/>
        <pc:sldMkLst>
          <pc:docMk/>
          <pc:sldMk cId="4258704845" sldId="464"/>
        </pc:sldMkLst>
      </pc:sldChg>
      <pc:sldChg chg="del">
        <pc:chgData name="Ray Crampton" userId="1c230dae8f4a47c0" providerId="LiveId" clId="{156E5198-AC9E-4B4A-BE1F-EE4B874F2A7A}" dt="2022-09-09T02:15:21.606" v="1043" actId="47"/>
        <pc:sldMkLst>
          <pc:docMk/>
          <pc:sldMk cId="708044024" sldId="466"/>
        </pc:sldMkLst>
      </pc:sldChg>
      <pc:sldChg chg="add del">
        <pc:chgData name="Ray Crampton" userId="1c230dae8f4a47c0" providerId="LiveId" clId="{156E5198-AC9E-4B4A-BE1F-EE4B874F2A7A}" dt="2022-09-09T02:15:08.493" v="1039" actId="47"/>
        <pc:sldMkLst>
          <pc:docMk/>
          <pc:sldMk cId="1525060392" sldId="468"/>
        </pc:sldMkLst>
      </pc:sldChg>
      <pc:sldChg chg="add del">
        <pc:chgData name="Ray Crampton" userId="1c230dae8f4a47c0" providerId="LiveId" clId="{156E5198-AC9E-4B4A-BE1F-EE4B874F2A7A}" dt="2022-09-09T02:15:10.701" v="1040" actId="47"/>
        <pc:sldMkLst>
          <pc:docMk/>
          <pc:sldMk cId="305682922" sldId="469"/>
        </pc:sldMkLst>
      </pc:sldChg>
      <pc:sldChg chg="add del">
        <pc:chgData name="Ray Crampton" userId="1c230dae8f4a47c0" providerId="LiveId" clId="{156E5198-AC9E-4B4A-BE1F-EE4B874F2A7A}" dt="2022-09-09T02:15:12.200" v="1041" actId="47"/>
        <pc:sldMkLst>
          <pc:docMk/>
          <pc:sldMk cId="3151830439" sldId="470"/>
        </pc:sldMkLst>
      </pc:sldChg>
      <pc:sldChg chg="del">
        <pc:chgData name="Ray Crampton" userId="1c230dae8f4a47c0" providerId="LiveId" clId="{156E5198-AC9E-4B4A-BE1F-EE4B874F2A7A}" dt="2022-09-09T02:15:01.599" v="1035" actId="47"/>
        <pc:sldMkLst>
          <pc:docMk/>
          <pc:sldMk cId="3589818398" sldId="471"/>
        </pc:sldMkLst>
      </pc:sldChg>
      <pc:sldChg chg="del">
        <pc:chgData name="Ray Crampton" userId="1c230dae8f4a47c0" providerId="LiveId" clId="{156E5198-AC9E-4B4A-BE1F-EE4B874F2A7A}" dt="2022-09-09T02:15:00.683" v="1034" actId="47"/>
        <pc:sldMkLst>
          <pc:docMk/>
          <pc:sldMk cId="3855850386" sldId="472"/>
        </pc:sldMkLst>
      </pc:sldChg>
      <pc:sldChg chg="modSp mod">
        <pc:chgData name="Ray Crampton" userId="1c230dae8f4a47c0" providerId="LiveId" clId="{156E5198-AC9E-4B4A-BE1F-EE4B874F2A7A}" dt="2022-09-08T14:57:46.924" v="118" actId="20577"/>
        <pc:sldMkLst>
          <pc:docMk/>
          <pc:sldMk cId="3625792957" sldId="475"/>
        </pc:sldMkLst>
        <pc:spChg chg="mod">
          <ac:chgData name="Ray Crampton" userId="1c230dae8f4a47c0" providerId="LiveId" clId="{156E5198-AC9E-4B4A-BE1F-EE4B874F2A7A}" dt="2022-09-08T14:57:29.658" v="106" actId="20577"/>
          <ac:spMkLst>
            <pc:docMk/>
            <pc:sldMk cId="3625792957" sldId="475"/>
            <ac:spMk id="8" creationId="{30FD2726-4EFF-4A07-98A4-8F9AED9910A9}"/>
          </ac:spMkLst>
        </pc:spChg>
        <pc:spChg chg="mod">
          <ac:chgData name="Ray Crampton" userId="1c230dae8f4a47c0" providerId="LiveId" clId="{156E5198-AC9E-4B4A-BE1F-EE4B874F2A7A}" dt="2022-09-08T14:57:46.924" v="118" actId="20577"/>
          <ac:spMkLst>
            <pc:docMk/>
            <pc:sldMk cId="3625792957" sldId="475"/>
            <ac:spMk id="17" creationId="{6B349FA3-3D65-4C52-A7B2-FECB5773C4AC}"/>
          </ac:spMkLst>
        </pc:spChg>
      </pc:sldChg>
      <pc:sldChg chg="addSp modSp add mod">
        <pc:chgData name="Ray Crampton" userId="1c230dae8f4a47c0" providerId="LiveId" clId="{156E5198-AC9E-4B4A-BE1F-EE4B874F2A7A}" dt="2022-09-09T02:02:02.892" v="771" actId="1037"/>
        <pc:sldMkLst>
          <pc:docMk/>
          <pc:sldMk cId="3979289037" sldId="476"/>
        </pc:sldMkLst>
        <pc:spChg chg="add mod">
          <ac:chgData name="Ray Crampton" userId="1c230dae8f4a47c0" providerId="LiveId" clId="{156E5198-AC9E-4B4A-BE1F-EE4B874F2A7A}" dt="2022-09-09T01:41:36.447" v="276" actId="1076"/>
          <ac:spMkLst>
            <pc:docMk/>
            <pc:sldMk cId="3979289037" sldId="476"/>
            <ac:spMk id="12" creationId="{0E4CA533-C7B1-4270-957A-8FBD66FC47C9}"/>
          </ac:spMkLst>
        </pc:spChg>
        <pc:spChg chg="mod">
          <ac:chgData name="Ray Crampton" userId="1c230dae8f4a47c0" providerId="LiveId" clId="{156E5198-AC9E-4B4A-BE1F-EE4B874F2A7A}" dt="2022-09-09T01:42:36.928" v="287" actId="1076"/>
          <ac:spMkLst>
            <pc:docMk/>
            <pc:sldMk cId="3979289037" sldId="476"/>
            <ac:spMk id="13" creationId="{A371A115-3DE8-43A9-ABC4-C17DAEFC36FD}"/>
          </ac:spMkLst>
        </pc:spChg>
        <pc:spChg chg="add mod">
          <ac:chgData name="Ray Crampton" userId="1c230dae8f4a47c0" providerId="LiveId" clId="{156E5198-AC9E-4B4A-BE1F-EE4B874F2A7A}" dt="2022-09-09T01:42:41.278" v="288" actId="1076"/>
          <ac:spMkLst>
            <pc:docMk/>
            <pc:sldMk cId="3979289037" sldId="476"/>
            <ac:spMk id="15" creationId="{5F9BCB04-889D-4A7B-BDD9-DA8B27EE2357}"/>
          </ac:spMkLst>
        </pc:spChg>
        <pc:spChg chg="add mod">
          <ac:chgData name="Ray Crampton" userId="1c230dae8f4a47c0" providerId="LiveId" clId="{156E5198-AC9E-4B4A-BE1F-EE4B874F2A7A}" dt="2022-09-09T02:02:02.892" v="771" actId="1037"/>
          <ac:spMkLst>
            <pc:docMk/>
            <pc:sldMk cId="3979289037" sldId="476"/>
            <ac:spMk id="16" creationId="{D8616975-688D-42FD-A285-4E1A36F628F9}"/>
          </ac:spMkLst>
        </pc:spChg>
        <pc:picChg chg="add mod">
          <ac:chgData name="Ray Crampton" userId="1c230dae8f4a47c0" providerId="LiveId" clId="{156E5198-AC9E-4B4A-BE1F-EE4B874F2A7A}" dt="2022-09-09T01:42:41.278" v="288" actId="1076"/>
          <ac:picMkLst>
            <pc:docMk/>
            <pc:sldMk cId="3979289037" sldId="476"/>
            <ac:picMk id="14" creationId="{FA75C53A-93EF-415D-A9BD-05295987925F}"/>
          </ac:picMkLst>
        </pc:picChg>
      </pc:sldChg>
      <pc:sldChg chg="addSp delSp modSp add del mod">
        <pc:chgData name="Ray Crampton" userId="1c230dae8f4a47c0" providerId="LiveId" clId="{156E5198-AC9E-4B4A-BE1F-EE4B874F2A7A}" dt="2022-09-09T01:40:36.418" v="252" actId="2696"/>
        <pc:sldMkLst>
          <pc:docMk/>
          <pc:sldMk cId="4013865691" sldId="476"/>
        </pc:sldMkLst>
        <pc:spChg chg="mod">
          <ac:chgData name="Ray Crampton" userId="1c230dae8f4a47c0" providerId="LiveId" clId="{156E5198-AC9E-4B4A-BE1F-EE4B874F2A7A}" dt="2022-09-09T01:34:56.810" v="167" actId="20577"/>
          <ac:spMkLst>
            <pc:docMk/>
            <pc:sldMk cId="4013865691" sldId="476"/>
            <ac:spMk id="2" creationId="{CF561231-B3E3-4100-8EC7-4232913052F7}"/>
          </ac:spMkLst>
        </pc:spChg>
        <pc:spChg chg="del">
          <ac:chgData name="Ray Crampton" userId="1c230dae8f4a47c0" providerId="LiveId" clId="{156E5198-AC9E-4B4A-BE1F-EE4B874F2A7A}" dt="2022-09-09T01:35:02.327" v="168" actId="478"/>
          <ac:spMkLst>
            <pc:docMk/>
            <pc:sldMk cId="4013865691" sldId="476"/>
            <ac:spMk id="7" creationId="{B220E144-0768-447A-B430-B439F4BB7A94}"/>
          </ac:spMkLst>
        </pc:spChg>
        <pc:spChg chg="del">
          <ac:chgData name="Ray Crampton" userId="1c230dae8f4a47c0" providerId="LiveId" clId="{156E5198-AC9E-4B4A-BE1F-EE4B874F2A7A}" dt="2022-09-09T01:36:01.664" v="178" actId="478"/>
          <ac:spMkLst>
            <pc:docMk/>
            <pc:sldMk cId="4013865691" sldId="476"/>
            <ac:spMk id="8" creationId="{74917597-CF08-4CB1-86E2-7CC8BC2B4B34}"/>
          </ac:spMkLst>
        </pc:spChg>
        <pc:spChg chg="add mod">
          <ac:chgData name="Ray Crampton" userId="1c230dae8f4a47c0" providerId="LiveId" clId="{156E5198-AC9E-4B4A-BE1F-EE4B874F2A7A}" dt="2022-09-09T01:38:45.537" v="229" actId="1076"/>
          <ac:spMkLst>
            <pc:docMk/>
            <pc:sldMk cId="4013865691" sldId="476"/>
            <ac:spMk id="13" creationId="{A371A115-3DE8-43A9-ABC4-C17DAEFC36FD}"/>
          </ac:spMkLst>
        </pc:spChg>
        <pc:spChg chg="add mod">
          <ac:chgData name="Ray Crampton" userId="1c230dae8f4a47c0" providerId="LiveId" clId="{156E5198-AC9E-4B4A-BE1F-EE4B874F2A7A}" dt="2022-09-09T01:39:17.341" v="240" actId="1582"/>
          <ac:spMkLst>
            <pc:docMk/>
            <pc:sldMk cId="4013865691" sldId="476"/>
            <ac:spMk id="18" creationId="{96760CFF-FBA4-4D74-86B5-5357F04ADE59}"/>
          </ac:spMkLst>
        </pc:spChg>
        <pc:spChg chg="add mod">
          <ac:chgData name="Ray Crampton" userId="1c230dae8f4a47c0" providerId="LiveId" clId="{156E5198-AC9E-4B4A-BE1F-EE4B874F2A7A}" dt="2022-09-09T01:38:54.672" v="235" actId="1076"/>
          <ac:spMkLst>
            <pc:docMk/>
            <pc:sldMk cId="4013865691" sldId="476"/>
            <ac:spMk id="20" creationId="{16C33A56-653B-4E9B-A01F-A5B09631685B}"/>
          </ac:spMkLst>
        </pc:spChg>
        <pc:spChg chg="add mod">
          <ac:chgData name="Ray Crampton" userId="1c230dae8f4a47c0" providerId="LiveId" clId="{156E5198-AC9E-4B4A-BE1F-EE4B874F2A7A}" dt="2022-09-09T01:39:35.255" v="251" actId="1076"/>
          <ac:spMkLst>
            <pc:docMk/>
            <pc:sldMk cId="4013865691" sldId="476"/>
            <ac:spMk id="22" creationId="{6F21577C-5361-4A0D-B239-AD736B87CA7B}"/>
          </ac:spMkLst>
        </pc:spChg>
        <pc:picChg chg="mod modCrop">
          <ac:chgData name="Ray Crampton" userId="1c230dae8f4a47c0" providerId="LiveId" clId="{156E5198-AC9E-4B4A-BE1F-EE4B874F2A7A}" dt="2022-09-09T01:37:20.996" v="198" actId="14100"/>
          <ac:picMkLst>
            <pc:docMk/>
            <pc:sldMk cId="4013865691" sldId="476"/>
            <ac:picMk id="5" creationId="{1915CDFA-4180-4427-BF1B-851D3F4C9F01}"/>
          </ac:picMkLst>
        </pc:picChg>
        <pc:picChg chg="del">
          <ac:chgData name="Ray Crampton" userId="1c230dae8f4a47c0" providerId="LiveId" clId="{156E5198-AC9E-4B4A-BE1F-EE4B874F2A7A}" dt="2022-09-09T01:34:22.362" v="155" actId="478"/>
          <ac:picMkLst>
            <pc:docMk/>
            <pc:sldMk cId="4013865691" sldId="476"/>
            <ac:picMk id="6" creationId="{7631CF09-59B2-4019-9FBF-8F9ED3D6A00E}"/>
          </ac:picMkLst>
        </pc:picChg>
        <pc:picChg chg="add mod modCrop">
          <ac:chgData name="Ray Crampton" userId="1c230dae8f4a47c0" providerId="LiveId" clId="{156E5198-AC9E-4B4A-BE1F-EE4B874F2A7A}" dt="2022-09-09T01:37:49.474" v="204" actId="1076"/>
          <ac:picMkLst>
            <pc:docMk/>
            <pc:sldMk cId="4013865691" sldId="476"/>
            <ac:picMk id="9" creationId="{96756C86-7118-4B0F-8B50-59BA4691F0C0}"/>
          </ac:picMkLst>
        </pc:picChg>
        <pc:picChg chg="add mod modCrop">
          <ac:chgData name="Ray Crampton" userId="1c230dae8f4a47c0" providerId="LiveId" clId="{156E5198-AC9E-4B4A-BE1F-EE4B874F2A7A}" dt="2022-09-09T01:37:47.322" v="203" actId="1076"/>
          <ac:picMkLst>
            <pc:docMk/>
            <pc:sldMk cId="4013865691" sldId="476"/>
            <ac:picMk id="11" creationId="{4F3CC8BB-6F73-4B7F-9371-600B88FA7EEB}"/>
          </ac:picMkLst>
        </pc:picChg>
        <pc:picChg chg="add mod">
          <ac:chgData name="Ray Crampton" userId="1c230dae8f4a47c0" providerId="LiveId" clId="{156E5198-AC9E-4B4A-BE1F-EE4B874F2A7A}" dt="2022-09-09T01:38:37.505" v="225" actId="1076"/>
          <ac:picMkLst>
            <pc:docMk/>
            <pc:sldMk cId="4013865691" sldId="476"/>
            <ac:picMk id="19" creationId="{667591D1-72BB-4890-A527-D307E1AD9A2D}"/>
          </ac:picMkLst>
        </pc:picChg>
        <pc:picChg chg="del">
          <ac:chgData name="Ray Crampton" userId="1c230dae8f4a47c0" providerId="LiveId" clId="{156E5198-AC9E-4B4A-BE1F-EE4B874F2A7A}" dt="2022-09-09T01:34:23.265" v="156" actId="478"/>
          <ac:picMkLst>
            <pc:docMk/>
            <pc:sldMk cId="4013865691" sldId="476"/>
            <ac:picMk id="1030" creationId="{A8796A90-3EC9-4AA2-BA59-7A4399DE0D26}"/>
          </ac:picMkLst>
        </pc:picChg>
        <pc:cxnChg chg="add del mod">
          <ac:chgData name="Ray Crampton" userId="1c230dae8f4a47c0" providerId="LiveId" clId="{156E5198-AC9E-4B4A-BE1F-EE4B874F2A7A}" dt="2022-09-09T01:38:42.897" v="228" actId="478"/>
          <ac:cxnSpMkLst>
            <pc:docMk/>
            <pc:sldMk cId="4013865691" sldId="476"/>
            <ac:cxnSpMk id="14" creationId="{A4D23975-E23E-4EB8-A9F2-1AC82EE612D3}"/>
          </ac:cxnSpMkLst>
        </pc:cxnChg>
        <pc:cxnChg chg="add del mod">
          <ac:chgData name="Ray Crampton" userId="1c230dae8f4a47c0" providerId="LiveId" clId="{156E5198-AC9E-4B4A-BE1F-EE4B874F2A7A}" dt="2022-09-09T01:38:41.888" v="227" actId="478"/>
          <ac:cxnSpMkLst>
            <pc:docMk/>
            <pc:sldMk cId="4013865691" sldId="476"/>
            <ac:cxnSpMk id="16" creationId="{32F103DA-3A6A-42F1-A1E4-4F5849200461}"/>
          </ac:cxnSpMkLst>
        </pc:cxnChg>
      </pc:sldChg>
      <pc:sldChg chg="addSp delSp modSp add mod">
        <pc:chgData name="Ray Crampton" userId="1c230dae8f4a47c0" providerId="LiveId" clId="{156E5198-AC9E-4B4A-BE1F-EE4B874F2A7A}" dt="2022-09-09T02:01:39.305" v="764" actId="14100"/>
        <pc:sldMkLst>
          <pc:docMk/>
          <pc:sldMk cId="814738464" sldId="477"/>
        </pc:sldMkLst>
        <pc:spChg chg="mod">
          <ac:chgData name="Ray Crampton" userId="1c230dae8f4a47c0" providerId="LiveId" clId="{156E5198-AC9E-4B4A-BE1F-EE4B874F2A7A}" dt="2022-09-09T01:50:17.408" v="410" actId="1076"/>
          <ac:spMkLst>
            <pc:docMk/>
            <pc:sldMk cId="814738464" sldId="477"/>
            <ac:spMk id="12" creationId="{0E4CA533-C7B1-4270-957A-8FBD66FC47C9}"/>
          </ac:spMkLst>
        </pc:spChg>
        <pc:spChg chg="mod">
          <ac:chgData name="Ray Crampton" userId="1c230dae8f4a47c0" providerId="LiveId" clId="{156E5198-AC9E-4B4A-BE1F-EE4B874F2A7A}" dt="2022-09-09T01:50:20.492" v="411" actId="1076"/>
          <ac:spMkLst>
            <pc:docMk/>
            <pc:sldMk cId="814738464" sldId="477"/>
            <ac:spMk id="13" creationId="{A371A115-3DE8-43A9-ABC4-C17DAEFC36FD}"/>
          </ac:spMkLst>
        </pc:spChg>
        <pc:spChg chg="mod">
          <ac:chgData name="Ray Crampton" userId="1c230dae8f4a47c0" providerId="LiveId" clId="{156E5198-AC9E-4B4A-BE1F-EE4B874F2A7A}" dt="2022-09-09T01:47:50.992" v="393" actId="1076"/>
          <ac:spMkLst>
            <pc:docMk/>
            <pc:sldMk cId="814738464" sldId="477"/>
            <ac:spMk id="15" creationId="{5F9BCB04-889D-4A7B-BDD9-DA8B27EE2357}"/>
          </ac:spMkLst>
        </pc:spChg>
        <pc:spChg chg="mod">
          <ac:chgData name="Ray Crampton" userId="1c230dae8f4a47c0" providerId="LiveId" clId="{156E5198-AC9E-4B4A-BE1F-EE4B874F2A7A}" dt="2022-09-09T01:47:03.158" v="322" actId="1076"/>
          <ac:spMkLst>
            <pc:docMk/>
            <pc:sldMk cId="814738464" sldId="477"/>
            <ac:spMk id="18" creationId="{96760CFF-FBA4-4D74-86B5-5357F04ADE59}"/>
          </ac:spMkLst>
        </pc:spChg>
        <pc:spChg chg="del">
          <ac:chgData name="Ray Crampton" userId="1c230dae8f4a47c0" providerId="LiveId" clId="{156E5198-AC9E-4B4A-BE1F-EE4B874F2A7A}" dt="2022-09-09T01:46:29.714" v="317" actId="478"/>
          <ac:spMkLst>
            <pc:docMk/>
            <pc:sldMk cId="814738464" sldId="477"/>
            <ac:spMk id="20" creationId="{16C33A56-653B-4E9B-A01F-A5B09631685B}"/>
          </ac:spMkLst>
        </pc:spChg>
        <pc:spChg chg="del mod">
          <ac:chgData name="Ray Crampton" userId="1c230dae8f4a47c0" providerId="LiveId" clId="{156E5198-AC9E-4B4A-BE1F-EE4B874F2A7A}" dt="2022-09-09T01:44:03.210" v="301" actId="478"/>
          <ac:spMkLst>
            <pc:docMk/>
            <pc:sldMk cId="814738464" sldId="477"/>
            <ac:spMk id="22" creationId="{6F21577C-5361-4A0D-B239-AD736B87CA7B}"/>
          </ac:spMkLst>
        </pc:spChg>
        <pc:spChg chg="add mod">
          <ac:chgData name="Ray Crampton" userId="1c230dae8f4a47c0" providerId="LiveId" clId="{156E5198-AC9E-4B4A-BE1F-EE4B874F2A7A}" dt="2022-09-09T02:01:39.305" v="764" actId="14100"/>
          <ac:spMkLst>
            <pc:docMk/>
            <pc:sldMk cId="814738464" sldId="477"/>
            <ac:spMk id="24" creationId="{C6C06D4E-479B-4B83-8939-E08423948437}"/>
          </ac:spMkLst>
        </pc:spChg>
        <pc:picChg chg="del">
          <ac:chgData name="Ray Crampton" userId="1c230dae8f4a47c0" providerId="LiveId" clId="{156E5198-AC9E-4B4A-BE1F-EE4B874F2A7A}" dt="2022-09-09T01:45:52.642" v="302" actId="478"/>
          <ac:picMkLst>
            <pc:docMk/>
            <pc:sldMk cId="814738464" sldId="477"/>
            <ac:picMk id="5" creationId="{1915CDFA-4180-4427-BF1B-851D3F4C9F01}"/>
          </ac:picMkLst>
        </pc:picChg>
        <pc:picChg chg="add mod ord modCrop">
          <ac:chgData name="Ray Crampton" userId="1c230dae8f4a47c0" providerId="LiveId" clId="{156E5198-AC9E-4B4A-BE1F-EE4B874F2A7A}" dt="2022-09-09T01:50:13.652" v="408" actId="1076"/>
          <ac:picMkLst>
            <pc:docMk/>
            <pc:sldMk cId="814738464" sldId="477"/>
            <ac:picMk id="6" creationId="{0CD8A5CE-15C7-4786-8E3E-6221372A9F0C}"/>
          </ac:picMkLst>
        </pc:picChg>
        <pc:picChg chg="mod">
          <ac:chgData name="Ray Crampton" userId="1c230dae8f4a47c0" providerId="LiveId" clId="{156E5198-AC9E-4B4A-BE1F-EE4B874F2A7A}" dt="2022-09-09T01:46:56.737" v="319" actId="1076"/>
          <ac:picMkLst>
            <pc:docMk/>
            <pc:sldMk cId="814738464" sldId="477"/>
            <ac:picMk id="9" creationId="{96756C86-7118-4B0F-8B50-59BA4691F0C0}"/>
          </ac:picMkLst>
        </pc:picChg>
        <pc:picChg chg="mod">
          <ac:chgData name="Ray Crampton" userId="1c230dae8f4a47c0" providerId="LiveId" clId="{156E5198-AC9E-4B4A-BE1F-EE4B874F2A7A}" dt="2022-09-09T01:46:54.112" v="318" actId="1076"/>
          <ac:picMkLst>
            <pc:docMk/>
            <pc:sldMk cId="814738464" sldId="477"/>
            <ac:picMk id="11" creationId="{4F3CC8BB-6F73-4B7F-9371-600B88FA7EEB}"/>
          </ac:picMkLst>
        </pc:picChg>
        <pc:picChg chg="del mod">
          <ac:chgData name="Ray Crampton" userId="1c230dae8f4a47c0" providerId="LiveId" clId="{156E5198-AC9E-4B4A-BE1F-EE4B874F2A7A}" dt="2022-09-09T02:01:21.281" v="745" actId="478"/>
          <ac:picMkLst>
            <pc:docMk/>
            <pc:sldMk cId="814738464" sldId="477"/>
            <ac:picMk id="14" creationId="{FA75C53A-93EF-415D-A9BD-05295987925F}"/>
          </ac:picMkLst>
        </pc:picChg>
        <pc:picChg chg="del">
          <ac:chgData name="Ray Crampton" userId="1c230dae8f4a47c0" providerId="LiveId" clId="{156E5198-AC9E-4B4A-BE1F-EE4B874F2A7A}" dt="2022-09-09T01:46:26.328" v="316" actId="478"/>
          <ac:picMkLst>
            <pc:docMk/>
            <pc:sldMk cId="814738464" sldId="477"/>
            <ac:picMk id="19" creationId="{667591D1-72BB-4890-A527-D307E1AD9A2D}"/>
          </ac:picMkLst>
        </pc:picChg>
        <pc:picChg chg="add del mod">
          <ac:chgData name="Ray Crampton" userId="1c230dae8f4a47c0" providerId="LiveId" clId="{156E5198-AC9E-4B4A-BE1F-EE4B874F2A7A}" dt="2022-09-09T02:01:20.187" v="744" actId="21"/>
          <ac:picMkLst>
            <pc:docMk/>
            <pc:sldMk cId="814738464" sldId="477"/>
            <ac:picMk id="21" creationId="{6BD1E89D-5B8D-47EA-9FF3-83B8035AE9D4}"/>
          </ac:picMkLst>
        </pc:picChg>
        <pc:picChg chg="add mod">
          <ac:chgData name="Ray Crampton" userId="1c230dae8f4a47c0" providerId="LiveId" clId="{156E5198-AC9E-4B4A-BE1F-EE4B874F2A7A}" dt="2022-09-09T02:01:32.283" v="761" actId="1036"/>
          <ac:picMkLst>
            <pc:docMk/>
            <pc:sldMk cId="814738464" sldId="477"/>
            <ac:picMk id="23" creationId="{13D17994-9E28-4A25-82A0-8F429F399A41}"/>
          </ac:picMkLst>
        </pc:picChg>
        <pc:cxnChg chg="add mod">
          <ac:chgData name="Ray Crampton" userId="1c230dae8f4a47c0" providerId="LiveId" clId="{156E5198-AC9E-4B4A-BE1F-EE4B874F2A7A}" dt="2022-09-09T01:50:17.408" v="410" actId="1076"/>
          <ac:cxnSpMkLst>
            <pc:docMk/>
            <pc:sldMk cId="814738464" sldId="477"/>
            <ac:cxnSpMk id="8" creationId="{219E260C-F461-4E6D-BE26-B52BA3F49DDA}"/>
          </ac:cxnSpMkLst>
        </pc:cxnChg>
      </pc:sldChg>
      <pc:sldChg chg="addSp delSp modSp add mod">
        <pc:chgData name="Ray Crampton" userId="1c230dae8f4a47c0" providerId="LiveId" clId="{156E5198-AC9E-4B4A-BE1F-EE4B874F2A7A}" dt="2022-09-09T02:03:46.222" v="801" actId="1076"/>
        <pc:sldMkLst>
          <pc:docMk/>
          <pc:sldMk cId="3280006511" sldId="478"/>
        </pc:sldMkLst>
        <pc:spChg chg="mod">
          <ac:chgData name="Ray Crampton" userId="1c230dae8f4a47c0" providerId="LiveId" clId="{156E5198-AC9E-4B4A-BE1F-EE4B874F2A7A}" dt="2022-09-09T01:57:55.466" v="672" actId="14100"/>
          <ac:spMkLst>
            <pc:docMk/>
            <pc:sldMk cId="3280006511" sldId="478"/>
            <ac:spMk id="2" creationId="{CF561231-B3E3-4100-8EC7-4232913052F7}"/>
          </ac:spMkLst>
        </pc:spChg>
        <pc:spChg chg="add mod">
          <ac:chgData name="Ray Crampton" userId="1c230dae8f4a47c0" providerId="LiveId" clId="{156E5198-AC9E-4B4A-BE1F-EE4B874F2A7A}" dt="2022-09-09T01:57:40.199" v="668" actId="1037"/>
          <ac:spMkLst>
            <pc:docMk/>
            <pc:sldMk cId="3280006511" sldId="478"/>
            <ac:spMk id="4" creationId="{FD299D78-D5C2-4730-B9FB-5B36DC09563A}"/>
          </ac:spMkLst>
        </pc:spChg>
        <pc:spChg chg="del">
          <ac:chgData name="Ray Crampton" userId="1c230dae8f4a47c0" providerId="LiveId" clId="{156E5198-AC9E-4B4A-BE1F-EE4B874F2A7A}" dt="2022-09-09T01:54:33.572" v="517" actId="478"/>
          <ac:spMkLst>
            <pc:docMk/>
            <pc:sldMk cId="3280006511" sldId="478"/>
            <ac:spMk id="12" creationId="{0E4CA533-C7B1-4270-957A-8FBD66FC47C9}"/>
          </ac:spMkLst>
        </pc:spChg>
        <pc:spChg chg="del">
          <ac:chgData name="Ray Crampton" userId="1c230dae8f4a47c0" providerId="LiveId" clId="{156E5198-AC9E-4B4A-BE1F-EE4B874F2A7A}" dt="2022-09-09T01:56:41.785" v="635" actId="478"/>
          <ac:spMkLst>
            <pc:docMk/>
            <pc:sldMk cId="3280006511" sldId="478"/>
            <ac:spMk id="13" creationId="{A371A115-3DE8-43A9-ABC4-C17DAEFC36FD}"/>
          </ac:spMkLst>
        </pc:spChg>
        <pc:spChg chg="mod">
          <ac:chgData name="Ray Crampton" userId="1c230dae8f4a47c0" providerId="LiveId" clId="{156E5198-AC9E-4B4A-BE1F-EE4B874F2A7A}" dt="2022-09-09T01:57:40.199" v="668" actId="1037"/>
          <ac:spMkLst>
            <pc:docMk/>
            <pc:sldMk cId="3280006511" sldId="478"/>
            <ac:spMk id="15" creationId="{5F9BCB04-889D-4A7B-BDD9-DA8B27EE2357}"/>
          </ac:spMkLst>
        </pc:spChg>
        <pc:spChg chg="add mod">
          <ac:chgData name="Ray Crampton" userId="1c230dae8f4a47c0" providerId="LiveId" clId="{156E5198-AC9E-4B4A-BE1F-EE4B874F2A7A}" dt="2022-09-09T01:57:49.234" v="670" actId="1076"/>
          <ac:spMkLst>
            <pc:docMk/>
            <pc:sldMk cId="3280006511" sldId="478"/>
            <ac:spMk id="16" creationId="{5541AB6C-1038-4554-B350-5C932AC224FA}"/>
          </ac:spMkLst>
        </pc:spChg>
        <pc:spChg chg="mod">
          <ac:chgData name="Ray Crampton" userId="1c230dae8f4a47c0" providerId="LiveId" clId="{156E5198-AC9E-4B4A-BE1F-EE4B874F2A7A}" dt="2022-09-09T02:03:46.222" v="801" actId="1076"/>
          <ac:spMkLst>
            <pc:docMk/>
            <pc:sldMk cId="3280006511" sldId="478"/>
            <ac:spMk id="18" creationId="{96760CFF-FBA4-4D74-86B5-5357F04ADE59}"/>
          </ac:spMkLst>
        </pc:spChg>
        <pc:spChg chg="mod">
          <ac:chgData name="Ray Crampton" userId="1c230dae8f4a47c0" providerId="LiveId" clId="{156E5198-AC9E-4B4A-BE1F-EE4B874F2A7A}" dt="2022-09-09T01:57:40.199" v="668" actId="1037"/>
          <ac:spMkLst>
            <pc:docMk/>
            <pc:sldMk cId="3280006511" sldId="478"/>
            <ac:spMk id="20" creationId="{16C33A56-653B-4E9B-A01F-A5B09631685B}"/>
          </ac:spMkLst>
        </pc:spChg>
        <pc:spChg chg="add mod">
          <ac:chgData name="Ray Crampton" userId="1c230dae8f4a47c0" providerId="LiveId" clId="{156E5198-AC9E-4B4A-BE1F-EE4B874F2A7A}" dt="2022-09-09T01:57:49.234" v="670" actId="1076"/>
          <ac:spMkLst>
            <pc:docMk/>
            <pc:sldMk cId="3280006511" sldId="478"/>
            <ac:spMk id="21" creationId="{DE7E1B1F-8B40-4E77-AA8C-7EAB4C8BD63D}"/>
          </ac:spMkLst>
        </pc:spChg>
        <pc:spChg chg="del">
          <ac:chgData name="Ray Crampton" userId="1c230dae8f4a47c0" providerId="LiveId" clId="{156E5198-AC9E-4B4A-BE1F-EE4B874F2A7A}" dt="2022-09-09T01:53:52.855" v="465" actId="478"/>
          <ac:spMkLst>
            <pc:docMk/>
            <pc:sldMk cId="3280006511" sldId="478"/>
            <ac:spMk id="22" creationId="{6F21577C-5361-4A0D-B239-AD736B87CA7B}"/>
          </ac:spMkLst>
        </pc:spChg>
        <pc:spChg chg="add mod">
          <ac:chgData name="Ray Crampton" userId="1c230dae8f4a47c0" providerId="LiveId" clId="{156E5198-AC9E-4B4A-BE1F-EE4B874F2A7A}" dt="2022-09-09T01:57:49.234" v="670" actId="1076"/>
          <ac:spMkLst>
            <pc:docMk/>
            <pc:sldMk cId="3280006511" sldId="478"/>
            <ac:spMk id="23" creationId="{81AD5BC5-3F3A-490A-A23F-AC2E8B45EC60}"/>
          </ac:spMkLst>
        </pc:spChg>
        <pc:spChg chg="add mod">
          <ac:chgData name="Ray Crampton" userId="1c230dae8f4a47c0" providerId="LiveId" clId="{156E5198-AC9E-4B4A-BE1F-EE4B874F2A7A}" dt="2022-09-09T01:57:40.199" v="668" actId="1037"/>
          <ac:spMkLst>
            <pc:docMk/>
            <pc:sldMk cId="3280006511" sldId="478"/>
            <ac:spMk id="24" creationId="{225BC6FE-2132-45FC-B360-FE17F9190CD1}"/>
          </ac:spMkLst>
        </pc:spChg>
        <pc:spChg chg="add del mod">
          <ac:chgData name="Ray Crampton" userId="1c230dae8f4a47c0" providerId="LiveId" clId="{156E5198-AC9E-4B4A-BE1F-EE4B874F2A7A}" dt="2022-09-09T01:55:52.361" v="580" actId="478"/>
          <ac:spMkLst>
            <pc:docMk/>
            <pc:sldMk cId="3280006511" sldId="478"/>
            <ac:spMk id="25" creationId="{DD3A8913-6EA4-414F-91B1-68740AE81E8C}"/>
          </ac:spMkLst>
        </pc:spChg>
        <pc:spChg chg="add del mod">
          <ac:chgData name="Ray Crampton" userId="1c230dae8f4a47c0" providerId="LiveId" clId="{156E5198-AC9E-4B4A-BE1F-EE4B874F2A7A}" dt="2022-09-09T01:55:53.229" v="581" actId="478"/>
          <ac:spMkLst>
            <pc:docMk/>
            <pc:sldMk cId="3280006511" sldId="478"/>
            <ac:spMk id="27" creationId="{D8D585BE-3CBA-4ECC-A141-24E8AD5540EA}"/>
          </ac:spMkLst>
        </pc:spChg>
        <pc:spChg chg="add del mod">
          <ac:chgData name="Ray Crampton" userId="1c230dae8f4a47c0" providerId="LiveId" clId="{156E5198-AC9E-4B4A-BE1F-EE4B874F2A7A}" dt="2022-09-09T01:55:47.210" v="574" actId="478"/>
          <ac:spMkLst>
            <pc:docMk/>
            <pc:sldMk cId="3280006511" sldId="478"/>
            <ac:spMk id="28" creationId="{67885CAC-1362-4AA1-9FF0-90A631F09E29}"/>
          </ac:spMkLst>
        </pc:spChg>
        <pc:spChg chg="add del mod">
          <ac:chgData name="Ray Crampton" userId="1c230dae8f4a47c0" providerId="LiveId" clId="{156E5198-AC9E-4B4A-BE1F-EE4B874F2A7A}" dt="2022-09-09T01:55:47.837" v="575" actId="478"/>
          <ac:spMkLst>
            <pc:docMk/>
            <pc:sldMk cId="3280006511" sldId="478"/>
            <ac:spMk id="29" creationId="{6D784BB8-0D3D-41C3-8635-0AAFDDE3A790}"/>
          </ac:spMkLst>
        </pc:spChg>
        <pc:spChg chg="add mod">
          <ac:chgData name="Ray Crampton" userId="1c230dae8f4a47c0" providerId="LiveId" clId="{156E5198-AC9E-4B4A-BE1F-EE4B874F2A7A}" dt="2022-09-09T02:00:14.895" v="727" actId="20577"/>
          <ac:spMkLst>
            <pc:docMk/>
            <pc:sldMk cId="3280006511" sldId="478"/>
            <ac:spMk id="30" creationId="{8646AA1F-729C-4B04-8B23-665E5DDF15BE}"/>
          </ac:spMkLst>
        </pc:spChg>
        <pc:spChg chg="add mod">
          <ac:chgData name="Ray Crampton" userId="1c230dae8f4a47c0" providerId="LiveId" clId="{156E5198-AC9E-4B4A-BE1F-EE4B874F2A7A}" dt="2022-09-09T02:02:16.387" v="773" actId="1076"/>
          <ac:spMkLst>
            <pc:docMk/>
            <pc:sldMk cId="3280006511" sldId="478"/>
            <ac:spMk id="32" creationId="{C450ECF0-180D-4F06-819D-0398775F00C1}"/>
          </ac:spMkLst>
        </pc:spChg>
        <pc:spChg chg="add mod">
          <ac:chgData name="Ray Crampton" userId="1c230dae8f4a47c0" providerId="LiveId" clId="{156E5198-AC9E-4B4A-BE1F-EE4B874F2A7A}" dt="2022-09-09T01:57:40.199" v="668" actId="1037"/>
          <ac:spMkLst>
            <pc:docMk/>
            <pc:sldMk cId="3280006511" sldId="478"/>
            <ac:spMk id="33" creationId="{C948FBA4-D4C7-458A-B3FB-24971C5DF648}"/>
          </ac:spMkLst>
        </pc:spChg>
        <pc:spChg chg="add mod">
          <ac:chgData name="Ray Crampton" userId="1c230dae8f4a47c0" providerId="LiveId" clId="{156E5198-AC9E-4B4A-BE1F-EE4B874F2A7A}" dt="2022-09-09T01:57:40.199" v="668" actId="1037"/>
          <ac:spMkLst>
            <pc:docMk/>
            <pc:sldMk cId="3280006511" sldId="478"/>
            <ac:spMk id="34" creationId="{D7DAF535-EC5A-499C-8B67-06FE603AD48F}"/>
          </ac:spMkLst>
        </pc:spChg>
        <pc:spChg chg="add mod">
          <ac:chgData name="Ray Crampton" userId="1c230dae8f4a47c0" providerId="LiveId" clId="{156E5198-AC9E-4B4A-BE1F-EE4B874F2A7A}" dt="2022-09-09T02:00:30.012" v="736" actId="1076"/>
          <ac:spMkLst>
            <pc:docMk/>
            <pc:sldMk cId="3280006511" sldId="478"/>
            <ac:spMk id="35" creationId="{0D9E3E0D-D277-421A-9A1D-06A9216F550F}"/>
          </ac:spMkLst>
        </pc:spChg>
        <pc:spChg chg="add del mod">
          <ac:chgData name="Ray Crampton" userId="1c230dae8f4a47c0" providerId="LiveId" clId="{156E5198-AC9E-4B4A-BE1F-EE4B874F2A7A}" dt="2022-09-09T02:02:43.661" v="781" actId="478"/>
          <ac:spMkLst>
            <pc:docMk/>
            <pc:sldMk cId="3280006511" sldId="478"/>
            <ac:spMk id="37" creationId="{CDF056B6-AFAD-442A-B8D8-1E6A229357B2}"/>
          </ac:spMkLst>
        </pc:spChg>
        <pc:spChg chg="add mod">
          <ac:chgData name="Ray Crampton" userId="1c230dae8f4a47c0" providerId="LiveId" clId="{156E5198-AC9E-4B4A-BE1F-EE4B874F2A7A}" dt="2022-09-09T01:58:06.651" v="688" actId="20577"/>
          <ac:spMkLst>
            <pc:docMk/>
            <pc:sldMk cId="3280006511" sldId="478"/>
            <ac:spMk id="38" creationId="{7713E501-C7A5-4D42-B2BB-2BA0BA3A56F9}"/>
          </ac:spMkLst>
        </pc:spChg>
        <pc:spChg chg="add mod">
          <ac:chgData name="Ray Crampton" userId="1c230dae8f4a47c0" providerId="LiveId" clId="{156E5198-AC9E-4B4A-BE1F-EE4B874F2A7A}" dt="2022-09-09T01:57:40.199" v="668" actId="1037"/>
          <ac:spMkLst>
            <pc:docMk/>
            <pc:sldMk cId="3280006511" sldId="478"/>
            <ac:spMk id="39" creationId="{047EDD70-3028-46CF-9072-79F17C2E3C01}"/>
          </ac:spMkLst>
        </pc:spChg>
        <pc:spChg chg="add del mod">
          <ac:chgData name="Ray Crampton" userId="1c230dae8f4a47c0" providerId="LiveId" clId="{156E5198-AC9E-4B4A-BE1F-EE4B874F2A7A}" dt="2022-09-09T02:00:37.463" v="738"/>
          <ac:spMkLst>
            <pc:docMk/>
            <pc:sldMk cId="3280006511" sldId="478"/>
            <ac:spMk id="40" creationId="{F30920E5-C587-4B14-A531-58F1C6015DBE}"/>
          </ac:spMkLst>
        </pc:spChg>
        <pc:spChg chg="add mod">
          <ac:chgData name="Ray Crampton" userId="1c230dae8f4a47c0" providerId="LiveId" clId="{156E5198-AC9E-4B4A-BE1F-EE4B874F2A7A}" dt="2022-09-09T02:02:22.633" v="777" actId="1076"/>
          <ac:spMkLst>
            <pc:docMk/>
            <pc:sldMk cId="3280006511" sldId="478"/>
            <ac:spMk id="41" creationId="{EE0CA3DF-5CF2-41ED-A516-8244B8EBF851}"/>
          </ac:spMkLst>
        </pc:spChg>
        <pc:spChg chg="add mod">
          <ac:chgData name="Ray Crampton" userId="1c230dae8f4a47c0" providerId="LiveId" clId="{156E5198-AC9E-4B4A-BE1F-EE4B874F2A7A}" dt="2022-09-09T02:02:25.994" v="779" actId="1076"/>
          <ac:spMkLst>
            <pc:docMk/>
            <pc:sldMk cId="3280006511" sldId="478"/>
            <ac:spMk id="42" creationId="{6CEB43DD-6D8E-4163-80D6-25CA9AE965A1}"/>
          </ac:spMkLst>
        </pc:spChg>
        <pc:spChg chg="add mod">
          <ac:chgData name="Ray Crampton" userId="1c230dae8f4a47c0" providerId="LiveId" clId="{156E5198-AC9E-4B4A-BE1F-EE4B874F2A7A}" dt="2022-09-09T02:03:09.173" v="796" actId="1037"/>
          <ac:spMkLst>
            <pc:docMk/>
            <pc:sldMk cId="3280006511" sldId="478"/>
            <ac:spMk id="44" creationId="{36514714-517F-45E8-81C0-7B06318169A5}"/>
          </ac:spMkLst>
        </pc:spChg>
        <pc:spChg chg="add mod">
          <ac:chgData name="Ray Crampton" userId="1c230dae8f4a47c0" providerId="LiveId" clId="{156E5198-AC9E-4B4A-BE1F-EE4B874F2A7A}" dt="2022-09-09T02:03:09.173" v="796" actId="1037"/>
          <ac:spMkLst>
            <pc:docMk/>
            <pc:sldMk cId="3280006511" sldId="478"/>
            <ac:spMk id="45" creationId="{9C8947B5-C9B2-4B37-A7EC-65053AD8353E}"/>
          </ac:spMkLst>
        </pc:spChg>
        <pc:grpChg chg="add mod">
          <ac:chgData name="Ray Crampton" userId="1c230dae8f4a47c0" providerId="LiveId" clId="{156E5198-AC9E-4B4A-BE1F-EE4B874F2A7A}" dt="2022-09-09T02:03:09.173" v="796" actId="1037"/>
          <ac:grpSpMkLst>
            <pc:docMk/>
            <pc:sldMk cId="3280006511" sldId="478"/>
            <ac:grpSpMk id="6" creationId="{48DD8B96-97D0-4011-B5FB-AC6AE52FBCCF}"/>
          </ac:grpSpMkLst>
        </pc:grpChg>
        <pc:picChg chg="mod modCrop">
          <ac:chgData name="Ray Crampton" userId="1c230dae8f4a47c0" providerId="LiveId" clId="{156E5198-AC9E-4B4A-BE1F-EE4B874F2A7A}" dt="2022-09-09T02:03:41.971" v="800" actId="1076"/>
          <ac:picMkLst>
            <pc:docMk/>
            <pc:sldMk cId="3280006511" sldId="478"/>
            <ac:picMk id="5" creationId="{1915CDFA-4180-4427-BF1B-851D3F4C9F01}"/>
          </ac:picMkLst>
        </pc:picChg>
        <pc:picChg chg="mod">
          <ac:chgData name="Ray Crampton" userId="1c230dae8f4a47c0" providerId="LiveId" clId="{156E5198-AC9E-4B4A-BE1F-EE4B874F2A7A}" dt="2022-09-09T02:03:39.591" v="798" actId="1076"/>
          <ac:picMkLst>
            <pc:docMk/>
            <pc:sldMk cId="3280006511" sldId="478"/>
            <ac:picMk id="9" creationId="{96756C86-7118-4B0F-8B50-59BA4691F0C0}"/>
          </ac:picMkLst>
        </pc:picChg>
        <pc:picChg chg="mod">
          <ac:chgData name="Ray Crampton" userId="1c230dae8f4a47c0" providerId="LiveId" clId="{156E5198-AC9E-4B4A-BE1F-EE4B874F2A7A}" dt="2022-09-09T02:03:37.536" v="797" actId="1076"/>
          <ac:picMkLst>
            <pc:docMk/>
            <pc:sldMk cId="3280006511" sldId="478"/>
            <ac:picMk id="11" creationId="{4F3CC8BB-6F73-4B7F-9371-600B88FA7EEB}"/>
          </ac:picMkLst>
        </pc:picChg>
        <pc:picChg chg="mod">
          <ac:chgData name="Ray Crampton" userId="1c230dae8f4a47c0" providerId="LiveId" clId="{156E5198-AC9E-4B4A-BE1F-EE4B874F2A7A}" dt="2022-09-09T01:57:40.199" v="668" actId="1037"/>
          <ac:picMkLst>
            <pc:docMk/>
            <pc:sldMk cId="3280006511" sldId="478"/>
            <ac:picMk id="14" creationId="{FA75C53A-93EF-415D-A9BD-05295987925F}"/>
          </ac:picMkLst>
        </pc:picChg>
        <pc:picChg chg="add mod">
          <ac:chgData name="Ray Crampton" userId="1c230dae8f4a47c0" providerId="LiveId" clId="{156E5198-AC9E-4B4A-BE1F-EE4B874F2A7A}" dt="2022-09-09T01:57:49.234" v="670" actId="1076"/>
          <ac:picMkLst>
            <pc:docMk/>
            <pc:sldMk cId="3280006511" sldId="478"/>
            <ac:picMk id="17" creationId="{A1F05D20-3DE8-4CC8-BCFB-C1E4876D510D}"/>
          </ac:picMkLst>
        </pc:picChg>
        <pc:picChg chg="del mod">
          <ac:chgData name="Ray Crampton" userId="1c230dae8f4a47c0" providerId="LiveId" clId="{156E5198-AC9E-4B4A-BE1F-EE4B874F2A7A}" dt="2022-09-09T01:53:28.249" v="450" actId="478"/>
          <ac:picMkLst>
            <pc:docMk/>
            <pc:sldMk cId="3280006511" sldId="478"/>
            <ac:picMk id="19" creationId="{667591D1-72BB-4890-A527-D307E1AD9A2D}"/>
          </ac:picMkLst>
        </pc:picChg>
        <pc:picChg chg="add del mod">
          <ac:chgData name="Ray Crampton" userId="1c230dae8f4a47c0" providerId="LiveId" clId="{156E5198-AC9E-4B4A-BE1F-EE4B874F2A7A}" dt="2022-09-09T01:55:53.229" v="581" actId="478"/>
          <ac:picMkLst>
            <pc:docMk/>
            <pc:sldMk cId="3280006511" sldId="478"/>
            <ac:picMk id="26" creationId="{6A9BAD5C-CBCE-4E81-B440-E40F3D5FF180}"/>
          </ac:picMkLst>
        </pc:picChg>
        <pc:picChg chg="add mod">
          <ac:chgData name="Ray Crampton" userId="1c230dae8f4a47c0" providerId="LiveId" clId="{156E5198-AC9E-4B4A-BE1F-EE4B874F2A7A}" dt="2022-09-09T01:57:40.199" v="668" actId="1037"/>
          <ac:picMkLst>
            <pc:docMk/>
            <pc:sldMk cId="3280006511" sldId="478"/>
            <ac:picMk id="31" creationId="{9F8D4ACC-FA58-4ABD-9C09-6F78F5A7C470}"/>
          </ac:picMkLst>
        </pc:picChg>
        <pc:picChg chg="add del mod">
          <ac:chgData name="Ray Crampton" userId="1c230dae8f4a47c0" providerId="LiveId" clId="{156E5198-AC9E-4B4A-BE1F-EE4B874F2A7A}" dt="2022-09-09T02:02:42.648" v="780" actId="478"/>
          <ac:picMkLst>
            <pc:docMk/>
            <pc:sldMk cId="3280006511" sldId="478"/>
            <ac:picMk id="36" creationId="{8041F87D-DDE1-4D19-AA0A-687ADBD64F62}"/>
          </ac:picMkLst>
        </pc:picChg>
        <pc:picChg chg="add mod">
          <ac:chgData name="Ray Crampton" userId="1c230dae8f4a47c0" providerId="LiveId" clId="{156E5198-AC9E-4B4A-BE1F-EE4B874F2A7A}" dt="2022-09-09T02:03:09.173" v="796" actId="1037"/>
          <ac:picMkLst>
            <pc:docMk/>
            <pc:sldMk cId="3280006511" sldId="478"/>
            <ac:picMk id="43" creationId="{DAA9B24D-8835-4F9C-8E18-C343864AB16D}"/>
          </ac:picMkLst>
        </pc:picChg>
      </pc:sldChg>
      <pc:sldChg chg="addSp modSp add mod">
        <pc:chgData name="Ray Crampton" userId="1c230dae8f4a47c0" providerId="LiveId" clId="{156E5198-AC9E-4B4A-BE1F-EE4B874F2A7A}" dt="2022-09-09T02:08:52.049" v="915" actId="14100"/>
        <pc:sldMkLst>
          <pc:docMk/>
          <pc:sldMk cId="4227375835" sldId="479"/>
        </pc:sldMkLst>
        <pc:spChg chg="mod">
          <ac:chgData name="Ray Crampton" userId="1c230dae8f4a47c0" providerId="LiveId" clId="{156E5198-AC9E-4B4A-BE1F-EE4B874F2A7A}" dt="2022-09-09T02:08:52.049" v="915" actId="14100"/>
          <ac:spMkLst>
            <pc:docMk/>
            <pc:sldMk cId="4227375835" sldId="479"/>
            <ac:spMk id="2" creationId="{CF561231-B3E3-4100-8EC7-4232913052F7}"/>
          </ac:spMkLst>
        </pc:spChg>
        <pc:spChg chg="mod">
          <ac:chgData name="Ray Crampton" userId="1c230dae8f4a47c0" providerId="LiveId" clId="{156E5198-AC9E-4B4A-BE1F-EE4B874F2A7A}" dt="2022-09-09T02:08:20.795" v="914" actId="465"/>
          <ac:spMkLst>
            <pc:docMk/>
            <pc:sldMk cId="4227375835" sldId="479"/>
            <ac:spMk id="4" creationId="{FD299D78-D5C2-4730-B9FB-5B36DC09563A}"/>
          </ac:spMkLst>
        </pc:spChg>
        <pc:spChg chg="mod">
          <ac:chgData name="Ray Crampton" userId="1c230dae8f4a47c0" providerId="LiveId" clId="{156E5198-AC9E-4B4A-BE1F-EE4B874F2A7A}" dt="2022-09-09T02:08:20.795" v="914" actId="465"/>
          <ac:spMkLst>
            <pc:docMk/>
            <pc:sldMk cId="4227375835" sldId="479"/>
            <ac:spMk id="15" creationId="{5F9BCB04-889D-4A7B-BDD9-DA8B27EE2357}"/>
          </ac:spMkLst>
        </pc:spChg>
        <pc:spChg chg="mod">
          <ac:chgData name="Ray Crampton" userId="1c230dae8f4a47c0" providerId="LiveId" clId="{156E5198-AC9E-4B4A-BE1F-EE4B874F2A7A}" dt="2022-09-09T02:04:54.486" v="806" actId="1076"/>
          <ac:spMkLst>
            <pc:docMk/>
            <pc:sldMk cId="4227375835" sldId="479"/>
            <ac:spMk id="18" creationId="{96760CFF-FBA4-4D74-86B5-5357F04ADE59}"/>
          </ac:spMkLst>
        </pc:spChg>
        <pc:spChg chg="mod">
          <ac:chgData name="Ray Crampton" userId="1c230dae8f4a47c0" providerId="LiveId" clId="{156E5198-AC9E-4B4A-BE1F-EE4B874F2A7A}" dt="2022-09-09T02:08:20.795" v="914" actId="465"/>
          <ac:spMkLst>
            <pc:docMk/>
            <pc:sldMk cId="4227375835" sldId="479"/>
            <ac:spMk id="20" creationId="{16C33A56-653B-4E9B-A01F-A5B09631685B}"/>
          </ac:spMkLst>
        </pc:spChg>
        <pc:spChg chg="mod">
          <ac:chgData name="Ray Crampton" userId="1c230dae8f4a47c0" providerId="LiveId" clId="{156E5198-AC9E-4B4A-BE1F-EE4B874F2A7A}" dt="2022-09-09T02:08:20.795" v="914" actId="465"/>
          <ac:spMkLst>
            <pc:docMk/>
            <pc:sldMk cId="4227375835" sldId="479"/>
            <ac:spMk id="24" creationId="{225BC6FE-2132-45FC-B360-FE17F9190CD1}"/>
          </ac:spMkLst>
        </pc:spChg>
        <pc:spChg chg="mod">
          <ac:chgData name="Ray Crampton" userId="1c230dae8f4a47c0" providerId="LiveId" clId="{156E5198-AC9E-4B4A-BE1F-EE4B874F2A7A}" dt="2022-09-09T02:08:20.795" v="914" actId="465"/>
          <ac:spMkLst>
            <pc:docMk/>
            <pc:sldMk cId="4227375835" sldId="479"/>
            <ac:spMk id="30" creationId="{8646AA1F-729C-4B04-8B23-665E5DDF15BE}"/>
          </ac:spMkLst>
        </pc:spChg>
        <pc:spChg chg="mod">
          <ac:chgData name="Ray Crampton" userId="1c230dae8f4a47c0" providerId="LiveId" clId="{156E5198-AC9E-4B4A-BE1F-EE4B874F2A7A}" dt="2022-09-09T02:08:20.795" v="914" actId="465"/>
          <ac:spMkLst>
            <pc:docMk/>
            <pc:sldMk cId="4227375835" sldId="479"/>
            <ac:spMk id="32" creationId="{C450ECF0-180D-4F06-819D-0398775F00C1}"/>
          </ac:spMkLst>
        </pc:spChg>
        <pc:spChg chg="mod">
          <ac:chgData name="Ray Crampton" userId="1c230dae8f4a47c0" providerId="LiveId" clId="{156E5198-AC9E-4B4A-BE1F-EE4B874F2A7A}" dt="2022-09-09T02:08:20.795" v="914" actId="465"/>
          <ac:spMkLst>
            <pc:docMk/>
            <pc:sldMk cId="4227375835" sldId="479"/>
            <ac:spMk id="33" creationId="{C948FBA4-D4C7-458A-B3FB-24971C5DF648}"/>
          </ac:spMkLst>
        </pc:spChg>
        <pc:spChg chg="mod">
          <ac:chgData name="Ray Crampton" userId="1c230dae8f4a47c0" providerId="LiveId" clId="{156E5198-AC9E-4B4A-BE1F-EE4B874F2A7A}" dt="2022-09-09T02:08:20.795" v="914" actId="465"/>
          <ac:spMkLst>
            <pc:docMk/>
            <pc:sldMk cId="4227375835" sldId="479"/>
            <ac:spMk id="34" creationId="{D7DAF535-EC5A-499C-8B67-06FE603AD48F}"/>
          </ac:spMkLst>
        </pc:spChg>
        <pc:spChg chg="mod">
          <ac:chgData name="Ray Crampton" userId="1c230dae8f4a47c0" providerId="LiveId" clId="{156E5198-AC9E-4B4A-BE1F-EE4B874F2A7A}" dt="2022-09-09T02:08:10.418" v="912" actId="164"/>
          <ac:spMkLst>
            <pc:docMk/>
            <pc:sldMk cId="4227375835" sldId="479"/>
            <ac:spMk id="35" creationId="{0D9E3E0D-D277-421A-9A1D-06A9216F550F}"/>
          </ac:spMkLst>
        </pc:spChg>
        <pc:spChg chg="mod">
          <ac:chgData name="Ray Crampton" userId="1c230dae8f4a47c0" providerId="LiveId" clId="{156E5198-AC9E-4B4A-BE1F-EE4B874F2A7A}" dt="2022-09-09T02:08:10.418" v="912" actId="164"/>
          <ac:spMkLst>
            <pc:docMk/>
            <pc:sldMk cId="4227375835" sldId="479"/>
            <ac:spMk id="38" creationId="{7713E501-C7A5-4D42-B2BB-2BA0BA3A56F9}"/>
          </ac:spMkLst>
        </pc:spChg>
        <pc:spChg chg="mod">
          <ac:chgData name="Ray Crampton" userId="1c230dae8f4a47c0" providerId="LiveId" clId="{156E5198-AC9E-4B4A-BE1F-EE4B874F2A7A}" dt="2022-09-09T02:08:10.418" v="912" actId="164"/>
          <ac:spMkLst>
            <pc:docMk/>
            <pc:sldMk cId="4227375835" sldId="479"/>
            <ac:spMk id="39" creationId="{047EDD70-3028-46CF-9072-79F17C2E3C01}"/>
          </ac:spMkLst>
        </pc:spChg>
        <pc:spChg chg="add mod">
          <ac:chgData name="Ray Crampton" userId="1c230dae8f4a47c0" providerId="LiveId" clId="{156E5198-AC9E-4B4A-BE1F-EE4B874F2A7A}" dt="2022-09-09T02:07:57.562" v="909" actId="164"/>
          <ac:spMkLst>
            <pc:docMk/>
            <pc:sldMk cId="4227375835" sldId="479"/>
            <ac:spMk id="40" creationId="{6CCDEAD2-743D-4ED5-A226-E0A0CEBD55D2}"/>
          </ac:spMkLst>
        </pc:spChg>
        <pc:spChg chg="mod">
          <ac:chgData name="Ray Crampton" userId="1c230dae8f4a47c0" providerId="LiveId" clId="{156E5198-AC9E-4B4A-BE1F-EE4B874F2A7A}" dt="2022-09-09T02:08:20.795" v="914" actId="465"/>
          <ac:spMkLst>
            <pc:docMk/>
            <pc:sldMk cId="4227375835" sldId="479"/>
            <ac:spMk id="41" creationId="{EE0CA3DF-5CF2-41ED-A516-8244B8EBF851}"/>
          </ac:spMkLst>
        </pc:spChg>
        <pc:spChg chg="mod">
          <ac:chgData name="Ray Crampton" userId="1c230dae8f4a47c0" providerId="LiveId" clId="{156E5198-AC9E-4B4A-BE1F-EE4B874F2A7A}" dt="2022-09-09T02:08:20.795" v="914" actId="465"/>
          <ac:spMkLst>
            <pc:docMk/>
            <pc:sldMk cId="4227375835" sldId="479"/>
            <ac:spMk id="42" creationId="{6CEB43DD-6D8E-4163-80D6-25CA9AE965A1}"/>
          </ac:spMkLst>
        </pc:spChg>
        <pc:spChg chg="add mod">
          <ac:chgData name="Ray Crampton" userId="1c230dae8f4a47c0" providerId="LiveId" clId="{156E5198-AC9E-4B4A-BE1F-EE4B874F2A7A}" dt="2022-09-09T02:07:57.562" v="909" actId="164"/>
          <ac:spMkLst>
            <pc:docMk/>
            <pc:sldMk cId="4227375835" sldId="479"/>
            <ac:spMk id="46" creationId="{B2415926-7D47-42F3-B4AB-0C57E667A331}"/>
          </ac:spMkLst>
        </pc:spChg>
        <pc:grpChg chg="mod">
          <ac:chgData name="Ray Crampton" userId="1c230dae8f4a47c0" providerId="LiveId" clId="{156E5198-AC9E-4B4A-BE1F-EE4B874F2A7A}" dt="2022-09-09T02:08:10.418" v="912" actId="164"/>
          <ac:grpSpMkLst>
            <pc:docMk/>
            <pc:sldMk cId="4227375835" sldId="479"/>
            <ac:grpSpMk id="6" creationId="{48DD8B96-97D0-4011-B5FB-AC6AE52FBCCF}"/>
          </ac:grpSpMkLst>
        </pc:grpChg>
        <pc:grpChg chg="add mod">
          <ac:chgData name="Ray Crampton" userId="1c230dae8f4a47c0" providerId="LiveId" clId="{156E5198-AC9E-4B4A-BE1F-EE4B874F2A7A}" dt="2022-09-09T02:08:20.795" v="914" actId="465"/>
          <ac:grpSpMkLst>
            <pc:docMk/>
            <pc:sldMk cId="4227375835" sldId="479"/>
            <ac:grpSpMk id="7" creationId="{DA9D4757-13DE-403F-8210-18DAFF3EDBFC}"/>
          </ac:grpSpMkLst>
        </pc:grpChg>
        <pc:grpChg chg="add mod">
          <ac:chgData name="Ray Crampton" userId="1c230dae8f4a47c0" providerId="LiveId" clId="{156E5198-AC9E-4B4A-BE1F-EE4B874F2A7A}" dt="2022-09-09T02:08:20.795" v="914" actId="465"/>
          <ac:grpSpMkLst>
            <pc:docMk/>
            <pc:sldMk cId="4227375835" sldId="479"/>
            <ac:grpSpMk id="8" creationId="{BE2F55F0-4E7E-4277-A4CD-3681D8BE4881}"/>
          </ac:grpSpMkLst>
        </pc:grpChg>
        <pc:grpChg chg="add mod">
          <ac:chgData name="Ray Crampton" userId="1c230dae8f4a47c0" providerId="LiveId" clId="{156E5198-AC9E-4B4A-BE1F-EE4B874F2A7A}" dt="2022-09-09T02:08:20.795" v="914" actId="465"/>
          <ac:grpSpMkLst>
            <pc:docMk/>
            <pc:sldMk cId="4227375835" sldId="479"/>
            <ac:grpSpMk id="10" creationId="{9603BDE9-57CF-463A-9721-FD165C940031}"/>
          </ac:grpSpMkLst>
        </pc:grpChg>
        <pc:grpChg chg="add mod">
          <ac:chgData name="Ray Crampton" userId="1c230dae8f4a47c0" providerId="LiveId" clId="{156E5198-AC9E-4B4A-BE1F-EE4B874F2A7A}" dt="2022-09-09T02:08:20.795" v="914" actId="465"/>
          <ac:grpSpMkLst>
            <pc:docMk/>
            <pc:sldMk cId="4227375835" sldId="479"/>
            <ac:grpSpMk id="12" creationId="{AEB033E6-A1AF-4C1B-9AD8-4A326114B846}"/>
          </ac:grpSpMkLst>
        </pc:grpChg>
        <pc:picChg chg="mod modCrop">
          <ac:chgData name="Ray Crampton" userId="1c230dae8f4a47c0" providerId="LiveId" clId="{156E5198-AC9E-4B4A-BE1F-EE4B874F2A7A}" dt="2022-09-09T02:04:51.809" v="805" actId="1076"/>
          <ac:picMkLst>
            <pc:docMk/>
            <pc:sldMk cId="4227375835" sldId="479"/>
            <ac:picMk id="5" creationId="{1915CDFA-4180-4427-BF1B-851D3F4C9F01}"/>
          </ac:picMkLst>
        </pc:picChg>
        <pc:picChg chg="mod">
          <ac:chgData name="Ray Crampton" userId="1c230dae8f4a47c0" providerId="LiveId" clId="{156E5198-AC9E-4B4A-BE1F-EE4B874F2A7A}" dt="2022-09-09T02:05:03.306" v="808" actId="1076"/>
          <ac:picMkLst>
            <pc:docMk/>
            <pc:sldMk cId="4227375835" sldId="479"/>
            <ac:picMk id="9" creationId="{96756C86-7118-4B0F-8B50-59BA4691F0C0}"/>
          </ac:picMkLst>
        </pc:picChg>
        <pc:picChg chg="mod">
          <ac:chgData name="Ray Crampton" userId="1c230dae8f4a47c0" providerId="LiveId" clId="{156E5198-AC9E-4B4A-BE1F-EE4B874F2A7A}" dt="2022-09-09T02:06:29.505" v="844" actId="1076"/>
          <ac:picMkLst>
            <pc:docMk/>
            <pc:sldMk cId="4227375835" sldId="479"/>
            <ac:picMk id="11" creationId="{4F3CC8BB-6F73-4B7F-9371-600B88FA7EEB}"/>
          </ac:picMkLst>
        </pc:picChg>
        <pc:picChg chg="mod">
          <ac:chgData name="Ray Crampton" userId="1c230dae8f4a47c0" providerId="LiveId" clId="{156E5198-AC9E-4B4A-BE1F-EE4B874F2A7A}" dt="2022-09-09T02:08:20.795" v="914" actId="465"/>
          <ac:picMkLst>
            <pc:docMk/>
            <pc:sldMk cId="4227375835" sldId="479"/>
            <ac:picMk id="14" creationId="{FA75C53A-93EF-415D-A9BD-05295987925F}"/>
          </ac:picMkLst>
        </pc:picChg>
        <pc:picChg chg="mod">
          <ac:chgData name="Ray Crampton" userId="1c230dae8f4a47c0" providerId="LiveId" clId="{156E5198-AC9E-4B4A-BE1F-EE4B874F2A7A}" dt="2022-09-09T02:08:20.795" v="914" actId="465"/>
          <ac:picMkLst>
            <pc:docMk/>
            <pc:sldMk cId="4227375835" sldId="479"/>
            <ac:picMk id="31" creationId="{9F8D4ACC-FA58-4ABD-9C09-6F78F5A7C470}"/>
          </ac:picMkLst>
        </pc:picChg>
        <pc:picChg chg="add mod">
          <ac:chgData name="Ray Crampton" userId="1c230dae8f4a47c0" providerId="LiveId" clId="{156E5198-AC9E-4B4A-BE1F-EE4B874F2A7A}" dt="2022-09-09T02:05:23.077" v="818" actId="1076"/>
          <ac:picMkLst>
            <pc:docMk/>
            <pc:sldMk cId="4227375835" sldId="479"/>
            <ac:picMk id="36" creationId="{F7D450C5-10F1-45F6-B87F-3A127288BDD1}"/>
          </ac:picMkLst>
        </pc:picChg>
        <pc:picChg chg="add mod">
          <ac:chgData name="Ray Crampton" userId="1c230dae8f4a47c0" providerId="LiveId" clId="{156E5198-AC9E-4B4A-BE1F-EE4B874F2A7A}" dt="2022-09-09T02:05:36.412" v="824" actId="1076"/>
          <ac:picMkLst>
            <pc:docMk/>
            <pc:sldMk cId="4227375835" sldId="479"/>
            <ac:picMk id="37" creationId="{F78F04AD-D8B8-4745-A2F8-8282C91DDCBA}"/>
          </ac:picMkLst>
        </pc:picChg>
      </pc:sldChg>
      <pc:sldChg chg="addSp delSp modSp add mod">
        <pc:chgData name="Ray Crampton" userId="1c230dae8f4a47c0" providerId="LiveId" clId="{156E5198-AC9E-4B4A-BE1F-EE4B874F2A7A}" dt="2022-09-09T02:14:35.972" v="1027" actId="1076"/>
        <pc:sldMkLst>
          <pc:docMk/>
          <pc:sldMk cId="1736896706" sldId="480"/>
        </pc:sldMkLst>
        <pc:spChg chg="mod">
          <ac:chgData name="Ray Crampton" userId="1c230dae8f4a47c0" providerId="LiveId" clId="{156E5198-AC9E-4B4A-BE1F-EE4B874F2A7A}" dt="2022-09-09T02:13:55.899" v="1026" actId="1076"/>
          <ac:spMkLst>
            <pc:docMk/>
            <pc:sldMk cId="1736896706" sldId="480"/>
            <ac:spMk id="4" creationId="{FD299D78-D5C2-4730-B9FB-5B36DC09563A}"/>
          </ac:spMkLst>
        </pc:spChg>
        <pc:spChg chg="mod">
          <ac:chgData name="Ray Crampton" userId="1c230dae8f4a47c0" providerId="LiveId" clId="{156E5198-AC9E-4B4A-BE1F-EE4B874F2A7A}" dt="2022-09-09T02:13:55.899" v="1026" actId="1076"/>
          <ac:spMkLst>
            <pc:docMk/>
            <pc:sldMk cId="1736896706" sldId="480"/>
            <ac:spMk id="15" creationId="{5F9BCB04-889D-4A7B-BDD9-DA8B27EE2357}"/>
          </ac:spMkLst>
        </pc:spChg>
        <pc:spChg chg="del">
          <ac:chgData name="Ray Crampton" userId="1c230dae8f4a47c0" providerId="LiveId" clId="{156E5198-AC9E-4B4A-BE1F-EE4B874F2A7A}" dt="2022-09-09T02:12:14.062" v="973" actId="478"/>
          <ac:spMkLst>
            <pc:docMk/>
            <pc:sldMk cId="1736896706" sldId="480"/>
            <ac:spMk id="16" creationId="{5541AB6C-1038-4554-B350-5C932AC224FA}"/>
          </ac:spMkLst>
        </pc:spChg>
        <pc:spChg chg="mod">
          <ac:chgData name="Ray Crampton" userId="1c230dae8f4a47c0" providerId="LiveId" clId="{156E5198-AC9E-4B4A-BE1F-EE4B874F2A7A}" dt="2022-09-09T02:10:59.836" v="920" actId="1076"/>
          <ac:spMkLst>
            <pc:docMk/>
            <pc:sldMk cId="1736896706" sldId="480"/>
            <ac:spMk id="18" creationId="{96760CFF-FBA4-4D74-86B5-5357F04ADE59}"/>
          </ac:spMkLst>
        </pc:spChg>
        <pc:spChg chg="mod">
          <ac:chgData name="Ray Crampton" userId="1c230dae8f4a47c0" providerId="LiveId" clId="{156E5198-AC9E-4B4A-BE1F-EE4B874F2A7A}" dt="2022-09-09T02:13:55.899" v="1026" actId="1076"/>
          <ac:spMkLst>
            <pc:docMk/>
            <pc:sldMk cId="1736896706" sldId="480"/>
            <ac:spMk id="20" creationId="{16C33A56-653B-4E9B-A01F-A5B09631685B}"/>
          </ac:spMkLst>
        </pc:spChg>
        <pc:spChg chg="del">
          <ac:chgData name="Ray Crampton" userId="1c230dae8f4a47c0" providerId="LiveId" clId="{156E5198-AC9E-4B4A-BE1F-EE4B874F2A7A}" dt="2022-09-09T02:12:12.767" v="972" actId="478"/>
          <ac:spMkLst>
            <pc:docMk/>
            <pc:sldMk cId="1736896706" sldId="480"/>
            <ac:spMk id="21" creationId="{DE7E1B1F-8B40-4E77-AA8C-7EAB4C8BD63D}"/>
          </ac:spMkLst>
        </pc:spChg>
        <pc:spChg chg="del">
          <ac:chgData name="Ray Crampton" userId="1c230dae8f4a47c0" providerId="LiveId" clId="{156E5198-AC9E-4B4A-BE1F-EE4B874F2A7A}" dt="2022-09-09T02:12:15.139" v="974" actId="478"/>
          <ac:spMkLst>
            <pc:docMk/>
            <pc:sldMk cId="1736896706" sldId="480"/>
            <ac:spMk id="23" creationId="{81AD5BC5-3F3A-490A-A23F-AC2E8B45EC60}"/>
          </ac:spMkLst>
        </pc:spChg>
        <pc:spChg chg="mod">
          <ac:chgData name="Ray Crampton" userId="1c230dae8f4a47c0" providerId="LiveId" clId="{156E5198-AC9E-4B4A-BE1F-EE4B874F2A7A}" dt="2022-09-09T02:13:55.899" v="1026" actId="1076"/>
          <ac:spMkLst>
            <pc:docMk/>
            <pc:sldMk cId="1736896706" sldId="480"/>
            <ac:spMk id="24" creationId="{225BC6FE-2132-45FC-B360-FE17F9190CD1}"/>
          </ac:spMkLst>
        </pc:spChg>
        <pc:spChg chg="del">
          <ac:chgData name="Ray Crampton" userId="1c230dae8f4a47c0" providerId="LiveId" clId="{156E5198-AC9E-4B4A-BE1F-EE4B874F2A7A}" dt="2022-09-09T02:13:39.526" v="1022" actId="478"/>
          <ac:spMkLst>
            <pc:docMk/>
            <pc:sldMk cId="1736896706" sldId="480"/>
            <ac:spMk id="30" creationId="{8646AA1F-729C-4B04-8B23-665E5DDF15BE}"/>
          </ac:spMkLst>
        </pc:spChg>
        <pc:spChg chg="mod">
          <ac:chgData name="Ray Crampton" userId="1c230dae8f4a47c0" providerId="LiveId" clId="{156E5198-AC9E-4B4A-BE1F-EE4B874F2A7A}" dt="2022-09-09T02:13:55.899" v="1026" actId="1076"/>
          <ac:spMkLst>
            <pc:docMk/>
            <pc:sldMk cId="1736896706" sldId="480"/>
            <ac:spMk id="32" creationId="{C450ECF0-180D-4F06-819D-0398775F00C1}"/>
          </ac:spMkLst>
        </pc:spChg>
        <pc:spChg chg="mod">
          <ac:chgData name="Ray Crampton" userId="1c230dae8f4a47c0" providerId="LiveId" clId="{156E5198-AC9E-4B4A-BE1F-EE4B874F2A7A}" dt="2022-09-09T02:14:35.972" v="1027" actId="1076"/>
          <ac:spMkLst>
            <pc:docMk/>
            <pc:sldMk cId="1736896706" sldId="480"/>
            <ac:spMk id="33" creationId="{C948FBA4-D4C7-458A-B3FB-24971C5DF648}"/>
          </ac:spMkLst>
        </pc:spChg>
        <pc:spChg chg="mod">
          <ac:chgData name="Ray Crampton" userId="1c230dae8f4a47c0" providerId="LiveId" clId="{156E5198-AC9E-4B4A-BE1F-EE4B874F2A7A}" dt="2022-09-09T02:13:55.899" v="1026" actId="1076"/>
          <ac:spMkLst>
            <pc:docMk/>
            <pc:sldMk cId="1736896706" sldId="480"/>
            <ac:spMk id="34" creationId="{D7DAF535-EC5A-499C-8B67-06FE603AD48F}"/>
          </ac:spMkLst>
        </pc:spChg>
        <pc:spChg chg="del">
          <ac:chgData name="Ray Crampton" userId="1c230dae8f4a47c0" providerId="LiveId" clId="{156E5198-AC9E-4B4A-BE1F-EE4B874F2A7A}" dt="2022-09-09T02:13:51.431" v="1025" actId="478"/>
          <ac:spMkLst>
            <pc:docMk/>
            <pc:sldMk cId="1736896706" sldId="480"/>
            <ac:spMk id="35" creationId="{0D9E3E0D-D277-421A-9A1D-06A9216F550F}"/>
          </ac:spMkLst>
        </pc:spChg>
        <pc:spChg chg="del">
          <ac:chgData name="Ray Crampton" userId="1c230dae8f4a47c0" providerId="LiveId" clId="{156E5198-AC9E-4B4A-BE1F-EE4B874F2A7A}" dt="2022-09-09T02:13:51.431" v="1025" actId="478"/>
          <ac:spMkLst>
            <pc:docMk/>
            <pc:sldMk cId="1736896706" sldId="480"/>
            <ac:spMk id="38" creationId="{7713E501-C7A5-4D42-B2BB-2BA0BA3A56F9}"/>
          </ac:spMkLst>
        </pc:spChg>
        <pc:spChg chg="del">
          <ac:chgData name="Ray Crampton" userId="1c230dae8f4a47c0" providerId="LiveId" clId="{156E5198-AC9E-4B4A-BE1F-EE4B874F2A7A}" dt="2022-09-09T02:13:49.835" v="1024" actId="478"/>
          <ac:spMkLst>
            <pc:docMk/>
            <pc:sldMk cId="1736896706" sldId="480"/>
            <ac:spMk id="39" creationId="{047EDD70-3028-46CF-9072-79F17C2E3C01}"/>
          </ac:spMkLst>
        </pc:spChg>
        <pc:spChg chg="add mod">
          <ac:chgData name="Ray Crampton" userId="1c230dae8f4a47c0" providerId="LiveId" clId="{156E5198-AC9E-4B4A-BE1F-EE4B874F2A7A}" dt="2022-09-09T02:12:08.033" v="969" actId="1076"/>
          <ac:spMkLst>
            <pc:docMk/>
            <pc:sldMk cId="1736896706" sldId="480"/>
            <ac:spMk id="40" creationId="{1887853E-61A0-47A8-8F66-DEFB10E0DCE0}"/>
          </ac:spMkLst>
        </pc:spChg>
        <pc:spChg chg="mod">
          <ac:chgData name="Ray Crampton" userId="1c230dae8f4a47c0" providerId="LiveId" clId="{156E5198-AC9E-4B4A-BE1F-EE4B874F2A7A}" dt="2022-09-09T02:13:55.899" v="1026" actId="1076"/>
          <ac:spMkLst>
            <pc:docMk/>
            <pc:sldMk cId="1736896706" sldId="480"/>
            <ac:spMk id="41" creationId="{EE0CA3DF-5CF2-41ED-A516-8244B8EBF851}"/>
          </ac:spMkLst>
        </pc:spChg>
        <pc:spChg chg="mod">
          <ac:chgData name="Ray Crampton" userId="1c230dae8f4a47c0" providerId="LiveId" clId="{156E5198-AC9E-4B4A-BE1F-EE4B874F2A7A}" dt="2022-09-09T02:13:55.899" v="1026" actId="1076"/>
          <ac:spMkLst>
            <pc:docMk/>
            <pc:sldMk cId="1736896706" sldId="480"/>
            <ac:spMk id="42" creationId="{6CEB43DD-6D8E-4163-80D6-25CA9AE965A1}"/>
          </ac:spMkLst>
        </pc:spChg>
        <pc:spChg chg="add mod">
          <ac:chgData name="Ray Crampton" userId="1c230dae8f4a47c0" providerId="LiveId" clId="{156E5198-AC9E-4B4A-BE1F-EE4B874F2A7A}" dt="2022-09-09T02:12:10.337" v="971" actId="1076"/>
          <ac:spMkLst>
            <pc:docMk/>
            <pc:sldMk cId="1736896706" sldId="480"/>
            <ac:spMk id="46" creationId="{87390CF1-6573-4636-84B2-34B7DADF6B16}"/>
          </ac:spMkLst>
        </pc:spChg>
        <pc:spChg chg="add mod">
          <ac:chgData name="Ray Crampton" userId="1c230dae8f4a47c0" providerId="LiveId" clId="{156E5198-AC9E-4B4A-BE1F-EE4B874F2A7A}" dt="2022-09-09T02:12:50.853" v="986" actId="20577"/>
          <ac:spMkLst>
            <pc:docMk/>
            <pc:sldMk cId="1736896706" sldId="480"/>
            <ac:spMk id="49" creationId="{8AB3F6A8-FF44-48EF-9C71-62670DB41F35}"/>
          </ac:spMkLst>
        </pc:spChg>
        <pc:grpChg chg="del">
          <ac:chgData name="Ray Crampton" userId="1c230dae8f4a47c0" providerId="LiveId" clId="{156E5198-AC9E-4B4A-BE1F-EE4B874F2A7A}" dt="2022-09-09T02:13:51.431" v="1025" actId="478"/>
          <ac:grpSpMkLst>
            <pc:docMk/>
            <pc:sldMk cId="1736896706" sldId="480"/>
            <ac:grpSpMk id="6" creationId="{48DD8B96-97D0-4011-B5FB-AC6AE52FBCCF}"/>
          </ac:grpSpMkLst>
        </pc:grpChg>
        <pc:picChg chg="mod modCrop">
          <ac:chgData name="Ray Crampton" userId="1c230dae8f4a47c0" providerId="LiveId" clId="{156E5198-AC9E-4B4A-BE1F-EE4B874F2A7A}" dt="2022-09-09T02:10:58.433" v="919" actId="1076"/>
          <ac:picMkLst>
            <pc:docMk/>
            <pc:sldMk cId="1736896706" sldId="480"/>
            <ac:picMk id="5" creationId="{1915CDFA-4180-4427-BF1B-851D3F4C9F01}"/>
          </ac:picMkLst>
        </pc:picChg>
        <pc:picChg chg="mod">
          <ac:chgData name="Ray Crampton" userId="1c230dae8f4a47c0" providerId="LiveId" clId="{156E5198-AC9E-4B4A-BE1F-EE4B874F2A7A}" dt="2022-09-09T02:11:36.788" v="945" actId="1076"/>
          <ac:picMkLst>
            <pc:docMk/>
            <pc:sldMk cId="1736896706" sldId="480"/>
            <ac:picMk id="9" creationId="{96756C86-7118-4B0F-8B50-59BA4691F0C0}"/>
          </ac:picMkLst>
        </pc:picChg>
        <pc:picChg chg="mod">
          <ac:chgData name="Ray Crampton" userId="1c230dae8f4a47c0" providerId="LiveId" clId="{156E5198-AC9E-4B4A-BE1F-EE4B874F2A7A}" dt="2022-09-09T02:11:34.770" v="944" actId="1076"/>
          <ac:picMkLst>
            <pc:docMk/>
            <pc:sldMk cId="1736896706" sldId="480"/>
            <ac:picMk id="11" creationId="{4F3CC8BB-6F73-4B7F-9371-600B88FA7EEB}"/>
          </ac:picMkLst>
        </pc:picChg>
        <pc:picChg chg="mod">
          <ac:chgData name="Ray Crampton" userId="1c230dae8f4a47c0" providerId="LiveId" clId="{156E5198-AC9E-4B4A-BE1F-EE4B874F2A7A}" dt="2022-09-09T02:13:55.899" v="1026" actId="1076"/>
          <ac:picMkLst>
            <pc:docMk/>
            <pc:sldMk cId="1736896706" sldId="480"/>
            <ac:picMk id="14" creationId="{FA75C53A-93EF-415D-A9BD-05295987925F}"/>
          </ac:picMkLst>
        </pc:picChg>
        <pc:picChg chg="del">
          <ac:chgData name="Ray Crampton" userId="1c230dae8f4a47c0" providerId="LiveId" clId="{156E5198-AC9E-4B4A-BE1F-EE4B874F2A7A}" dt="2022-09-09T02:12:15.781" v="975" actId="478"/>
          <ac:picMkLst>
            <pc:docMk/>
            <pc:sldMk cId="1736896706" sldId="480"/>
            <ac:picMk id="17" creationId="{A1F05D20-3DE8-4CC8-BCFB-C1E4876D510D}"/>
          </ac:picMkLst>
        </pc:picChg>
        <pc:picChg chg="mod">
          <ac:chgData name="Ray Crampton" userId="1c230dae8f4a47c0" providerId="LiveId" clId="{156E5198-AC9E-4B4A-BE1F-EE4B874F2A7A}" dt="2022-09-09T02:13:55.899" v="1026" actId="1076"/>
          <ac:picMkLst>
            <pc:docMk/>
            <pc:sldMk cId="1736896706" sldId="480"/>
            <ac:picMk id="31" creationId="{9F8D4ACC-FA58-4ABD-9C09-6F78F5A7C470}"/>
          </ac:picMkLst>
        </pc:picChg>
        <pc:picChg chg="add mod">
          <ac:chgData name="Ray Crampton" userId="1c230dae8f4a47c0" providerId="LiveId" clId="{156E5198-AC9E-4B4A-BE1F-EE4B874F2A7A}" dt="2022-09-09T02:11:56.491" v="955" actId="1076"/>
          <ac:picMkLst>
            <pc:docMk/>
            <pc:sldMk cId="1736896706" sldId="480"/>
            <ac:picMk id="36" creationId="{9130458B-8E6A-48C9-916E-5EF72F6B2C9E}"/>
          </ac:picMkLst>
        </pc:picChg>
        <pc:picChg chg="add mod">
          <ac:chgData name="Ray Crampton" userId="1c230dae8f4a47c0" providerId="LiveId" clId="{156E5198-AC9E-4B4A-BE1F-EE4B874F2A7A}" dt="2022-09-09T02:11:47.693" v="951" actId="1076"/>
          <ac:picMkLst>
            <pc:docMk/>
            <pc:sldMk cId="1736896706" sldId="480"/>
            <ac:picMk id="37" creationId="{D99242FF-0A91-4430-B8BE-D0B29E14705E}"/>
          </ac:picMkLst>
        </pc:picChg>
        <pc:picChg chg="add mod">
          <ac:chgData name="Ray Crampton" userId="1c230dae8f4a47c0" providerId="LiveId" clId="{156E5198-AC9E-4B4A-BE1F-EE4B874F2A7A}" dt="2022-09-09T02:12:40.358" v="978" actId="1076"/>
          <ac:picMkLst>
            <pc:docMk/>
            <pc:sldMk cId="1736896706" sldId="480"/>
            <ac:picMk id="47" creationId="{E2DC3100-A44F-4957-8AEF-940583470E3C}"/>
          </ac:picMkLst>
        </pc:picChg>
        <pc:picChg chg="add mod">
          <ac:chgData name="Ray Crampton" userId="1c230dae8f4a47c0" providerId="LiveId" clId="{156E5198-AC9E-4B4A-BE1F-EE4B874F2A7A}" dt="2022-09-09T02:12:45.833" v="981" actId="1076"/>
          <ac:picMkLst>
            <pc:docMk/>
            <pc:sldMk cId="1736896706" sldId="480"/>
            <ac:picMk id="48" creationId="{64476DAD-DFDF-4777-9AD6-FAC5152B4AD8}"/>
          </ac:picMkLst>
        </pc:picChg>
      </pc:sldChg>
    </pc:docChg>
  </pc:docChgLst>
  <pc:docChgLst>
    <pc:chgData name="Ray Crampton" userId="1c230dae8f4a47c0" providerId="LiveId" clId="{AEB7E588-20B8-47E6-8C66-EF8DCF27DDB8}"/>
    <pc:docChg chg="undo redo custSel addSld delSld modSld sldOrd">
      <pc:chgData name="Ray Crampton" userId="1c230dae8f4a47c0" providerId="LiveId" clId="{AEB7E588-20B8-47E6-8C66-EF8DCF27DDB8}" dt="2023-01-18T15:27:42.985" v="5431" actId="1076"/>
      <pc:docMkLst>
        <pc:docMk/>
      </pc:docMkLst>
      <pc:sldChg chg="addSp modSp mod">
        <pc:chgData name="Ray Crampton" userId="1c230dae8f4a47c0" providerId="LiveId" clId="{AEB7E588-20B8-47E6-8C66-EF8DCF27DDB8}" dt="2023-01-12T05:56:52.780" v="4140" actId="1076"/>
        <pc:sldMkLst>
          <pc:docMk/>
          <pc:sldMk cId="2133700842" sldId="256"/>
        </pc:sldMkLst>
        <pc:picChg chg="add mod">
          <ac:chgData name="Ray Crampton" userId="1c230dae8f4a47c0" providerId="LiveId" clId="{AEB7E588-20B8-47E6-8C66-EF8DCF27DDB8}" dt="2023-01-12T05:56:52.780" v="4140" actId="1076"/>
          <ac:picMkLst>
            <pc:docMk/>
            <pc:sldMk cId="2133700842" sldId="256"/>
            <ac:picMk id="6" creationId="{B069C4E6-0208-4F50-B3E5-683DA6ECA8F3}"/>
          </ac:picMkLst>
        </pc:picChg>
      </pc:sldChg>
      <pc:sldChg chg="del">
        <pc:chgData name="Ray Crampton" userId="1c230dae8f4a47c0" providerId="LiveId" clId="{AEB7E588-20B8-47E6-8C66-EF8DCF27DDB8}" dt="2023-01-09T23:01:24.716" v="2950" actId="47"/>
        <pc:sldMkLst>
          <pc:docMk/>
          <pc:sldMk cId="544592751" sldId="424"/>
        </pc:sldMkLst>
      </pc:sldChg>
      <pc:sldChg chg="del">
        <pc:chgData name="Ray Crampton" userId="1c230dae8f4a47c0" providerId="LiveId" clId="{AEB7E588-20B8-47E6-8C66-EF8DCF27DDB8}" dt="2023-01-09T23:01:22.800" v="2948" actId="47"/>
        <pc:sldMkLst>
          <pc:docMk/>
          <pc:sldMk cId="1903446399" sldId="437"/>
        </pc:sldMkLst>
      </pc:sldChg>
      <pc:sldChg chg="modSp mod">
        <pc:chgData name="Ray Crampton" userId="1c230dae8f4a47c0" providerId="LiveId" clId="{AEB7E588-20B8-47E6-8C66-EF8DCF27DDB8}" dt="2023-01-17T22:07:34.652" v="4208" actId="20577"/>
        <pc:sldMkLst>
          <pc:docMk/>
          <pc:sldMk cId="642899430" sldId="438"/>
        </pc:sldMkLst>
        <pc:spChg chg="mod">
          <ac:chgData name="Ray Crampton" userId="1c230dae8f4a47c0" providerId="LiveId" clId="{AEB7E588-20B8-47E6-8C66-EF8DCF27DDB8}" dt="2023-01-17T22:07:34.652" v="4208" actId="20577"/>
          <ac:spMkLst>
            <pc:docMk/>
            <pc:sldMk cId="642899430" sldId="438"/>
            <ac:spMk id="17" creationId="{6B349FA3-3D65-4C52-A7B2-FECB5773C4AC}"/>
          </ac:spMkLst>
        </pc:spChg>
      </pc:sldChg>
      <pc:sldChg chg="del">
        <pc:chgData name="Ray Crampton" userId="1c230dae8f4a47c0" providerId="LiveId" clId="{AEB7E588-20B8-47E6-8C66-EF8DCF27DDB8}" dt="2023-01-09T23:01:29.035" v="2955" actId="47"/>
        <pc:sldMkLst>
          <pc:docMk/>
          <pc:sldMk cId="512426723" sldId="439"/>
        </pc:sldMkLst>
      </pc:sldChg>
      <pc:sldChg chg="del">
        <pc:chgData name="Ray Crampton" userId="1c230dae8f4a47c0" providerId="LiveId" clId="{AEB7E588-20B8-47E6-8C66-EF8DCF27DDB8}" dt="2023-01-09T23:01:22.125" v="2947" actId="47"/>
        <pc:sldMkLst>
          <pc:docMk/>
          <pc:sldMk cId="4195684673" sldId="440"/>
        </pc:sldMkLst>
      </pc:sldChg>
      <pc:sldChg chg="del">
        <pc:chgData name="Ray Crampton" userId="1c230dae8f4a47c0" providerId="LiveId" clId="{AEB7E588-20B8-47E6-8C66-EF8DCF27DDB8}" dt="2023-01-09T23:01:29.678" v="2956" actId="47"/>
        <pc:sldMkLst>
          <pc:docMk/>
          <pc:sldMk cId="965577577" sldId="442"/>
        </pc:sldMkLst>
      </pc:sldChg>
      <pc:sldChg chg="del">
        <pc:chgData name="Ray Crampton" userId="1c230dae8f4a47c0" providerId="LiveId" clId="{AEB7E588-20B8-47E6-8C66-EF8DCF27DDB8}" dt="2023-01-09T23:01:27.017" v="2952" actId="47"/>
        <pc:sldMkLst>
          <pc:docMk/>
          <pc:sldMk cId="1845745222" sldId="443"/>
        </pc:sldMkLst>
      </pc:sldChg>
      <pc:sldChg chg="del">
        <pc:chgData name="Ray Crampton" userId="1c230dae8f4a47c0" providerId="LiveId" clId="{AEB7E588-20B8-47E6-8C66-EF8DCF27DDB8}" dt="2023-01-09T23:01:30.717" v="2957" actId="47"/>
        <pc:sldMkLst>
          <pc:docMk/>
          <pc:sldMk cId="2740211147" sldId="444"/>
        </pc:sldMkLst>
      </pc:sldChg>
      <pc:sldChg chg="del">
        <pc:chgData name="Ray Crampton" userId="1c230dae8f4a47c0" providerId="LiveId" clId="{AEB7E588-20B8-47E6-8C66-EF8DCF27DDB8}" dt="2023-01-09T23:01:33.947" v="2962" actId="47"/>
        <pc:sldMkLst>
          <pc:docMk/>
          <pc:sldMk cId="2308859006" sldId="445"/>
        </pc:sldMkLst>
      </pc:sldChg>
      <pc:sldChg chg="del">
        <pc:chgData name="Ray Crampton" userId="1c230dae8f4a47c0" providerId="LiveId" clId="{AEB7E588-20B8-47E6-8C66-EF8DCF27DDB8}" dt="2023-01-09T23:01:31.586" v="2958" actId="47"/>
        <pc:sldMkLst>
          <pc:docMk/>
          <pc:sldMk cId="204130377" sldId="446"/>
        </pc:sldMkLst>
      </pc:sldChg>
      <pc:sldChg chg="del">
        <pc:chgData name="Ray Crampton" userId="1c230dae8f4a47c0" providerId="LiveId" clId="{AEB7E588-20B8-47E6-8C66-EF8DCF27DDB8}" dt="2023-01-09T23:01:35.157" v="2965" actId="47"/>
        <pc:sldMkLst>
          <pc:docMk/>
          <pc:sldMk cId="916666432" sldId="447"/>
        </pc:sldMkLst>
      </pc:sldChg>
      <pc:sldChg chg="del">
        <pc:chgData name="Ray Crampton" userId="1c230dae8f4a47c0" providerId="LiveId" clId="{AEB7E588-20B8-47E6-8C66-EF8DCF27DDB8}" dt="2023-01-09T23:01:33.535" v="2961" actId="47"/>
        <pc:sldMkLst>
          <pc:docMk/>
          <pc:sldMk cId="3926307815" sldId="448"/>
        </pc:sldMkLst>
      </pc:sldChg>
      <pc:sldChg chg="del">
        <pc:chgData name="Ray Crampton" userId="1c230dae8f4a47c0" providerId="LiveId" clId="{AEB7E588-20B8-47E6-8C66-EF8DCF27DDB8}" dt="2023-01-09T23:01:34.771" v="2964" actId="47"/>
        <pc:sldMkLst>
          <pc:docMk/>
          <pc:sldMk cId="3259513400" sldId="449"/>
        </pc:sldMkLst>
      </pc:sldChg>
      <pc:sldChg chg="del">
        <pc:chgData name="Ray Crampton" userId="1c230dae8f4a47c0" providerId="LiveId" clId="{AEB7E588-20B8-47E6-8C66-EF8DCF27DDB8}" dt="2023-01-09T23:01:32.384" v="2959" actId="47"/>
        <pc:sldMkLst>
          <pc:docMk/>
          <pc:sldMk cId="2915730414" sldId="450"/>
        </pc:sldMkLst>
      </pc:sldChg>
      <pc:sldChg chg="del">
        <pc:chgData name="Ray Crampton" userId="1c230dae8f4a47c0" providerId="LiveId" clId="{AEB7E588-20B8-47E6-8C66-EF8DCF27DDB8}" dt="2023-01-09T23:01:33.177" v="2960" actId="47"/>
        <pc:sldMkLst>
          <pc:docMk/>
          <pc:sldMk cId="5167718" sldId="451"/>
        </pc:sldMkLst>
      </pc:sldChg>
      <pc:sldChg chg="del">
        <pc:chgData name="Ray Crampton" userId="1c230dae8f4a47c0" providerId="LiveId" clId="{AEB7E588-20B8-47E6-8C66-EF8DCF27DDB8}" dt="2023-01-09T23:01:36.034" v="2966" actId="47"/>
        <pc:sldMkLst>
          <pc:docMk/>
          <pc:sldMk cId="848346567" sldId="452"/>
        </pc:sldMkLst>
      </pc:sldChg>
      <pc:sldChg chg="del">
        <pc:chgData name="Ray Crampton" userId="1c230dae8f4a47c0" providerId="LiveId" clId="{AEB7E588-20B8-47E6-8C66-EF8DCF27DDB8}" dt="2023-01-09T23:01:36.404" v="2967" actId="47"/>
        <pc:sldMkLst>
          <pc:docMk/>
          <pc:sldMk cId="1001403963" sldId="453"/>
        </pc:sldMkLst>
      </pc:sldChg>
      <pc:sldChg chg="del">
        <pc:chgData name="Ray Crampton" userId="1c230dae8f4a47c0" providerId="LiveId" clId="{AEB7E588-20B8-47E6-8C66-EF8DCF27DDB8}" dt="2023-01-09T23:01:41.452" v="2976" actId="47"/>
        <pc:sldMkLst>
          <pc:docMk/>
          <pc:sldMk cId="2304441340" sldId="454"/>
        </pc:sldMkLst>
      </pc:sldChg>
      <pc:sldChg chg="del">
        <pc:chgData name="Ray Crampton" userId="1c230dae8f4a47c0" providerId="LiveId" clId="{AEB7E588-20B8-47E6-8C66-EF8DCF27DDB8}" dt="2023-01-09T23:01:37.277" v="2969" actId="47"/>
        <pc:sldMkLst>
          <pc:docMk/>
          <pc:sldMk cId="1125560271" sldId="455"/>
        </pc:sldMkLst>
      </pc:sldChg>
      <pc:sldChg chg="del">
        <pc:chgData name="Ray Crampton" userId="1c230dae8f4a47c0" providerId="LiveId" clId="{AEB7E588-20B8-47E6-8C66-EF8DCF27DDB8}" dt="2023-01-09T23:01:37.859" v="2970" actId="47"/>
        <pc:sldMkLst>
          <pc:docMk/>
          <pc:sldMk cId="3834690102" sldId="456"/>
        </pc:sldMkLst>
      </pc:sldChg>
      <pc:sldChg chg="del">
        <pc:chgData name="Ray Crampton" userId="1c230dae8f4a47c0" providerId="LiveId" clId="{AEB7E588-20B8-47E6-8C66-EF8DCF27DDB8}" dt="2023-01-09T23:01:42.529" v="2978" actId="47"/>
        <pc:sldMkLst>
          <pc:docMk/>
          <pc:sldMk cId="1078201924" sldId="457"/>
        </pc:sldMkLst>
      </pc:sldChg>
      <pc:sldChg chg="del">
        <pc:chgData name="Ray Crampton" userId="1c230dae8f4a47c0" providerId="LiveId" clId="{AEB7E588-20B8-47E6-8C66-EF8DCF27DDB8}" dt="2023-01-09T23:01:39.254" v="2972" actId="47"/>
        <pc:sldMkLst>
          <pc:docMk/>
          <pc:sldMk cId="2218689864" sldId="459"/>
        </pc:sldMkLst>
      </pc:sldChg>
      <pc:sldChg chg="del">
        <pc:chgData name="Ray Crampton" userId="1c230dae8f4a47c0" providerId="LiveId" clId="{AEB7E588-20B8-47E6-8C66-EF8DCF27DDB8}" dt="2023-01-09T23:01:39.659" v="2973" actId="47"/>
        <pc:sldMkLst>
          <pc:docMk/>
          <pc:sldMk cId="2654239221" sldId="460"/>
        </pc:sldMkLst>
      </pc:sldChg>
      <pc:sldChg chg="del">
        <pc:chgData name="Ray Crampton" userId="1c230dae8f4a47c0" providerId="LiveId" clId="{AEB7E588-20B8-47E6-8C66-EF8DCF27DDB8}" dt="2023-01-09T23:01:40.090" v="2974" actId="47"/>
        <pc:sldMkLst>
          <pc:docMk/>
          <pc:sldMk cId="1616773923" sldId="461"/>
        </pc:sldMkLst>
      </pc:sldChg>
      <pc:sldChg chg="del">
        <pc:chgData name="Ray Crampton" userId="1c230dae8f4a47c0" providerId="LiveId" clId="{AEB7E588-20B8-47E6-8C66-EF8DCF27DDB8}" dt="2023-01-09T23:01:40.948" v="2975" actId="47"/>
        <pc:sldMkLst>
          <pc:docMk/>
          <pc:sldMk cId="659259251" sldId="462"/>
        </pc:sldMkLst>
      </pc:sldChg>
      <pc:sldChg chg="del">
        <pc:chgData name="Ray Crampton" userId="1c230dae8f4a47c0" providerId="LiveId" clId="{AEB7E588-20B8-47E6-8C66-EF8DCF27DDB8}" dt="2023-01-09T23:01:34.391" v="2963" actId="47"/>
        <pc:sldMkLst>
          <pc:docMk/>
          <pc:sldMk cId="583925921" sldId="467"/>
        </pc:sldMkLst>
      </pc:sldChg>
      <pc:sldChg chg="del">
        <pc:chgData name="Ray Crampton" userId="1c230dae8f4a47c0" providerId="LiveId" clId="{AEB7E588-20B8-47E6-8C66-EF8DCF27DDB8}" dt="2023-01-09T23:01:42.869" v="2979" actId="47"/>
        <pc:sldMkLst>
          <pc:docMk/>
          <pc:sldMk cId="1525060392" sldId="468"/>
        </pc:sldMkLst>
      </pc:sldChg>
      <pc:sldChg chg="del">
        <pc:chgData name="Ray Crampton" userId="1c230dae8f4a47c0" providerId="LiveId" clId="{AEB7E588-20B8-47E6-8C66-EF8DCF27DDB8}" dt="2023-01-09T23:01:43.209" v="2980" actId="47"/>
        <pc:sldMkLst>
          <pc:docMk/>
          <pc:sldMk cId="305682922" sldId="469"/>
        </pc:sldMkLst>
      </pc:sldChg>
      <pc:sldChg chg="del">
        <pc:chgData name="Ray Crampton" userId="1c230dae8f4a47c0" providerId="LiveId" clId="{AEB7E588-20B8-47E6-8C66-EF8DCF27DDB8}" dt="2023-01-09T23:01:43.870" v="2981" actId="47"/>
        <pc:sldMkLst>
          <pc:docMk/>
          <pc:sldMk cId="3151830439" sldId="470"/>
        </pc:sldMkLst>
      </pc:sldChg>
      <pc:sldChg chg="del">
        <pc:chgData name="Ray Crampton" userId="1c230dae8f4a47c0" providerId="LiveId" clId="{AEB7E588-20B8-47E6-8C66-EF8DCF27DDB8}" dt="2023-01-09T23:01:45.555" v="2982" actId="47"/>
        <pc:sldMkLst>
          <pc:docMk/>
          <pc:sldMk cId="2856605779" sldId="473"/>
        </pc:sldMkLst>
      </pc:sldChg>
      <pc:sldChg chg="del">
        <pc:chgData name="Ray Crampton" userId="1c230dae8f4a47c0" providerId="LiveId" clId="{AEB7E588-20B8-47E6-8C66-EF8DCF27DDB8}" dt="2023-01-09T23:01:27.704" v="2953" actId="47"/>
        <pc:sldMkLst>
          <pc:docMk/>
          <pc:sldMk cId="636241312" sldId="474"/>
        </pc:sldMkLst>
      </pc:sldChg>
      <pc:sldChg chg="del">
        <pc:chgData name="Ray Crampton" userId="1c230dae8f4a47c0" providerId="LiveId" clId="{AEB7E588-20B8-47E6-8C66-EF8DCF27DDB8}" dt="2023-01-09T23:01:23.465" v="2949" actId="47"/>
        <pc:sldMkLst>
          <pc:docMk/>
          <pc:sldMk cId="3625792957" sldId="475"/>
        </pc:sldMkLst>
      </pc:sldChg>
      <pc:sldChg chg="del">
        <pc:chgData name="Ray Crampton" userId="1c230dae8f4a47c0" providerId="LiveId" clId="{AEB7E588-20B8-47E6-8C66-EF8DCF27DDB8}" dt="2023-01-09T23:01:26.431" v="2951" actId="47"/>
        <pc:sldMkLst>
          <pc:docMk/>
          <pc:sldMk cId="3979289037" sldId="476"/>
        </pc:sldMkLst>
      </pc:sldChg>
      <pc:sldChg chg="del">
        <pc:chgData name="Ray Crampton" userId="1c230dae8f4a47c0" providerId="LiveId" clId="{AEB7E588-20B8-47E6-8C66-EF8DCF27DDB8}" dt="2023-01-09T23:01:28.405" v="2954" actId="47"/>
        <pc:sldMkLst>
          <pc:docMk/>
          <pc:sldMk cId="814738464" sldId="477"/>
        </pc:sldMkLst>
      </pc:sldChg>
      <pc:sldChg chg="del">
        <pc:chgData name="Ray Crampton" userId="1c230dae8f4a47c0" providerId="LiveId" clId="{AEB7E588-20B8-47E6-8C66-EF8DCF27DDB8}" dt="2023-01-09T23:01:36.787" v="2968" actId="47"/>
        <pc:sldMkLst>
          <pc:docMk/>
          <pc:sldMk cId="3280006511" sldId="478"/>
        </pc:sldMkLst>
      </pc:sldChg>
      <pc:sldChg chg="del">
        <pc:chgData name="Ray Crampton" userId="1c230dae8f4a47c0" providerId="LiveId" clId="{AEB7E588-20B8-47E6-8C66-EF8DCF27DDB8}" dt="2023-01-09T23:01:41.827" v="2977" actId="47"/>
        <pc:sldMkLst>
          <pc:docMk/>
          <pc:sldMk cId="4227375835" sldId="479"/>
        </pc:sldMkLst>
      </pc:sldChg>
      <pc:sldChg chg="del">
        <pc:chgData name="Ray Crampton" userId="1c230dae8f4a47c0" providerId="LiveId" clId="{AEB7E588-20B8-47E6-8C66-EF8DCF27DDB8}" dt="2023-01-09T23:01:38.439" v="2971" actId="47"/>
        <pc:sldMkLst>
          <pc:docMk/>
          <pc:sldMk cId="1736896706" sldId="480"/>
        </pc:sldMkLst>
      </pc:sldChg>
      <pc:sldChg chg="addSp modSp mod">
        <pc:chgData name="Ray Crampton" userId="1c230dae8f4a47c0" providerId="LiveId" clId="{AEB7E588-20B8-47E6-8C66-EF8DCF27DDB8}" dt="2023-01-08T22:17:39.876" v="646" actId="20577"/>
        <pc:sldMkLst>
          <pc:docMk/>
          <pc:sldMk cId="1081238451" sldId="481"/>
        </pc:sldMkLst>
        <pc:spChg chg="add mod">
          <ac:chgData name="Ray Crampton" userId="1c230dae8f4a47c0" providerId="LiveId" clId="{AEB7E588-20B8-47E6-8C66-EF8DCF27DDB8}" dt="2023-01-08T22:17:39.876" v="646" actId="20577"/>
          <ac:spMkLst>
            <pc:docMk/>
            <pc:sldMk cId="1081238451" sldId="481"/>
            <ac:spMk id="5" creationId="{49D6CB8E-D37A-4709-AE50-5D8EFD636EB2}"/>
          </ac:spMkLst>
        </pc:spChg>
        <pc:graphicFrameChg chg="modGraphic">
          <ac:chgData name="Ray Crampton" userId="1c230dae8f4a47c0" providerId="LiveId" clId="{AEB7E588-20B8-47E6-8C66-EF8DCF27DDB8}" dt="2023-01-08T22:15:48.208" v="332" actId="2165"/>
          <ac:graphicFrameMkLst>
            <pc:docMk/>
            <pc:sldMk cId="1081238451" sldId="481"/>
            <ac:graphicFrameMk id="6" creationId="{7DACAEF6-6939-4B65-BEBA-3116DD485CF5}"/>
          </ac:graphicFrameMkLst>
        </pc:graphicFrameChg>
      </pc:sldChg>
      <pc:sldChg chg="addSp delSp modSp mod">
        <pc:chgData name="Ray Crampton" userId="1c230dae8f4a47c0" providerId="LiveId" clId="{AEB7E588-20B8-47E6-8C66-EF8DCF27DDB8}" dt="2023-01-08T22:13:37.493" v="295" actId="1076"/>
        <pc:sldMkLst>
          <pc:docMk/>
          <pc:sldMk cId="268115942" sldId="482"/>
        </pc:sldMkLst>
        <pc:spChg chg="mod">
          <ac:chgData name="Ray Crampton" userId="1c230dae8f4a47c0" providerId="LiveId" clId="{AEB7E588-20B8-47E6-8C66-EF8DCF27DDB8}" dt="2023-01-08T22:13:20.464" v="287" actId="1076"/>
          <ac:spMkLst>
            <pc:docMk/>
            <pc:sldMk cId="268115942" sldId="482"/>
            <ac:spMk id="3" creationId="{29CB8970-AAB6-433D-AD04-5C6226ADAB4A}"/>
          </ac:spMkLst>
        </pc:spChg>
        <pc:spChg chg="add mod">
          <ac:chgData name="Ray Crampton" userId="1c230dae8f4a47c0" providerId="LiveId" clId="{AEB7E588-20B8-47E6-8C66-EF8DCF27DDB8}" dt="2023-01-08T22:13:37.493" v="295" actId="1076"/>
          <ac:spMkLst>
            <pc:docMk/>
            <pc:sldMk cId="268115942" sldId="482"/>
            <ac:spMk id="34" creationId="{CFC8A090-3A65-4F99-96F9-9281089CE46A}"/>
          </ac:spMkLst>
        </pc:spChg>
        <pc:cxnChg chg="add mod">
          <ac:chgData name="Ray Crampton" userId="1c230dae8f4a47c0" providerId="LiveId" clId="{AEB7E588-20B8-47E6-8C66-EF8DCF27DDB8}" dt="2023-01-08T22:13:08.145" v="281" actId="14100"/>
          <ac:cxnSpMkLst>
            <pc:docMk/>
            <pc:sldMk cId="268115942" sldId="482"/>
            <ac:cxnSpMk id="31" creationId="{155A24B2-8A0B-40A7-AC0B-D7A42661B31A}"/>
          </ac:cxnSpMkLst>
        </pc:cxnChg>
        <pc:cxnChg chg="del mod">
          <ac:chgData name="Ray Crampton" userId="1c230dae8f4a47c0" providerId="LiveId" clId="{AEB7E588-20B8-47E6-8C66-EF8DCF27DDB8}" dt="2023-01-08T22:13:24.640" v="289" actId="478"/>
          <ac:cxnSpMkLst>
            <pc:docMk/>
            <pc:sldMk cId="268115942" sldId="482"/>
            <ac:cxnSpMk id="32" creationId="{C5AB0C73-1554-41D3-ACF3-4D0FB8073971}"/>
          </ac:cxnSpMkLst>
        </pc:cxnChg>
        <pc:cxnChg chg="add mod">
          <ac:chgData name="Ray Crampton" userId="1c230dae8f4a47c0" providerId="LiveId" clId="{AEB7E588-20B8-47E6-8C66-EF8DCF27DDB8}" dt="2023-01-08T22:13:14.628" v="285" actId="14100"/>
          <ac:cxnSpMkLst>
            <pc:docMk/>
            <pc:sldMk cId="268115942" sldId="482"/>
            <ac:cxnSpMk id="33" creationId="{1F87008A-FFFF-42B9-BCA6-2537A16C24E1}"/>
          </ac:cxnSpMkLst>
        </pc:cxnChg>
      </pc:sldChg>
      <pc:sldChg chg="addSp delSp modSp add mod">
        <pc:chgData name="Ray Crampton" userId="1c230dae8f4a47c0" providerId="LiveId" clId="{AEB7E588-20B8-47E6-8C66-EF8DCF27DDB8}" dt="2023-01-09T23:30:27.741" v="4019" actId="1037"/>
        <pc:sldMkLst>
          <pc:docMk/>
          <pc:sldMk cId="1759394576" sldId="483"/>
        </pc:sldMkLst>
        <pc:spChg chg="add mod topLvl">
          <ac:chgData name="Ray Crampton" userId="1c230dae8f4a47c0" providerId="LiveId" clId="{AEB7E588-20B8-47E6-8C66-EF8DCF27DDB8}" dt="2023-01-09T23:30:14.201" v="3995" actId="165"/>
          <ac:spMkLst>
            <pc:docMk/>
            <pc:sldMk cId="1759394576" sldId="483"/>
            <ac:spMk id="3" creationId="{00807033-96EE-4B11-9DC3-6F86F44B93ED}"/>
          </ac:spMkLst>
        </pc:spChg>
        <pc:spChg chg="add mod">
          <ac:chgData name="Ray Crampton" userId="1c230dae8f4a47c0" providerId="LiveId" clId="{AEB7E588-20B8-47E6-8C66-EF8DCF27DDB8}" dt="2023-01-09T23:28:23.699" v="3871" actId="1037"/>
          <ac:spMkLst>
            <pc:docMk/>
            <pc:sldMk cId="1759394576" sldId="483"/>
            <ac:spMk id="25" creationId="{47578C0A-5B3B-4BF6-8B30-2043F468A5A3}"/>
          </ac:spMkLst>
        </pc:spChg>
        <pc:spChg chg="add mod">
          <ac:chgData name="Ray Crampton" userId="1c230dae8f4a47c0" providerId="LiveId" clId="{AEB7E588-20B8-47E6-8C66-EF8DCF27DDB8}" dt="2023-01-09T23:28:20.644" v="3870" actId="1076"/>
          <ac:spMkLst>
            <pc:docMk/>
            <pc:sldMk cId="1759394576" sldId="483"/>
            <ac:spMk id="26" creationId="{152967F3-AE86-46E0-916A-DB76BA8C1CA2}"/>
          </ac:spMkLst>
        </pc:spChg>
        <pc:spChg chg="add mod">
          <ac:chgData name="Ray Crampton" userId="1c230dae8f4a47c0" providerId="LiveId" clId="{AEB7E588-20B8-47E6-8C66-EF8DCF27DDB8}" dt="2023-01-09T23:28:48.889" v="3967" actId="6549"/>
          <ac:spMkLst>
            <pc:docMk/>
            <pc:sldMk cId="1759394576" sldId="483"/>
            <ac:spMk id="27" creationId="{35597129-AABD-4B58-8EC4-EB3EC4476BF2}"/>
          </ac:spMkLst>
        </pc:spChg>
        <pc:spChg chg="add mod topLvl">
          <ac:chgData name="Ray Crampton" userId="1c230dae8f4a47c0" providerId="LiveId" clId="{AEB7E588-20B8-47E6-8C66-EF8DCF27DDB8}" dt="2023-01-09T23:30:16.911" v="3998" actId="1038"/>
          <ac:spMkLst>
            <pc:docMk/>
            <pc:sldMk cId="1759394576" sldId="483"/>
            <ac:spMk id="34" creationId="{F2C5A2D9-A62B-492F-90D6-6103AB54D2E8}"/>
          </ac:spMkLst>
        </pc:spChg>
        <pc:spChg chg="mod topLvl">
          <ac:chgData name="Ray Crampton" userId="1c230dae8f4a47c0" providerId="LiveId" clId="{AEB7E588-20B8-47E6-8C66-EF8DCF27DDB8}" dt="2023-01-09T23:30:24.617" v="4013" actId="1035"/>
          <ac:spMkLst>
            <pc:docMk/>
            <pc:sldMk cId="1759394576" sldId="483"/>
            <ac:spMk id="37" creationId="{4EE9E902-9AE6-4D4B-A1EC-401FC97A7315}"/>
          </ac:spMkLst>
        </pc:spChg>
        <pc:spChg chg="mod topLvl">
          <ac:chgData name="Ray Crampton" userId="1c230dae8f4a47c0" providerId="LiveId" clId="{AEB7E588-20B8-47E6-8C66-EF8DCF27DDB8}" dt="2023-01-09T23:30:27.741" v="4019" actId="1037"/>
          <ac:spMkLst>
            <pc:docMk/>
            <pc:sldMk cId="1759394576" sldId="483"/>
            <ac:spMk id="38" creationId="{5BA66073-3DD0-4401-BCF4-F1DAEB92EC39}"/>
          </ac:spMkLst>
        </pc:spChg>
        <pc:spChg chg="mod">
          <ac:chgData name="Ray Crampton" userId="1c230dae8f4a47c0" providerId="LiveId" clId="{AEB7E588-20B8-47E6-8C66-EF8DCF27DDB8}" dt="2023-01-09T23:28:11.734" v="3868" actId="1076"/>
          <ac:spMkLst>
            <pc:docMk/>
            <pc:sldMk cId="1759394576" sldId="483"/>
            <ac:spMk id="97" creationId="{9DA51030-E6C3-4C65-BE14-D35F3DFED7F7}"/>
          </ac:spMkLst>
        </pc:spChg>
        <pc:spChg chg="mod">
          <ac:chgData name="Ray Crampton" userId="1c230dae8f4a47c0" providerId="LiveId" clId="{AEB7E588-20B8-47E6-8C66-EF8DCF27DDB8}" dt="2023-01-09T23:28:16.215" v="3869" actId="1076"/>
          <ac:spMkLst>
            <pc:docMk/>
            <pc:sldMk cId="1759394576" sldId="483"/>
            <ac:spMk id="98" creationId="{B9E59E6F-7616-49EA-9312-951F943905F4}"/>
          </ac:spMkLst>
        </pc:spChg>
        <pc:grpChg chg="add del mod">
          <ac:chgData name="Ray Crampton" userId="1c230dae8f4a47c0" providerId="LiveId" clId="{AEB7E588-20B8-47E6-8C66-EF8DCF27DDB8}" dt="2023-01-09T23:30:14.201" v="3995" actId="165"/>
          <ac:grpSpMkLst>
            <pc:docMk/>
            <pc:sldMk cId="1759394576" sldId="483"/>
            <ac:grpSpMk id="5" creationId="{BFA6DAED-7D5A-4D77-AEE3-F51B3476873C}"/>
          </ac:grpSpMkLst>
        </pc:grpChg>
        <pc:grpChg chg="add del mod">
          <ac:chgData name="Ray Crampton" userId="1c230dae8f4a47c0" providerId="LiveId" clId="{AEB7E588-20B8-47E6-8C66-EF8DCF27DDB8}" dt="2023-01-09T23:30:14.201" v="3995" actId="165"/>
          <ac:grpSpMkLst>
            <pc:docMk/>
            <pc:sldMk cId="1759394576" sldId="483"/>
            <ac:grpSpMk id="36" creationId="{D3E4BED0-52AB-41E9-9DBB-F74929662C3F}"/>
          </ac:grpSpMkLst>
        </pc:grpChg>
        <pc:cxnChg chg="add del mod">
          <ac:chgData name="Ray Crampton" userId="1c230dae8f4a47c0" providerId="LiveId" clId="{AEB7E588-20B8-47E6-8C66-EF8DCF27DDB8}" dt="2023-01-09T23:30:01.637" v="3993" actId="478"/>
          <ac:cxnSpMkLst>
            <pc:docMk/>
            <pc:sldMk cId="1759394576" sldId="483"/>
            <ac:cxnSpMk id="28" creationId="{4DBB21A3-4AD8-40DB-A18D-8033CA7DE4E3}"/>
          </ac:cxnSpMkLst>
        </pc:cxnChg>
        <pc:cxnChg chg="add del mod">
          <ac:chgData name="Ray Crampton" userId="1c230dae8f4a47c0" providerId="LiveId" clId="{AEB7E588-20B8-47E6-8C66-EF8DCF27DDB8}" dt="2023-01-09T23:29:56.857" v="3989" actId="478"/>
          <ac:cxnSpMkLst>
            <pc:docMk/>
            <pc:sldMk cId="1759394576" sldId="483"/>
            <ac:cxnSpMk id="29" creationId="{9EA03C19-F873-429F-96F0-5616F4B12CEF}"/>
          </ac:cxnSpMkLst>
        </pc:cxnChg>
        <pc:cxnChg chg="add del mod">
          <ac:chgData name="Ray Crampton" userId="1c230dae8f4a47c0" providerId="LiveId" clId="{AEB7E588-20B8-47E6-8C66-EF8DCF27DDB8}" dt="2023-01-09T23:29:55.852" v="3988" actId="478"/>
          <ac:cxnSpMkLst>
            <pc:docMk/>
            <pc:sldMk cId="1759394576" sldId="483"/>
            <ac:cxnSpMk id="30" creationId="{6B0356B7-0264-4F15-9051-BEDEA766F3D4}"/>
          </ac:cxnSpMkLst>
        </pc:cxnChg>
        <pc:cxnChg chg="add del mod">
          <ac:chgData name="Ray Crampton" userId="1c230dae8f4a47c0" providerId="LiveId" clId="{AEB7E588-20B8-47E6-8C66-EF8DCF27DDB8}" dt="2023-01-09T23:29:55.086" v="3987" actId="478"/>
          <ac:cxnSpMkLst>
            <pc:docMk/>
            <pc:sldMk cId="1759394576" sldId="483"/>
            <ac:cxnSpMk id="31" creationId="{56815B57-0A2C-4624-ADCA-347D5BBD063A}"/>
          </ac:cxnSpMkLst>
        </pc:cxnChg>
        <pc:cxnChg chg="add del mod">
          <ac:chgData name="Ray Crampton" userId="1c230dae8f4a47c0" providerId="LiveId" clId="{AEB7E588-20B8-47E6-8C66-EF8DCF27DDB8}" dt="2023-01-09T23:30:00.588" v="3992" actId="478"/>
          <ac:cxnSpMkLst>
            <pc:docMk/>
            <pc:sldMk cId="1759394576" sldId="483"/>
            <ac:cxnSpMk id="32" creationId="{6BCAB6AD-0B03-4DA1-BE50-E00AC469E549}"/>
          </ac:cxnSpMkLst>
        </pc:cxnChg>
        <pc:cxnChg chg="mod">
          <ac:chgData name="Ray Crampton" userId="1c230dae8f4a47c0" providerId="LiveId" clId="{AEB7E588-20B8-47E6-8C66-EF8DCF27DDB8}" dt="2023-01-09T23:28:11.734" v="3868" actId="1076"/>
          <ac:cxnSpMkLst>
            <pc:docMk/>
            <pc:sldMk cId="1759394576" sldId="483"/>
            <ac:cxnSpMk id="99" creationId="{2C05E69E-779E-48B7-A7B0-4AF5B4C5BCA7}"/>
          </ac:cxnSpMkLst>
        </pc:cxnChg>
        <pc:cxnChg chg="mod">
          <ac:chgData name="Ray Crampton" userId="1c230dae8f4a47c0" providerId="LiveId" clId="{AEB7E588-20B8-47E6-8C66-EF8DCF27DDB8}" dt="2023-01-09T23:28:11.734" v="3868" actId="1076"/>
          <ac:cxnSpMkLst>
            <pc:docMk/>
            <pc:sldMk cId="1759394576" sldId="483"/>
            <ac:cxnSpMk id="103" creationId="{569675DB-067C-40D5-965B-C4433D10D4C6}"/>
          </ac:cxnSpMkLst>
        </pc:cxnChg>
        <pc:cxnChg chg="mod">
          <ac:chgData name="Ray Crampton" userId="1c230dae8f4a47c0" providerId="LiveId" clId="{AEB7E588-20B8-47E6-8C66-EF8DCF27DDB8}" dt="2023-01-09T23:28:11.734" v="3868" actId="1076"/>
          <ac:cxnSpMkLst>
            <pc:docMk/>
            <pc:sldMk cId="1759394576" sldId="483"/>
            <ac:cxnSpMk id="125" creationId="{ED9EDAE4-28FE-4317-BD92-DA0A79BE5080}"/>
          </ac:cxnSpMkLst>
        </pc:cxnChg>
        <pc:cxnChg chg="mod">
          <ac:chgData name="Ray Crampton" userId="1c230dae8f4a47c0" providerId="LiveId" clId="{AEB7E588-20B8-47E6-8C66-EF8DCF27DDB8}" dt="2023-01-09T23:28:11.734" v="3868" actId="1076"/>
          <ac:cxnSpMkLst>
            <pc:docMk/>
            <pc:sldMk cId="1759394576" sldId="483"/>
            <ac:cxnSpMk id="126" creationId="{0F8D4CB3-8C00-4FCA-BA84-B4D92F1E44F8}"/>
          </ac:cxnSpMkLst>
        </pc:cxnChg>
        <pc:cxnChg chg="mod">
          <ac:chgData name="Ray Crampton" userId="1c230dae8f4a47c0" providerId="LiveId" clId="{AEB7E588-20B8-47E6-8C66-EF8DCF27DDB8}" dt="2023-01-09T23:28:11.734" v="3868" actId="1076"/>
          <ac:cxnSpMkLst>
            <pc:docMk/>
            <pc:sldMk cId="1759394576" sldId="483"/>
            <ac:cxnSpMk id="127" creationId="{541DEC36-B7C1-47E9-A757-8C494316C6A2}"/>
          </ac:cxnSpMkLst>
        </pc:cxnChg>
        <pc:cxnChg chg="mod">
          <ac:chgData name="Ray Crampton" userId="1c230dae8f4a47c0" providerId="LiveId" clId="{AEB7E588-20B8-47E6-8C66-EF8DCF27DDB8}" dt="2023-01-09T23:28:16.215" v="3869" actId="1076"/>
          <ac:cxnSpMkLst>
            <pc:docMk/>
            <pc:sldMk cId="1759394576" sldId="483"/>
            <ac:cxnSpMk id="128" creationId="{D71933D4-9B27-4163-8CE0-21F327FA2434}"/>
          </ac:cxnSpMkLst>
        </pc:cxnChg>
        <pc:cxnChg chg="mod">
          <ac:chgData name="Ray Crampton" userId="1c230dae8f4a47c0" providerId="LiveId" clId="{AEB7E588-20B8-47E6-8C66-EF8DCF27DDB8}" dt="2023-01-09T23:28:16.215" v="3869" actId="1076"/>
          <ac:cxnSpMkLst>
            <pc:docMk/>
            <pc:sldMk cId="1759394576" sldId="483"/>
            <ac:cxnSpMk id="130" creationId="{E3EB1F49-B25A-4812-A192-986B4F8F88F0}"/>
          </ac:cxnSpMkLst>
        </pc:cxnChg>
        <pc:cxnChg chg="mod">
          <ac:chgData name="Ray Crampton" userId="1c230dae8f4a47c0" providerId="LiveId" clId="{AEB7E588-20B8-47E6-8C66-EF8DCF27DDB8}" dt="2023-01-09T23:28:16.215" v="3869" actId="1076"/>
          <ac:cxnSpMkLst>
            <pc:docMk/>
            <pc:sldMk cId="1759394576" sldId="483"/>
            <ac:cxnSpMk id="131" creationId="{0F7A3669-A8C1-425A-A33E-7E50DCB94FC9}"/>
          </ac:cxnSpMkLst>
        </pc:cxnChg>
        <pc:cxnChg chg="mod">
          <ac:chgData name="Ray Crampton" userId="1c230dae8f4a47c0" providerId="LiveId" clId="{AEB7E588-20B8-47E6-8C66-EF8DCF27DDB8}" dt="2023-01-09T23:28:16.215" v="3869" actId="1076"/>
          <ac:cxnSpMkLst>
            <pc:docMk/>
            <pc:sldMk cId="1759394576" sldId="483"/>
            <ac:cxnSpMk id="134" creationId="{926879B3-51D1-4253-A5BC-802E9E533DF9}"/>
          </ac:cxnSpMkLst>
        </pc:cxnChg>
        <pc:cxnChg chg="mod">
          <ac:chgData name="Ray Crampton" userId="1c230dae8f4a47c0" providerId="LiveId" clId="{AEB7E588-20B8-47E6-8C66-EF8DCF27DDB8}" dt="2023-01-09T23:28:16.215" v="3869" actId="1076"/>
          <ac:cxnSpMkLst>
            <pc:docMk/>
            <pc:sldMk cId="1759394576" sldId="483"/>
            <ac:cxnSpMk id="147" creationId="{F0DCFC62-2F3B-45B7-B72E-248109179B45}"/>
          </ac:cxnSpMkLst>
        </pc:cxnChg>
      </pc:sldChg>
      <pc:sldChg chg="del">
        <pc:chgData name="Ray Crampton" userId="1c230dae8f4a47c0" providerId="LiveId" clId="{AEB7E588-20B8-47E6-8C66-EF8DCF27DDB8}" dt="2023-01-09T23:22:38.453" v="3730" actId="2696"/>
        <pc:sldMkLst>
          <pc:docMk/>
          <pc:sldMk cId="2606429042" sldId="483"/>
        </pc:sldMkLst>
      </pc:sldChg>
      <pc:sldChg chg="modSp mod">
        <pc:chgData name="Ray Crampton" userId="1c230dae8f4a47c0" providerId="LiveId" clId="{AEB7E588-20B8-47E6-8C66-EF8DCF27DDB8}" dt="2023-01-08T22:13:49.776" v="317" actId="20577"/>
        <pc:sldMkLst>
          <pc:docMk/>
          <pc:sldMk cId="3223822623" sldId="484"/>
        </pc:sldMkLst>
        <pc:spChg chg="mod">
          <ac:chgData name="Ray Crampton" userId="1c230dae8f4a47c0" providerId="LiveId" clId="{AEB7E588-20B8-47E6-8C66-EF8DCF27DDB8}" dt="2023-01-08T22:13:49.776" v="317" actId="20577"/>
          <ac:spMkLst>
            <pc:docMk/>
            <pc:sldMk cId="3223822623" sldId="484"/>
            <ac:spMk id="2" creationId="{CF561231-B3E3-4100-8EC7-4232913052F7}"/>
          </ac:spMkLst>
        </pc:spChg>
      </pc:sldChg>
      <pc:sldChg chg="addSp delSp modSp mod">
        <pc:chgData name="Ray Crampton" userId="1c230dae8f4a47c0" providerId="LiveId" clId="{AEB7E588-20B8-47E6-8C66-EF8DCF27DDB8}" dt="2023-01-12T05:58:05.751" v="4147" actId="14100"/>
        <pc:sldMkLst>
          <pc:docMk/>
          <pc:sldMk cId="3755341259" sldId="485"/>
        </pc:sldMkLst>
        <pc:spChg chg="mod">
          <ac:chgData name="Ray Crampton" userId="1c230dae8f4a47c0" providerId="LiveId" clId="{AEB7E588-20B8-47E6-8C66-EF8DCF27DDB8}" dt="2023-01-12T05:58:05.751" v="4147" actId="14100"/>
          <ac:spMkLst>
            <pc:docMk/>
            <pc:sldMk cId="3755341259" sldId="485"/>
            <ac:spMk id="2" creationId="{CF561231-B3E3-4100-8EC7-4232913052F7}"/>
          </ac:spMkLst>
        </pc:spChg>
        <pc:spChg chg="add mod">
          <ac:chgData name="Ray Crampton" userId="1c230dae8f4a47c0" providerId="LiveId" clId="{AEB7E588-20B8-47E6-8C66-EF8DCF27DDB8}" dt="2023-01-12T05:58:03.217" v="4146" actId="1076"/>
          <ac:spMkLst>
            <pc:docMk/>
            <pc:sldMk cId="3755341259" sldId="485"/>
            <ac:spMk id="6" creationId="{361C8451-CCB0-4DEA-926E-2C3C7ADCEDB0}"/>
          </ac:spMkLst>
        </pc:spChg>
        <pc:spChg chg="add del mod">
          <ac:chgData name="Ray Crampton" userId="1c230dae8f4a47c0" providerId="LiveId" clId="{AEB7E588-20B8-47E6-8C66-EF8DCF27DDB8}" dt="2023-01-08T22:09:00.272" v="211" actId="478"/>
          <ac:spMkLst>
            <pc:docMk/>
            <pc:sldMk cId="3755341259" sldId="485"/>
            <ac:spMk id="24" creationId="{780D78C9-1FDE-42BB-B958-0B2369FEAEED}"/>
          </ac:spMkLst>
        </pc:spChg>
        <pc:spChg chg="add del mod">
          <ac:chgData name="Ray Crampton" userId="1c230dae8f4a47c0" providerId="LiveId" clId="{AEB7E588-20B8-47E6-8C66-EF8DCF27DDB8}" dt="2023-01-08T22:09:01.974" v="213" actId="478"/>
          <ac:spMkLst>
            <pc:docMk/>
            <pc:sldMk cId="3755341259" sldId="485"/>
            <ac:spMk id="25" creationId="{CC6DA817-1CF1-462A-AC77-9F79D72EC2C4}"/>
          </ac:spMkLst>
        </pc:spChg>
        <pc:spChg chg="del">
          <ac:chgData name="Ray Crampton" userId="1c230dae8f4a47c0" providerId="LiveId" clId="{AEB7E588-20B8-47E6-8C66-EF8DCF27DDB8}" dt="2023-01-08T21:51:43.626" v="137" actId="478"/>
          <ac:spMkLst>
            <pc:docMk/>
            <pc:sldMk cId="3755341259" sldId="485"/>
            <ac:spMk id="158" creationId="{886FEED3-6694-4F9D-B816-5C63360648CA}"/>
          </ac:spMkLst>
        </pc:spChg>
        <pc:spChg chg="del">
          <ac:chgData name="Ray Crampton" userId="1c230dae8f4a47c0" providerId="LiveId" clId="{AEB7E588-20B8-47E6-8C66-EF8DCF27DDB8}" dt="2023-01-08T21:51:43.626" v="137" actId="478"/>
          <ac:spMkLst>
            <pc:docMk/>
            <pc:sldMk cId="3755341259" sldId="485"/>
            <ac:spMk id="159" creationId="{C4094DF6-24D6-457F-93C6-D022602D5B50}"/>
          </ac:spMkLst>
        </pc:spChg>
        <pc:spChg chg="del">
          <ac:chgData name="Ray Crampton" userId="1c230dae8f4a47c0" providerId="LiveId" clId="{AEB7E588-20B8-47E6-8C66-EF8DCF27DDB8}" dt="2023-01-08T21:51:43.626" v="137" actId="478"/>
          <ac:spMkLst>
            <pc:docMk/>
            <pc:sldMk cId="3755341259" sldId="485"/>
            <ac:spMk id="160" creationId="{C9BEB513-5A30-40E5-8FA5-5E4FB2EE30B4}"/>
          </ac:spMkLst>
        </pc:spChg>
        <pc:spChg chg="del">
          <ac:chgData name="Ray Crampton" userId="1c230dae8f4a47c0" providerId="LiveId" clId="{AEB7E588-20B8-47E6-8C66-EF8DCF27DDB8}" dt="2023-01-08T21:51:43.626" v="137" actId="478"/>
          <ac:spMkLst>
            <pc:docMk/>
            <pc:sldMk cId="3755341259" sldId="485"/>
            <ac:spMk id="161" creationId="{99245481-CEB3-409D-BD40-60BC96CF8EB7}"/>
          </ac:spMkLst>
        </pc:spChg>
        <pc:spChg chg="del">
          <ac:chgData name="Ray Crampton" userId="1c230dae8f4a47c0" providerId="LiveId" clId="{AEB7E588-20B8-47E6-8C66-EF8DCF27DDB8}" dt="2023-01-08T21:51:43.626" v="137" actId="478"/>
          <ac:spMkLst>
            <pc:docMk/>
            <pc:sldMk cId="3755341259" sldId="485"/>
            <ac:spMk id="162" creationId="{F72E3E44-C791-4347-8C4E-BBBFBA03BEBC}"/>
          </ac:spMkLst>
        </pc:spChg>
        <pc:spChg chg="del">
          <ac:chgData name="Ray Crampton" userId="1c230dae8f4a47c0" providerId="LiveId" clId="{AEB7E588-20B8-47E6-8C66-EF8DCF27DDB8}" dt="2023-01-08T21:51:43.626" v="137" actId="478"/>
          <ac:spMkLst>
            <pc:docMk/>
            <pc:sldMk cId="3755341259" sldId="485"/>
            <ac:spMk id="164" creationId="{73BD9000-8069-4074-B454-DE0F8B8C779A}"/>
          </ac:spMkLst>
        </pc:spChg>
        <pc:spChg chg="del">
          <ac:chgData name="Ray Crampton" userId="1c230dae8f4a47c0" providerId="LiveId" clId="{AEB7E588-20B8-47E6-8C66-EF8DCF27DDB8}" dt="2023-01-08T21:51:43.626" v="137" actId="478"/>
          <ac:spMkLst>
            <pc:docMk/>
            <pc:sldMk cId="3755341259" sldId="485"/>
            <ac:spMk id="178" creationId="{EF1D39B6-31F4-4A3D-82C1-806ECBC22BAF}"/>
          </ac:spMkLst>
        </pc:spChg>
        <pc:spChg chg="del">
          <ac:chgData name="Ray Crampton" userId="1c230dae8f4a47c0" providerId="LiveId" clId="{AEB7E588-20B8-47E6-8C66-EF8DCF27DDB8}" dt="2023-01-08T21:51:43.626" v="137" actId="478"/>
          <ac:spMkLst>
            <pc:docMk/>
            <pc:sldMk cId="3755341259" sldId="485"/>
            <ac:spMk id="179" creationId="{1F1CF284-3174-4A02-87A0-3A38B0DC004B}"/>
          </ac:spMkLst>
        </pc:spChg>
        <pc:spChg chg="del">
          <ac:chgData name="Ray Crampton" userId="1c230dae8f4a47c0" providerId="LiveId" clId="{AEB7E588-20B8-47E6-8C66-EF8DCF27DDB8}" dt="2023-01-08T21:51:43.626" v="137" actId="478"/>
          <ac:spMkLst>
            <pc:docMk/>
            <pc:sldMk cId="3755341259" sldId="485"/>
            <ac:spMk id="186" creationId="{5DFFCE50-456C-419F-AABC-17B80AC116EA}"/>
          </ac:spMkLst>
        </pc:spChg>
        <pc:spChg chg="del">
          <ac:chgData name="Ray Crampton" userId="1c230dae8f4a47c0" providerId="LiveId" clId="{AEB7E588-20B8-47E6-8C66-EF8DCF27DDB8}" dt="2023-01-08T21:51:43.626" v="137" actId="478"/>
          <ac:spMkLst>
            <pc:docMk/>
            <pc:sldMk cId="3755341259" sldId="485"/>
            <ac:spMk id="188" creationId="{E7567184-896C-40D4-95E2-CD64CF0FC74F}"/>
          </ac:spMkLst>
        </pc:spChg>
        <pc:spChg chg="del">
          <ac:chgData name="Ray Crampton" userId="1c230dae8f4a47c0" providerId="LiveId" clId="{AEB7E588-20B8-47E6-8C66-EF8DCF27DDB8}" dt="2023-01-08T21:51:43.626" v="137" actId="478"/>
          <ac:spMkLst>
            <pc:docMk/>
            <pc:sldMk cId="3755341259" sldId="485"/>
            <ac:spMk id="189" creationId="{79CF9D5C-62F6-4BC5-B0B9-E2EDDFC00DCE}"/>
          </ac:spMkLst>
        </pc:spChg>
        <pc:picChg chg="add mod">
          <ac:chgData name="Ray Crampton" userId="1c230dae8f4a47c0" providerId="LiveId" clId="{AEB7E588-20B8-47E6-8C66-EF8DCF27DDB8}" dt="2023-01-08T22:09:04.044" v="214" actId="1076"/>
          <ac:picMkLst>
            <pc:docMk/>
            <pc:sldMk cId="3755341259" sldId="485"/>
            <ac:picMk id="5" creationId="{D97D76DF-62AE-4D20-8F3A-2C667E8549A4}"/>
          </ac:picMkLst>
        </pc:picChg>
        <pc:picChg chg="add mod">
          <ac:chgData name="Ray Crampton" userId="1c230dae8f4a47c0" providerId="LiveId" clId="{AEB7E588-20B8-47E6-8C66-EF8DCF27DDB8}" dt="2023-01-08T22:00:04.601" v="146" actId="1076"/>
          <ac:picMkLst>
            <pc:docMk/>
            <pc:sldMk cId="3755341259" sldId="485"/>
            <ac:picMk id="7" creationId="{1194ADF5-3798-42EA-BA8F-FFFFB5A7FD55}"/>
          </ac:picMkLst>
        </pc:picChg>
        <pc:picChg chg="add del mod">
          <ac:chgData name="Ray Crampton" userId="1c230dae8f4a47c0" providerId="LiveId" clId="{AEB7E588-20B8-47E6-8C66-EF8DCF27DDB8}" dt="2023-01-08T22:08:58.638" v="210" actId="478"/>
          <ac:picMkLst>
            <pc:docMk/>
            <pc:sldMk cId="3755341259" sldId="485"/>
            <ac:picMk id="9" creationId="{97FA0AC2-E014-43D9-921B-F5C3F70FD9FF}"/>
          </ac:picMkLst>
        </pc:picChg>
        <pc:picChg chg="add del mod">
          <ac:chgData name="Ray Crampton" userId="1c230dae8f4a47c0" providerId="LiveId" clId="{AEB7E588-20B8-47E6-8C66-EF8DCF27DDB8}" dt="2023-01-08T22:09:00.893" v="212" actId="478"/>
          <ac:picMkLst>
            <pc:docMk/>
            <pc:sldMk cId="3755341259" sldId="485"/>
            <ac:picMk id="11" creationId="{5340FFA6-E406-49D1-9AC0-9DA4BC0A4BE6}"/>
          </ac:picMkLst>
        </pc:picChg>
        <pc:cxnChg chg="del mod">
          <ac:chgData name="Ray Crampton" userId="1c230dae8f4a47c0" providerId="LiveId" clId="{AEB7E588-20B8-47E6-8C66-EF8DCF27DDB8}" dt="2023-01-08T21:51:43.626" v="137" actId="478"/>
          <ac:cxnSpMkLst>
            <pc:docMk/>
            <pc:sldMk cId="3755341259" sldId="485"/>
            <ac:cxnSpMk id="166" creationId="{5E8E95B5-9D53-45AE-930E-59A6F63EC07F}"/>
          </ac:cxnSpMkLst>
        </pc:cxnChg>
        <pc:cxnChg chg="del mod">
          <ac:chgData name="Ray Crampton" userId="1c230dae8f4a47c0" providerId="LiveId" clId="{AEB7E588-20B8-47E6-8C66-EF8DCF27DDB8}" dt="2023-01-08T21:51:43.626" v="137" actId="478"/>
          <ac:cxnSpMkLst>
            <pc:docMk/>
            <pc:sldMk cId="3755341259" sldId="485"/>
            <ac:cxnSpMk id="167" creationId="{1E02D73E-FF1C-4449-A7DA-5159E757F280}"/>
          </ac:cxnSpMkLst>
        </pc:cxnChg>
        <pc:cxnChg chg="del mod">
          <ac:chgData name="Ray Crampton" userId="1c230dae8f4a47c0" providerId="LiveId" clId="{AEB7E588-20B8-47E6-8C66-EF8DCF27DDB8}" dt="2023-01-08T21:51:43.626" v="137" actId="478"/>
          <ac:cxnSpMkLst>
            <pc:docMk/>
            <pc:sldMk cId="3755341259" sldId="485"/>
            <ac:cxnSpMk id="172" creationId="{C7B39EDD-1F4E-4EBF-A9B9-D990EDC182F2}"/>
          </ac:cxnSpMkLst>
        </pc:cxnChg>
        <pc:cxnChg chg="del mod">
          <ac:chgData name="Ray Crampton" userId="1c230dae8f4a47c0" providerId="LiveId" clId="{AEB7E588-20B8-47E6-8C66-EF8DCF27DDB8}" dt="2023-01-08T21:51:43.626" v="137" actId="478"/>
          <ac:cxnSpMkLst>
            <pc:docMk/>
            <pc:sldMk cId="3755341259" sldId="485"/>
            <ac:cxnSpMk id="175" creationId="{74EE0523-1C9C-47E4-8C2D-97CCFC098098}"/>
          </ac:cxnSpMkLst>
        </pc:cxnChg>
        <pc:cxnChg chg="del mod">
          <ac:chgData name="Ray Crampton" userId="1c230dae8f4a47c0" providerId="LiveId" clId="{AEB7E588-20B8-47E6-8C66-EF8DCF27DDB8}" dt="2023-01-08T21:59:58.218" v="140" actId="478"/>
          <ac:cxnSpMkLst>
            <pc:docMk/>
            <pc:sldMk cId="3755341259" sldId="485"/>
            <ac:cxnSpMk id="190" creationId="{72EC78E7-DCDA-4F60-AAAC-67BFA689B257}"/>
          </ac:cxnSpMkLst>
        </pc:cxnChg>
      </pc:sldChg>
      <pc:sldChg chg="addSp delSp modSp mod ord">
        <pc:chgData name="Ray Crampton" userId="1c230dae8f4a47c0" providerId="LiveId" clId="{AEB7E588-20B8-47E6-8C66-EF8DCF27DDB8}" dt="2023-01-09T23:02:44.830" v="3030" actId="1035"/>
        <pc:sldMkLst>
          <pc:docMk/>
          <pc:sldMk cId="2312049021" sldId="487"/>
        </pc:sldMkLst>
        <pc:spChg chg="del">
          <ac:chgData name="Ray Crampton" userId="1c230dae8f4a47c0" providerId="LiveId" clId="{AEB7E588-20B8-47E6-8C66-EF8DCF27DDB8}" dt="2023-01-09T21:05:07.427" v="2769" actId="478"/>
          <ac:spMkLst>
            <pc:docMk/>
            <pc:sldMk cId="2312049021" sldId="487"/>
            <ac:spMk id="2" creationId="{CF561231-B3E3-4100-8EC7-4232913052F7}"/>
          </ac:spMkLst>
        </pc:spChg>
        <pc:spChg chg="add del mod">
          <ac:chgData name="Ray Crampton" userId="1c230dae8f4a47c0" providerId="LiveId" clId="{AEB7E588-20B8-47E6-8C66-EF8DCF27DDB8}" dt="2023-01-09T21:05:09.777" v="2770" actId="478"/>
          <ac:spMkLst>
            <pc:docMk/>
            <pc:sldMk cId="2312049021" sldId="487"/>
            <ac:spMk id="9" creationId="{C7E863DA-3BFD-4CBB-86B8-57856B38DBB8}"/>
          </ac:spMkLst>
        </pc:spChg>
        <pc:spChg chg="add mod">
          <ac:chgData name="Ray Crampton" userId="1c230dae8f4a47c0" providerId="LiveId" clId="{AEB7E588-20B8-47E6-8C66-EF8DCF27DDB8}" dt="2023-01-09T23:00:38.213" v="2942" actId="207"/>
          <ac:spMkLst>
            <pc:docMk/>
            <pc:sldMk cId="2312049021" sldId="487"/>
            <ac:spMk id="10" creationId="{8CB40A7C-EA7D-467F-AB33-C4082051933A}"/>
          </ac:spMkLst>
        </pc:spChg>
        <pc:spChg chg="add mod">
          <ac:chgData name="Ray Crampton" userId="1c230dae8f4a47c0" providerId="LiveId" clId="{AEB7E588-20B8-47E6-8C66-EF8DCF27DDB8}" dt="2023-01-09T23:00:38.213" v="2942" actId="207"/>
          <ac:spMkLst>
            <pc:docMk/>
            <pc:sldMk cId="2312049021" sldId="487"/>
            <ac:spMk id="31" creationId="{422A8C5F-467A-46C2-A940-BCBE90162F30}"/>
          </ac:spMkLst>
        </pc:spChg>
        <pc:spChg chg="add mod">
          <ac:chgData name="Ray Crampton" userId="1c230dae8f4a47c0" providerId="LiveId" clId="{AEB7E588-20B8-47E6-8C66-EF8DCF27DDB8}" dt="2023-01-09T23:00:38.213" v="2942" actId="207"/>
          <ac:spMkLst>
            <pc:docMk/>
            <pc:sldMk cId="2312049021" sldId="487"/>
            <ac:spMk id="32" creationId="{B53D950B-58AF-4890-B381-01D4E265D5D5}"/>
          </ac:spMkLst>
        </pc:spChg>
        <pc:spChg chg="add mod">
          <ac:chgData name="Ray Crampton" userId="1c230dae8f4a47c0" providerId="LiveId" clId="{AEB7E588-20B8-47E6-8C66-EF8DCF27DDB8}" dt="2023-01-09T23:00:38.213" v="2942" actId="207"/>
          <ac:spMkLst>
            <pc:docMk/>
            <pc:sldMk cId="2312049021" sldId="487"/>
            <ac:spMk id="33" creationId="{037F7948-2DD3-43D1-8C84-02309C27779D}"/>
          </ac:spMkLst>
        </pc:spChg>
        <pc:spChg chg="add mod">
          <ac:chgData name="Ray Crampton" userId="1c230dae8f4a47c0" providerId="LiveId" clId="{AEB7E588-20B8-47E6-8C66-EF8DCF27DDB8}" dt="2023-01-09T22:58:42.356" v="2811" actId="1076"/>
          <ac:spMkLst>
            <pc:docMk/>
            <pc:sldMk cId="2312049021" sldId="487"/>
            <ac:spMk id="34" creationId="{B45658B8-E4AA-4137-B3DE-84775DD843A0}"/>
          </ac:spMkLst>
        </pc:spChg>
        <pc:spChg chg="add mod">
          <ac:chgData name="Ray Crampton" userId="1c230dae8f4a47c0" providerId="LiveId" clId="{AEB7E588-20B8-47E6-8C66-EF8DCF27DDB8}" dt="2023-01-09T23:00:40.997" v="2946" actId="1037"/>
          <ac:spMkLst>
            <pc:docMk/>
            <pc:sldMk cId="2312049021" sldId="487"/>
            <ac:spMk id="35" creationId="{1078D15E-8AE0-4969-816A-DBFE585F4642}"/>
          </ac:spMkLst>
        </pc:spChg>
        <pc:spChg chg="add mod">
          <ac:chgData name="Ray Crampton" userId="1c230dae8f4a47c0" providerId="LiveId" clId="{AEB7E588-20B8-47E6-8C66-EF8DCF27DDB8}" dt="2023-01-09T23:00:38.213" v="2942" actId="207"/>
          <ac:spMkLst>
            <pc:docMk/>
            <pc:sldMk cId="2312049021" sldId="487"/>
            <ac:spMk id="36" creationId="{F695C59E-03C8-4B30-871F-7E9B88ED1B40}"/>
          </ac:spMkLst>
        </pc:spChg>
        <pc:spChg chg="add mod">
          <ac:chgData name="Ray Crampton" userId="1c230dae8f4a47c0" providerId="LiveId" clId="{AEB7E588-20B8-47E6-8C66-EF8DCF27DDB8}" dt="2023-01-09T23:02:44.830" v="3030" actId="1035"/>
          <ac:spMkLst>
            <pc:docMk/>
            <pc:sldMk cId="2312049021" sldId="487"/>
            <ac:spMk id="38" creationId="{1AE8988F-929B-4348-8AF1-D8B9E3FBBCE5}"/>
          </ac:spMkLst>
        </pc:spChg>
        <pc:spChg chg="del">
          <ac:chgData name="Ray Crampton" userId="1c230dae8f4a47c0" providerId="LiveId" clId="{AEB7E588-20B8-47E6-8C66-EF8DCF27DDB8}" dt="2023-01-09T21:04:47.383" v="2754" actId="478"/>
          <ac:spMkLst>
            <pc:docMk/>
            <pc:sldMk cId="2312049021" sldId="487"/>
            <ac:spMk id="96" creationId="{CF8EF5F2-937A-4B48-AA9C-87898B777232}"/>
          </ac:spMkLst>
        </pc:spChg>
        <pc:spChg chg="del">
          <ac:chgData name="Ray Crampton" userId="1c230dae8f4a47c0" providerId="LiveId" clId="{AEB7E588-20B8-47E6-8C66-EF8DCF27DDB8}" dt="2023-01-09T21:04:46.267" v="2753" actId="478"/>
          <ac:spMkLst>
            <pc:docMk/>
            <pc:sldMk cId="2312049021" sldId="487"/>
            <ac:spMk id="97" creationId="{9DA51030-E6C3-4C65-BE14-D35F3DFED7F7}"/>
          </ac:spMkLst>
        </pc:spChg>
        <pc:spChg chg="del">
          <ac:chgData name="Ray Crampton" userId="1c230dae8f4a47c0" providerId="LiveId" clId="{AEB7E588-20B8-47E6-8C66-EF8DCF27DDB8}" dt="2023-01-09T21:04:48.687" v="2755" actId="478"/>
          <ac:spMkLst>
            <pc:docMk/>
            <pc:sldMk cId="2312049021" sldId="487"/>
            <ac:spMk id="98" creationId="{B9E59E6F-7616-49EA-9312-951F943905F4}"/>
          </ac:spMkLst>
        </pc:spChg>
        <pc:picChg chg="del">
          <ac:chgData name="Ray Crampton" userId="1c230dae8f4a47c0" providerId="LiveId" clId="{AEB7E588-20B8-47E6-8C66-EF8DCF27DDB8}" dt="2023-01-09T21:04:43.677" v="2752" actId="478"/>
          <ac:picMkLst>
            <pc:docMk/>
            <pc:sldMk cId="2312049021" sldId="487"/>
            <ac:picMk id="5" creationId="{11063DB1-752D-4328-B7C8-C9F87B45C55A}"/>
          </ac:picMkLst>
        </pc:picChg>
        <pc:picChg chg="add mod">
          <ac:chgData name="Ray Crampton" userId="1c230dae8f4a47c0" providerId="LiveId" clId="{AEB7E588-20B8-47E6-8C66-EF8DCF27DDB8}" dt="2023-01-09T22:57:52.108" v="2797" actId="1076"/>
          <ac:picMkLst>
            <pc:docMk/>
            <pc:sldMk cId="2312049021" sldId="487"/>
            <ac:picMk id="6" creationId="{5892548C-4286-4A73-A885-E610195124F5}"/>
          </ac:picMkLst>
        </pc:picChg>
        <pc:cxnChg chg="del">
          <ac:chgData name="Ray Crampton" userId="1c230dae8f4a47c0" providerId="LiveId" clId="{AEB7E588-20B8-47E6-8C66-EF8DCF27DDB8}" dt="2023-01-09T21:05:00.854" v="2763" actId="478"/>
          <ac:cxnSpMkLst>
            <pc:docMk/>
            <pc:sldMk cId="2312049021" sldId="487"/>
            <ac:cxnSpMk id="8" creationId="{8B019D89-7EF1-4321-B1DC-BD3ED3FFA234}"/>
          </ac:cxnSpMkLst>
        </pc:cxnChg>
        <pc:cxnChg chg="del">
          <ac:chgData name="Ray Crampton" userId="1c230dae8f4a47c0" providerId="LiveId" clId="{AEB7E588-20B8-47E6-8C66-EF8DCF27DDB8}" dt="2023-01-09T21:05:00.854" v="2763" actId="478"/>
          <ac:cxnSpMkLst>
            <pc:docMk/>
            <pc:sldMk cId="2312049021" sldId="487"/>
            <ac:cxnSpMk id="74" creationId="{6E16653D-F242-460A-A2D2-622DD1118323}"/>
          </ac:cxnSpMkLst>
        </pc:cxnChg>
        <pc:cxnChg chg="del">
          <ac:chgData name="Ray Crampton" userId="1c230dae8f4a47c0" providerId="LiveId" clId="{AEB7E588-20B8-47E6-8C66-EF8DCF27DDB8}" dt="2023-01-09T21:05:02.681" v="2765" actId="478"/>
          <ac:cxnSpMkLst>
            <pc:docMk/>
            <pc:sldMk cId="2312049021" sldId="487"/>
            <ac:cxnSpMk id="99" creationId="{2C05E69E-779E-48B7-A7B0-4AF5B4C5BCA7}"/>
          </ac:cxnSpMkLst>
        </pc:cxnChg>
        <pc:cxnChg chg="del">
          <ac:chgData name="Ray Crampton" userId="1c230dae8f4a47c0" providerId="LiveId" clId="{AEB7E588-20B8-47E6-8C66-EF8DCF27DDB8}" dt="2023-01-09T21:05:02.681" v="2765" actId="478"/>
          <ac:cxnSpMkLst>
            <pc:docMk/>
            <pc:sldMk cId="2312049021" sldId="487"/>
            <ac:cxnSpMk id="103" creationId="{569675DB-067C-40D5-965B-C4433D10D4C6}"/>
          </ac:cxnSpMkLst>
        </pc:cxnChg>
        <pc:cxnChg chg="del">
          <ac:chgData name="Ray Crampton" userId="1c230dae8f4a47c0" providerId="LiveId" clId="{AEB7E588-20B8-47E6-8C66-EF8DCF27DDB8}" dt="2023-01-09T21:04:51.499" v="2757" actId="478"/>
          <ac:cxnSpMkLst>
            <pc:docMk/>
            <pc:sldMk cId="2312049021" sldId="487"/>
            <ac:cxnSpMk id="125" creationId="{ED9EDAE4-28FE-4317-BD92-DA0A79BE5080}"/>
          </ac:cxnSpMkLst>
        </pc:cxnChg>
        <pc:cxnChg chg="del">
          <ac:chgData name="Ray Crampton" userId="1c230dae8f4a47c0" providerId="LiveId" clId="{AEB7E588-20B8-47E6-8C66-EF8DCF27DDB8}" dt="2023-01-09T21:04:51.499" v="2757" actId="478"/>
          <ac:cxnSpMkLst>
            <pc:docMk/>
            <pc:sldMk cId="2312049021" sldId="487"/>
            <ac:cxnSpMk id="126" creationId="{0F8D4CB3-8C00-4FCA-BA84-B4D92F1E44F8}"/>
          </ac:cxnSpMkLst>
        </pc:cxnChg>
        <pc:cxnChg chg="del">
          <ac:chgData name="Ray Crampton" userId="1c230dae8f4a47c0" providerId="LiveId" clId="{AEB7E588-20B8-47E6-8C66-EF8DCF27DDB8}" dt="2023-01-09T21:04:51.499" v="2757" actId="478"/>
          <ac:cxnSpMkLst>
            <pc:docMk/>
            <pc:sldMk cId="2312049021" sldId="487"/>
            <ac:cxnSpMk id="127" creationId="{541DEC36-B7C1-47E9-A757-8C494316C6A2}"/>
          </ac:cxnSpMkLst>
        </pc:cxnChg>
        <pc:cxnChg chg="del">
          <ac:chgData name="Ray Crampton" userId="1c230dae8f4a47c0" providerId="LiveId" clId="{AEB7E588-20B8-47E6-8C66-EF8DCF27DDB8}" dt="2023-01-09T21:05:04.727" v="2767" actId="478"/>
          <ac:cxnSpMkLst>
            <pc:docMk/>
            <pc:sldMk cId="2312049021" sldId="487"/>
            <ac:cxnSpMk id="128" creationId="{D71933D4-9B27-4163-8CE0-21F327FA2434}"/>
          </ac:cxnSpMkLst>
        </pc:cxnChg>
        <pc:cxnChg chg="del">
          <ac:chgData name="Ray Crampton" userId="1c230dae8f4a47c0" providerId="LiveId" clId="{AEB7E588-20B8-47E6-8C66-EF8DCF27DDB8}" dt="2023-01-09T21:04:51.499" v="2757" actId="478"/>
          <ac:cxnSpMkLst>
            <pc:docMk/>
            <pc:sldMk cId="2312049021" sldId="487"/>
            <ac:cxnSpMk id="130" creationId="{E3EB1F49-B25A-4812-A192-986B4F8F88F0}"/>
          </ac:cxnSpMkLst>
        </pc:cxnChg>
        <pc:cxnChg chg="del">
          <ac:chgData name="Ray Crampton" userId="1c230dae8f4a47c0" providerId="LiveId" clId="{AEB7E588-20B8-47E6-8C66-EF8DCF27DDB8}" dt="2023-01-09T21:04:51.499" v="2757" actId="478"/>
          <ac:cxnSpMkLst>
            <pc:docMk/>
            <pc:sldMk cId="2312049021" sldId="487"/>
            <ac:cxnSpMk id="131" creationId="{0F7A3669-A8C1-425A-A33E-7E50DCB94FC9}"/>
          </ac:cxnSpMkLst>
        </pc:cxnChg>
        <pc:cxnChg chg="del">
          <ac:chgData name="Ray Crampton" userId="1c230dae8f4a47c0" providerId="LiveId" clId="{AEB7E588-20B8-47E6-8C66-EF8DCF27DDB8}" dt="2023-01-09T21:04:51.499" v="2757" actId="478"/>
          <ac:cxnSpMkLst>
            <pc:docMk/>
            <pc:sldMk cId="2312049021" sldId="487"/>
            <ac:cxnSpMk id="134" creationId="{926879B3-51D1-4253-A5BC-802E9E533DF9}"/>
          </ac:cxnSpMkLst>
        </pc:cxnChg>
        <pc:cxnChg chg="del">
          <ac:chgData name="Ray Crampton" userId="1c230dae8f4a47c0" providerId="LiveId" clId="{AEB7E588-20B8-47E6-8C66-EF8DCF27DDB8}" dt="2023-01-09T21:05:01.876" v="2764" actId="478"/>
          <ac:cxnSpMkLst>
            <pc:docMk/>
            <pc:sldMk cId="2312049021" sldId="487"/>
            <ac:cxnSpMk id="135" creationId="{FC0939DE-BD2C-4549-ABE2-349518A7421A}"/>
          </ac:cxnSpMkLst>
        </pc:cxnChg>
        <pc:cxnChg chg="del">
          <ac:chgData name="Ray Crampton" userId="1c230dae8f4a47c0" providerId="LiveId" clId="{AEB7E588-20B8-47E6-8C66-EF8DCF27DDB8}" dt="2023-01-09T21:04:54.895" v="2758" actId="478"/>
          <ac:cxnSpMkLst>
            <pc:docMk/>
            <pc:sldMk cId="2312049021" sldId="487"/>
            <ac:cxnSpMk id="136" creationId="{E17D0285-62E2-4F2E-A357-B5D81B520C1D}"/>
          </ac:cxnSpMkLst>
        </pc:cxnChg>
        <pc:cxnChg chg="del">
          <ac:chgData name="Ray Crampton" userId="1c230dae8f4a47c0" providerId="LiveId" clId="{AEB7E588-20B8-47E6-8C66-EF8DCF27DDB8}" dt="2023-01-09T21:04:55.696" v="2759" actId="478"/>
          <ac:cxnSpMkLst>
            <pc:docMk/>
            <pc:sldMk cId="2312049021" sldId="487"/>
            <ac:cxnSpMk id="137" creationId="{BB8D31AC-F3BA-49A5-B187-C3C9B3942DA4}"/>
          </ac:cxnSpMkLst>
        </pc:cxnChg>
        <pc:cxnChg chg="del">
          <ac:chgData name="Ray Crampton" userId="1c230dae8f4a47c0" providerId="LiveId" clId="{AEB7E588-20B8-47E6-8C66-EF8DCF27DDB8}" dt="2023-01-09T21:05:04.727" v="2767" actId="478"/>
          <ac:cxnSpMkLst>
            <pc:docMk/>
            <pc:sldMk cId="2312049021" sldId="487"/>
            <ac:cxnSpMk id="147" creationId="{F0DCFC62-2F3B-45B7-B72E-248109179B45}"/>
          </ac:cxnSpMkLst>
        </pc:cxnChg>
        <pc:cxnChg chg="del">
          <ac:chgData name="Ray Crampton" userId="1c230dae8f4a47c0" providerId="LiveId" clId="{AEB7E588-20B8-47E6-8C66-EF8DCF27DDB8}" dt="2023-01-09T21:04:56.978" v="2761" actId="478"/>
          <ac:cxnSpMkLst>
            <pc:docMk/>
            <pc:sldMk cId="2312049021" sldId="487"/>
            <ac:cxnSpMk id="153" creationId="{ECB13684-AED7-4F66-8FCF-A72D7822C6B8}"/>
          </ac:cxnSpMkLst>
        </pc:cxnChg>
        <pc:cxnChg chg="del">
          <ac:chgData name="Ray Crampton" userId="1c230dae8f4a47c0" providerId="LiveId" clId="{AEB7E588-20B8-47E6-8C66-EF8DCF27DDB8}" dt="2023-01-09T21:04:51.499" v="2757" actId="478"/>
          <ac:cxnSpMkLst>
            <pc:docMk/>
            <pc:sldMk cId="2312049021" sldId="487"/>
            <ac:cxnSpMk id="154" creationId="{2DDDC266-9C63-473B-B22B-C2BC6B95094C}"/>
          </ac:cxnSpMkLst>
        </pc:cxnChg>
        <pc:cxnChg chg="del">
          <ac:chgData name="Ray Crampton" userId="1c230dae8f4a47c0" providerId="LiveId" clId="{AEB7E588-20B8-47E6-8C66-EF8DCF27DDB8}" dt="2023-01-09T21:04:56.168" v="2760" actId="478"/>
          <ac:cxnSpMkLst>
            <pc:docMk/>
            <pc:sldMk cId="2312049021" sldId="487"/>
            <ac:cxnSpMk id="155" creationId="{79BEE18B-3FC6-47E4-B3CF-44FA4E9EF69E}"/>
          </ac:cxnSpMkLst>
        </pc:cxnChg>
      </pc:sldChg>
      <pc:sldChg chg="modSp mod">
        <pc:chgData name="Ray Crampton" userId="1c230dae8f4a47c0" providerId="LiveId" clId="{AEB7E588-20B8-47E6-8C66-EF8DCF27DDB8}" dt="2023-01-08T22:18:21.560" v="726" actId="20577"/>
        <pc:sldMkLst>
          <pc:docMk/>
          <pc:sldMk cId="3025563742" sldId="488"/>
        </pc:sldMkLst>
        <pc:spChg chg="mod">
          <ac:chgData name="Ray Crampton" userId="1c230dae8f4a47c0" providerId="LiveId" clId="{AEB7E588-20B8-47E6-8C66-EF8DCF27DDB8}" dt="2023-01-08T22:18:21.560" v="726" actId="20577"/>
          <ac:spMkLst>
            <pc:docMk/>
            <pc:sldMk cId="3025563742" sldId="488"/>
            <ac:spMk id="6" creationId="{9D32FB0F-2A24-464D-ACAD-02DD95424049}"/>
          </ac:spMkLst>
        </pc:spChg>
      </pc:sldChg>
      <pc:sldChg chg="del">
        <pc:chgData name="Ray Crampton" userId="1c230dae8f4a47c0" providerId="LiveId" clId="{AEB7E588-20B8-47E6-8C66-EF8DCF27DDB8}" dt="2023-01-08T21:46:19.134" v="78" actId="47"/>
        <pc:sldMkLst>
          <pc:docMk/>
          <pc:sldMk cId="1052514227" sldId="489"/>
        </pc:sldMkLst>
      </pc:sldChg>
      <pc:sldChg chg="addSp delSp modSp mod">
        <pc:chgData name="Ray Crampton" userId="1c230dae8f4a47c0" providerId="LiveId" clId="{AEB7E588-20B8-47E6-8C66-EF8DCF27DDB8}" dt="2023-01-11T16:57:25.896" v="4049" actId="478"/>
        <pc:sldMkLst>
          <pc:docMk/>
          <pc:sldMk cId="1288793998" sldId="490"/>
        </pc:sldMkLst>
        <pc:picChg chg="add del mod">
          <ac:chgData name="Ray Crampton" userId="1c230dae8f4a47c0" providerId="LiveId" clId="{AEB7E588-20B8-47E6-8C66-EF8DCF27DDB8}" dt="2023-01-11T05:53:01.198" v="4026" actId="478"/>
          <ac:picMkLst>
            <pc:docMk/>
            <pc:sldMk cId="1288793998" sldId="490"/>
            <ac:picMk id="5" creationId="{2B1684CB-77FC-4EC0-A3F1-D32E5A106A66}"/>
          </ac:picMkLst>
        </pc:picChg>
        <pc:picChg chg="add del">
          <ac:chgData name="Ray Crampton" userId="1c230dae8f4a47c0" providerId="LiveId" clId="{AEB7E588-20B8-47E6-8C66-EF8DCF27DDB8}" dt="2023-01-11T16:57:21.495" v="4046" actId="478"/>
          <ac:picMkLst>
            <pc:docMk/>
            <pc:sldMk cId="1288793998" sldId="490"/>
            <ac:picMk id="5" creationId="{F75155C7-02F3-479F-9955-F990F07606BC}"/>
          </ac:picMkLst>
        </pc:picChg>
        <pc:cxnChg chg="add del mod">
          <ac:chgData name="Ray Crampton" userId="1c230dae8f4a47c0" providerId="LiveId" clId="{AEB7E588-20B8-47E6-8C66-EF8DCF27DDB8}" dt="2023-01-11T16:57:23.543" v="4047" actId="478"/>
          <ac:cxnSpMkLst>
            <pc:docMk/>
            <pc:sldMk cId="1288793998" sldId="490"/>
            <ac:cxnSpMk id="7" creationId="{5B151DBE-80BF-460D-90C1-8BF65985E605}"/>
          </ac:cxnSpMkLst>
        </pc:cxnChg>
        <pc:cxnChg chg="add del mod">
          <ac:chgData name="Ray Crampton" userId="1c230dae8f4a47c0" providerId="LiveId" clId="{AEB7E588-20B8-47E6-8C66-EF8DCF27DDB8}" dt="2023-01-11T05:53:03.892" v="4028" actId="478"/>
          <ac:cxnSpMkLst>
            <pc:docMk/>
            <pc:sldMk cId="1288793998" sldId="490"/>
            <ac:cxnSpMk id="7" creationId="{5E585296-48AB-4159-AE61-AC98986CD3CE}"/>
          </ac:cxnSpMkLst>
        </pc:cxnChg>
        <pc:cxnChg chg="add del mod">
          <ac:chgData name="Ray Crampton" userId="1c230dae8f4a47c0" providerId="LiveId" clId="{AEB7E588-20B8-47E6-8C66-EF8DCF27DDB8}" dt="2023-01-11T16:57:25.896" v="4049" actId="478"/>
          <ac:cxnSpMkLst>
            <pc:docMk/>
            <pc:sldMk cId="1288793998" sldId="490"/>
            <ac:cxnSpMk id="9" creationId="{6B654A5D-6400-4571-9613-95044A55981D}"/>
          </ac:cxnSpMkLst>
        </pc:cxnChg>
        <pc:cxnChg chg="add del">
          <ac:chgData name="Ray Crampton" userId="1c230dae8f4a47c0" providerId="LiveId" clId="{AEB7E588-20B8-47E6-8C66-EF8DCF27DDB8}" dt="2023-01-11T05:53:03.295" v="4027" actId="478"/>
          <ac:cxnSpMkLst>
            <pc:docMk/>
            <pc:sldMk cId="1288793998" sldId="490"/>
            <ac:cxnSpMk id="9" creationId="{A462AB1D-315E-43D3-B1A7-D9610A9BBF41}"/>
          </ac:cxnSpMkLst>
        </pc:cxnChg>
        <pc:cxnChg chg="add del mod">
          <ac:chgData name="Ray Crampton" userId="1c230dae8f4a47c0" providerId="LiveId" clId="{AEB7E588-20B8-47E6-8C66-EF8DCF27DDB8}" dt="2023-01-11T16:12:53.932" v="4035" actId="478"/>
          <ac:cxnSpMkLst>
            <pc:docMk/>
            <pc:sldMk cId="1288793998" sldId="490"/>
            <ac:cxnSpMk id="12" creationId="{CB3555F8-F3B8-4EAE-B788-D751D896F905}"/>
          </ac:cxnSpMkLst>
        </pc:cxnChg>
        <pc:cxnChg chg="add del mod">
          <ac:chgData name="Ray Crampton" userId="1c230dae8f4a47c0" providerId="LiveId" clId="{AEB7E588-20B8-47E6-8C66-EF8DCF27DDB8}" dt="2023-01-11T16:57:24.877" v="4048" actId="478"/>
          <ac:cxnSpMkLst>
            <pc:docMk/>
            <pc:sldMk cId="1288793998" sldId="490"/>
            <ac:cxnSpMk id="13" creationId="{70865F59-9469-406F-9971-E9257C21CBE2}"/>
          </ac:cxnSpMkLst>
        </pc:cxnChg>
      </pc:sldChg>
      <pc:sldChg chg="addSp delSp modSp mod">
        <pc:chgData name="Ray Crampton" userId="1c230dae8f4a47c0" providerId="LiveId" clId="{AEB7E588-20B8-47E6-8C66-EF8DCF27DDB8}" dt="2023-01-09T05:12:32.702" v="2432" actId="20577"/>
        <pc:sldMkLst>
          <pc:docMk/>
          <pc:sldMk cId="301256853" sldId="493"/>
        </pc:sldMkLst>
        <pc:spChg chg="mod">
          <ac:chgData name="Ray Crampton" userId="1c230dae8f4a47c0" providerId="LiveId" clId="{AEB7E588-20B8-47E6-8C66-EF8DCF27DDB8}" dt="2023-01-08T20:59:42.773" v="75" actId="14100"/>
          <ac:spMkLst>
            <pc:docMk/>
            <pc:sldMk cId="301256853" sldId="493"/>
            <ac:spMk id="9" creationId="{C7A4E382-4E3C-4FBD-AEE8-66BE54ECB10D}"/>
          </ac:spMkLst>
        </pc:spChg>
        <pc:spChg chg="add mod">
          <ac:chgData name="Ray Crampton" userId="1c230dae8f4a47c0" providerId="LiveId" clId="{AEB7E588-20B8-47E6-8C66-EF8DCF27DDB8}" dt="2023-01-09T05:12:32.702" v="2432" actId="20577"/>
          <ac:spMkLst>
            <pc:docMk/>
            <pc:sldMk cId="301256853" sldId="493"/>
            <ac:spMk id="10" creationId="{2D2D3702-E492-4A76-B403-B02E6C7443DF}"/>
          </ac:spMkLst>
        </pc:spChg>
        <pc:spChg chg="mod">
          <ac:chgData name="Ray Crampton" userId="1c230dae8f4a47c0" providerId="LiveId" clId="{AEB7E588-20B8-47E6-8C66-EF8DCF27DDB8}" dt="2023-01-09T05:05:22.014" v="2335" actId="1076"/>
          <ac:spMkLst>
            <pc:docMk/>
            <pc:sldMk cId="301256853" sldId="493"/>
            <ac:spMk id="17" creationId="{6B349FA3-3D65-4C52-A7B2-FECB5773C4AC}"/>
          </ac:spMkLst>
        </pc:spChg>
        <pc:picChg chg="add mod">
          <ac:chgData name="Ray Crampton" userId="1c230dae8f4a47c0" providerId="LiveId" clId="{AEB7E588-20B8-47E6-8C66-EF8DCF27DDB8}" dt="2023-01-09T05:12:21.483" v="2417" actId="14100"/>
          <ac:picMkLst>
            <pc:docMk/>
            <pc:sldMk cId="301256853" sldId="493"/>
            <ac:picMk id="5" creationId="{137DF797-6B95-494B-912A-2D2D52CB7E9A}"/>
          </ac:picMkLst>
        </pc:picChg>
        <pc:picChg chg="del">
          <ac:chgData name="Ray Crampton" userId="1c230dae8f4a47c0" providerId="LiveId" clId="{AEB7E588-20B8-47E6-8C66-EF8DCF27DDB8}" dt="2023-01-08T20:59:09.635" v="0" actId="478"/>
          <ac:picMkLst>
            <pc:docMk/>
            <pc:sldMk cId="301256853" sldId="493"/>
            <ac:picMk id="6" creationId="{E628C031-34BD-4E0F-926A-B82A84884FE3}"/>
          </ac:picMkLst>
        </pc:picChg>
      </pc:sldChg>
      <pc:sldChg chg="delSp add mod">
        <pc:chgData name="Ray Crampton" userId="1c230dae8f4a47c0" providerId="LiveId" clId="{AEB7E588-20B8-47E6-8C66-EF8DCF27DDB8}" dt="2023-01-08T21:51:33.204" v="118" actId="478"/>
        <pc:sldMkLst>
          <pc:docMk/>
          <pc:sldMk cId="854791186" sldId="494"/>
        </pc:sldMkLst>
        <pc:picChg chg="del">
          <ac:chgData name="Ray Crampton" userId="1c230dae8f4a47c0" providerId="LiveId" clId="{AEB7E588-20B8-47E6-8C66-EF8DCF27DDB8}" dt="2023-01-08T21:51:33.204" v="118" actId="478"/>
          <ac:picMkLst>
            <pc:docMk/>
            <pc:sldMk cId="854791186" sldId="494"/>
            <ac:picMk id="5" creationId="{D97D76DF-62AE-4D20-8F3A-2C667E8549A4}"/>
          </ac:picMkLst>
        </pc:picChg>
      </pc:sldChg>
      <pc:sldChg chg="addSp delSp modSp add mod">
        <pc:chgData name="Ray Crampton" userId="1c230dae8f4a47c0" providerId="LiveId" clId="{AEB7E588-20B8-47E6-8C66-EF8DCF27DDB8}" dt="2023-01-18T15:27:42.985" v="5431" actId="1076"/>
        <pc:sldMkLst>
          <pc:docMk/>
          <pc:sldMk cId="668502765" sldId="495"/>
        </pc:sldMkLst>
        <pc:spChg chg="mod">
          <ac:chgData name="Ray Crampton" userId="1c230dae8f4a47c0" providerId="LiveId" clId="{AEB7E588-20B8-47E6-8C66-EF8DCF27DDB8}" dt="2023-01-08T22:12:31.326" v="275" actId="20577"/>
          <ac:spMkLst>
            <pc:docMk/>
            <pc:sldMk cId="668502765" sldId="495"/>
            <ac:spMk id="2" creationId="{CF561231-B3E3-4100-8EC7-4232913052F7}"/>
          </ac:spMkLst>
        </pc:spChg>
        <pc:spChg chg="add del mod">
          <ac:chgData name="Ray Crampton" userId="1c230dae8f4a47c0" providerId="LiveId" clId="{AEB7E588-20B8-47E6-8C66-EF8DCF27DDB8}" dt="2023-01-12T05:57:54.109" v="4141" actId="21"/>
          <ac:spMkLst>
            <pc:docMk/>
            <pc:sldMk cId="668502765" sldId="495"/>
            <ac:spMk id="11" creationId="{550ADE60-1F22-4D84-9BB8-E915DDD3E58B}"/>
          </ac:spMkLst>
        </pc:spChg>
        <pc:spChg chg="add mod">
          <ac:chgData name="Ray Crampton" userId="1c230dae8f4a47c0" providerId="LiveId" clId="{AEB7E588-20B8-47E6-8C66-EF8DCF27DDB8}" dt="2023-01-18T15:27:11.678" v="5385"/>
          <ac:spMkLst>
            <pc:docMk/>
            <pc:sldMk cId="668502765" sldId="495"/>
            <ac:spMk id="11" creationId="{94D82959-08AE-4A4B-8872-D9531A4B52C8}"/>
          </ac:spMkLst>
        </pc:spChg>
        <pc:spChg chg="mod">
          <ac:chgData name="Ray Crampton" userId="1c230dae8f4a47c0" providerId="LiveId" clId="{AEB7E588-20B8-47E6-8C66-EF8DCF27DDB8}" dt="2023-01-18T15:27:42.985" v="5431" actId="1076"/>
          <ac:spMkLst>
            <pc:docMk/>
            <pc:sldMk cId="668502765" sldId="495"/>
            <ac:spMk id="24" creationId="{780D78C9-1FDE-42BB-B958-0B2369FEAEED}"/>
          </ac:spMkLst>
        </pc:spChg>
        <pc:spChg chg="mod">
          <ac:chgData name="Ray Crampton" userId="1c230dae8f4a47c0" providerId="LiveId" clId="{AEB7E588-20B8-47E6-8C66-EF8DCF27DDB8}" dt="2023-01-08T22:11:57.825" v="242" actId="1076"/>
          <ac:spMkLst>
            <pc:docMk/>
            <pc:sldMk cId="668502765" sldId="495"/>
            <ac:spMk id="25" creationId="{CC6DA817-1CF1-462A-AC77-9F79D72EC2C4}"/>
          </ac:spMkLst>
        </pc:spChg>
        <pc:picChg chg="del">
          <ac:chgData name="Ray Crampton" userId="1c230dae8f4a47c0" providerId="LiveId" clId="{AEB7E588-20B8-47E6-8C66-EF8DCF27DDB8}" dt="2023-01-08T22:09:10.482" v="215" actId="478"/>
          <ac:picMkLst>
            <pc:docMk/>
            <pc:sldMk cId="668502765" sldId="495"/>
            <ac:picMk id="5" creationId="{D97D76DF-62AE-4D20-8F3A-2C667E8549A4}"/>
          </ac:picMkLst>
        </pc:picChg>
        <pc:picChg chg="add del mod">
          <ac:chgData name="Ray Crampton" userId="1c230dae8f4a47c0" providerId="LiveId" clId="{AEB7E588-20B8-47E6-8C66-EF8DCF27DDB8}" dt="2023-01-08T22:11:08.807" v="228" actId="478"/>
          <ac:picMkLst>
            <pc:docMk/>
            <pc:sldMk cId="668502765" sldId="495"/>
            <ac:picMk id="6" creationId="{9C4C6087-844B-4E8F-B331-AAE0F5D67ED1}"/>
          </ac:picMkLst>
        </pc:picChg>
        <pc:picChg chg="del">
          <ac:chgData name="Ray Crampton" userId="1c230dae8f4a47c0" providerId="LiveId" clId="{AEB7E588-20B8-47E6-8C66-EF8DCF27DDB8}" dt="2023-01-08T22:09:11.142" v="216" actId="478"/>
          <ac:picMkLst>
            <pc:docMk/>
            <pc:sldMk cId="668502765" sldId="495"/>
            <ac:picMk id="7" creationId="{1194ADF5-3798-42EA-BA8F-FFFFB5A7FD55}"/>
          </ac:picMkLst>
        </pc:picChg>
        <pc:picChg chg="mod">
          <ac:chgData name="Ray Crampton" userId="1c230dae8f4a47c0" providerId="LiveId" clId="{AEB7E588-20B8-47E6-8C66-EF8DCF27DDB8}" dt="2023-01-08T22:09:13.094" v="217" actId="1076"/>
          <ac:picMkLst>
            <pc:docMk/>
            <pc:sldMk cId="668502765" sldId="495"/>
            <ac:picMk id="9" creationId="{97FA0AC2-E014-43D9-921B-F5C3F70FD9FF}"/>
          </ac:picMkLst>
        </pc:picChg>
        <pc:picChg chg="add mod">
          <ac:chgData name="Ray Crampton" userId="1c230dae8f4a47c0" providerId="LiveId" clId="{AEB7E588-20B8-47E6-8C66-EF8DCF27DDB8}" dt="2023-01-08T22:11:59.224" v="243" actId="1076"/>
          <ac:picMkLst>
            <pc:docMk/>
            <pc:sldMk cId="668502765" sldId="495"/>
            <ac:picMk id="10" creationId="{56B00E51-BDB1-4A2E-9975-CB63E99FC26D}"/>
          </ac:picMkLst>
        </pc:picChg>
        <pc:picChg chg="del mod">
          <ac:chgData name="Ray Crampton" userId="1c230dae8f4a47c0" providerId="LiveId" clId="{AEB7E588-20B8-47E6-8C66-EF8DCF27DDB8}" dt="2023-01-08T22:11:45.982" v="235" actId="478"/>
          <ac:picMkLst>
            <pc:docMk/>
            <pc:sldMk cId="668502765" sldId="495"/>
            <ac:picMk id="11" creationId="{5340FFA6-E406-49D1-9AC0-9DA4BC0A4BE6}"/>
          </ac:picMkLst>
        </pc:picChg>
        <pc:picChg chg="add mod">
          <ac:chgData name="Ray Crampton" userId="1c230dae8f4a47c0" providerId="LiveId" clId="{AEB7E588-20B8-47E6-8C66-EF8DCF27DDB8}" dt="2023-01-08T22:11:57.825" v="242" actId="1076"/>
          <ac:picMkLst>
            <pc:docMk/>
            <pc:sldMk cId="668502765" sldId="495"/>
            <ac:picMk id="13" creationId="{291FC992-A3DE-471F-8923-296385774138}"/>
          </ac:picMkLst>
        </pc:picChg>
        <pc:picChg chg="add mod">
          <ac:chgData name="Ray Crampton" userId="1c230dae8f4a47c0" providerId="LiveId" clId="{AEB7E588-20B8-47E6-8C66-EF8DCF27DDB8}" dt="2023-01-08T22:12:38.764" v="278" actId="1076"/>
          <ac:picMkLst>
            <pc:docMk/>
            <pc:sldMk cId="668502765" sldId="495"/>
            <ac:picMk id="15" creationId="{96152EEB-E841-4C53-8C5C-569DE3D9F3C7}"/>
          </ac:picMkLst>
        </pc:picChg>
      </pc:sldChg>
      <pc:sldChg chg="addSp delSp modSp add mod">
        <pc:chgData name="Ray Crampton" userId="1c230dae8f4a47c0" providerId="LiveId" clId="{AEB7E588-20B8-47E6-8C66-EF8DCF27DDB8}" dt="2023-01-08T22:20:49.848" v="804" actId="1076"/>
        <pc:sldMkLst>
          <pc:docMk/>
          <pc:sldMk cId="3021824027" sldId="496"/>
        </pc:sldMkLst>
        <pc:spChg chg="mod">
          <ac:chgData name="Ray Crampton" userId="1c230dae8f4a47c0" providerId="LiveId" clId="{AEB7E588-20B8-47E6-8C66-EF8DCF27DDB8}" dt="2023-01-08T22:19:08.882" v="755" actId="6549"/>
          <ac:spMkLst>
            <pc:docMk/>
            <pc:sldMk cId="3021824027" sldId="496"/>
            <ac:spMk id="2" creationId="{CF561231-B3E3-4100-8EC7-4232913052F7}"/>
          </ac:spMkLst>
        </pc:spChg>
        <pc:spChg chg="del">
          <ac:chgData name="Ray Crampton" userId="1c230dae8f4a47c0" providerId="LiveId" clId="{AEB7E588-20B8-47E6-8C66-EF8DCF27DDB8}" dt="2023-01-08T22:19:12.324" v="757" actId="478"/>
          <ac:spMkLst>
            <pc:docMk/>
            <pc:sldMk cId="3021824027" sldId="496"/>
            <ac:spMk id="9" creationId="{C7A4E382-4E3C-4FBD-AEE8-66BE54ECB10D}"/>
          </ac:spMkLst>
        </pc:spChg>
        <pc:spChg chg="del">
          <ac:chgData name="Ray Crampton" userId="1c230dae8f4a47c0" providerId="LiveId" clId="{AEB7E588-20B8-47E6-8C66-EF8DCF27DDB8}" dt="2023-01-08T22:20:46.974" v="803" actId="478"/>
          <ac:spMkLst>
            <pc:docMk/>
            <pc:sldMk cId="3021824027" sldId="496"/>
            <ac:spMk id="17" creationId="{6B349FA3-3D65-4C52-A7B2-FECB5773C4AC}"/>
          </ac:spMkLst>
        </pc:spChg>
        <pc:picChg chg="del">
          <ac:chgData name="Ray Crampton" userId="1c230dae8f4a47c0" providerId="LiveId" clId="{AEB7E588-20B8-47E6-8C66-EF8DCF27DDB8}" dt="2023-01-08T22:19:10.584" v="756" actId="478"/>
          <ac:picMkLst>
            <pc:docMk/>
            <pc:sldMk cId="3021824027" sldId="496"/>
            <ac:picMk id="5" creationId="{137DF797-6B95-494B-912A-2D2D52CB7E9A}"/>
          </ac:picMkLst>
        </pc:picChg>
        <pc:picChg chg="add mod">
          <ac:chgData name="Ray Crampton" userId="1c230dae8f4a47c0" providerId="LiveId" clId="{AEB7E588-20B8-47E6-8C66-EF8DCF27DDB8}" dt="2023-01-08T22:20:49.848" v="804" actId="1076"/>
          <ac:picMkLst>
            <pc:docMk/>
            <pc:sldMk cId="3021824027" sldId="496"/>
            <ac:picMk id="6" creationId="{0CDB89E3-CDD9-4097-AE65-1C379DF7A3E3}"/>
          </ac:picMkLst>
        </pc:picChg>
      </pc:sldChg>
      <pc:sldChg chg="addSp delSp modSp add mod">
        <pc:chgData name="Ray Crampton" userId="1c230dae8f4a47c0" providerId="LiveId" clId="{AEB7E588-20B8-47E6-8C66-EF8DCF27DDB8}" dt="2023-01-09T00:46:09.759" v="2027" actId="20577"/>
        <pc:sldMkLst>
          <pc:docMk/>
          <pc:sldMk cId="544612703" sldId="497"/>
        </pc:sldMkLst>
        <pc:spChg chg="mod">
          <ac:chgData name="Ray Crampton" userId="1c230dae8f4a47c0" providerId="LiveId" clId="{AEB7E588-20B8-47E6-8C66-EF8DCF27DDB8}" dt="2023-01-09T00:45:55.051" v="2014" actId="6549"/>
          <ac:spMkLst>
            <pc:docMk/>
            <pc:sldMk cId="544612703" sldId="497"/>
            <ac:spMk id="2" creationId="{CF561231-B3E3-4100-8EC7-4232913052F7}"/>
          </ac:spMkLst>
        </pc:spChg>
        <pc:spChg chg="add mod">
          <ac:chgData name="Ray Crampton" userId="1c230dae8f4a47c0" providerId="LiveId" clId="{AEB7E588-20B8-47E6-8C66-EF8DCF27DDB8}" dt="2023-01-09T00:46:04.896" v="2023" actId="20577"/>
          <ac:spMkLst>
            <pc:docMk/>
            <pc:sldMk cId="544612703" sldId="497"/>
            <ac:spMk id="11" creationId="{98915E90-4117-4C1C-8168-5EF381355335}"/>
          </ac:spMkLst>
        </pc:spChg>
        <pc:spChg chg="add mod">
          <ac:chgData name="Ray Crampton" userId="1c230dae8f4a47c0" providerId="LiveId" clId="{AEB7E588-20B8-47E6-8C66-EF8DCF27DDB8}" dt="2023-01-09T00:46:07.426" v="2025" actId="20577"/>
          <ac:spMkLst>
            <pc:docMk/>
            <pc:sldMk cId="544612703" sldId="497"/>
            <ac:spMk id="12" creationId="{16A5DDE6-00CF-4C90-B9FE-E220ADF34507}"/>
          </ac:spMkLst>
        </pc:spChg>
        <pc:spChg chg="add del mod">
          <ac:chgData name="Ray Crampton" userId="1c230dae8f4a47c0" providerId="LiveId" clId="{AEB7E588-20B8-47E6-8C66-EF8DCF27DDB8}" dt="2023-01-09T00:46:09.759" v="2027" actId="20577"/>
          <ac:spMkLst>
            <pc:docMk/>
            <pc:sldMk cId="544612703" sldId="497"/>
            <ac:spMk id="13" creationId="{FACE6A62-556D-47F3-A36F-A5DCD0071528}"/>
          </ac:spMkLst>
        </pc:spChg>
        <pc:spChg chg="mod">
          <ac:chgData name="Ray Crampton" userId="1c230dae8f4a47c0" providerId="LiveId" clId="{AEB7E588-20B8-47E6-8C66-EF8DCF27DDB8}" dt="2023-01-09T00:46:01.824" v="2021" actId="20577"/>
          <ac:spMkLst>
            <pc:docMk/>
            <pc:sldMk cId="544612703" sldId="497"/>
            <ac:spMk id="17" creationId="{6B349FA3-3D65-4C52-A7B2-FECB5773C4AC}"/>
          </ac:spMkLst>
        </pc:spChg>
        <pc:picChg chg="add mod">
          <ac:chgData name="Ray Crampton" userId="1c230dae8f4a47c0" providerId="LiveId" clId="{AEB7E588-20B8-47E6-8C66-EF8DCF27DDB8}" dt="2023-01-09T00:08:44.242" v="1025" actId="1036"/>
          <ac:picMkLst>
            <pc:docMk/>
            <pc:sldMk cId="544612703" sldId="497"/>
            <ac:picMk id="5" creationId="{65DB5C95-1840-433D-A86A-531179225CF9}"/>
          </ac:picMkLst>
        </pc:picChg>
        <pc:picChg chg="add mod">
          <ac:chgData name="Ray Crampton" userId="1c230dae8f4a47c0" providerId="LiveId" clId="{AEB7E588-20B8-47E6-8C66-EF8DCF27DDB8}" dt="2023-01-09T00:08:54.707" v="1032" actId="1035"/>
          <ac:picMkLst>
            <pc:docMk/>
            <pc:sldMk cId="544612703" sldId="497"/>
            <ac:picMk id="7" creationId="{62CB1DF9-6CDB-477B-B90E-CFF014DFE2FF}"/>
          </ac:picMkLst>
        </pc:picChg>
        <pc:picChg chg="add mod">
          <ac:chgData name="Ray Crampton" userId="1c230dae8f4a47c0" providerId="LiveId" clId="{AEB7E588-20B8-47E6-8C66-EF8DCF27DDB8}" dt="2023-01-09T00:08:54.707" v="1032" actId="1035"/>
          <ac:picMkLst>
            <pc:docMk/>
            <pc:sldMk cId="544612703" sldId="497"/>
            <ac:picMk id="9" creationId="{C38A9D08-F9C5-4CD3-A3AB-152A1FC09013}"/>
          </ac:picMkLst>
        </pc:picChg>
        <pc:picChg chg="add del mod">
          <ac:chgData name="Ray Crampton" userId="1c230dae8f4a47c0" providerId="LiveId" clId="{AEB7E588-20B8-47E6-8C66-EF8DCF27DDB8}" dt="2023-01-09T00:08:21.011" v="995" actId="478"/>
          <ac:picMkLst>
            <pc:docMk/>
            <pc:sldMk cId="544612703" sldId="497"/>
            <ac:picMk id="14" creationId="{72CEBA5C-ECBC-43F1-AC6C-11B0DBD6F2E1}"/>
          </ac:picMkLst>
        </pc:picChg>
        <pc:picChg chg="add del mod">
          <ac:chgData name="Ray Crampton" userId="1c230dae8f4a47c0" providerId="LiveId" clId="{AEB7E588-20B8-47E6-8C66-EF8DCF27DDB8}" dt="2023-01-09T00:08:27.881" v="999" actId="478"/>
          <ac:picMkLst>
            <pc:docMk/>
            <pc:sldMk cId="544612703" sldId="497"/>
            <ac:picMk id="16" creationId="{494512F0-37C8-4768-8F14-0D54C1BEC801}"/>
          </ac:picMkLst>
        </pc:picChg>
        <pc:picChg chg="add del mod">
          <ac:chgData name="Ray Crampton" userId="1c230dae8f4a47c0" providerId="LiveId" clId="{AEB7E588-20B8-47E6-8C66-EF8DCF27DDB8}" dt="2023-01-09T00:13:35.730" v="1036" actId="478"/>
          <ac:picMkLst>
            <pc:docMk/>
            <pc:sldMk cId="544612703" sldId="497"/>
            <ac:picMk id="19" creationId="{7A607FBB-795C-4641-BD3A-09F7BF2EC3E3}"/>
          </ac:picMkLst>
        </pc:picChg>
        <pc:picChg chg="add mod">
          <ac:chgData name="Ray Crampton" userId="1c230dae8f4a47c0" providerId="LiveId" clId="{AEB7E588-20B8-47E6-8C66-EF8DCF27DDB8}" dt="2023-01-09T00:14:26.829" v="1044" actId="14100"/>
          <ac:picMkLst>
            <pc:docMk/>
            <pc:sldMk cId="544612703" sldId="497"/>
            <ac:picMk id="21" creationId="{BB5D41AF-1F31-4BAE-B1AB-F6D15B08A727}"/>
          </ac:picMkLst>
        </pc:picChg>
      </pc:sldChg>
      <pc:sldChg chg="modSp add mod">
        <pc:chgData name="Ray Crampton" userId="1c230dae8f4a47c0" providerId="LiveId" clId="{AEB7E588-20B8-47E6-8C66-EF8DCF27DDB8}" dt="2023-01-09T21:00:30.766" v="2750" actId="20577"/>
        <pc:sldMkLst>
          <pc:docMk/>
          <pc:sldMk cId="494167571" sldId="498"/>
        </pc:sldMkLst>
        <pc:spChg chg="mod">
          <ac:chgData name="Ray Crampton" userId="1c230dae8f4a47c0" providerId="LiveId" clId="{AEB7E588-20B8-47E6-8C66-EF8DCF27DDB8}" dt="2023-01-08T22:19:37.843" v="800" actId="20577"/>
          <ac:spMkLst>
            <pc:docMk/>
            <pc:sldMk cId="494167571" sldId="498"/>
            <ac:spMk id="2" creationId="{CF561231-B3E3-4100-8EC7-4232913052F7}"/>
          </ac:spMkLst>
        </pc:spChg>
        <pc:spChg chg="mod">
          <ac:chgData name="Ray Crampton" userId="1c230dae8f4a47c0" providerId="LiveId" clId="{AEB7E588-20B8-47E6-8C66-EF8DCF27DDB8}" dt="2023-01-09T21:00:30.766" v="2750" actId="20577"/>
          <ac:spMkLst>
            <pc:docMk/>
            <pc:sldMk cId="494167571" sldId="498"/>
            <ac:spMk id="17" creationId="{6B349FA3-3D65-4C52-A7B2-FECB5773C4AC}"/>
          </ac:spMkLst>
        </pc:spChg>
      </pc:sldChg>
      <pc:sldChg chg="addSp delSp modSp add mod">
        <pc:chgData name="Ray Crampton" userId="1c230dae8f4a47c0" providerId="LiveId" clId="{AEB7E588-20B8-47E6-8C66-EF8DCF27DDB8}" dt="2023-01-09T00:45:51.133" v="2013" actId="27636"/>
        <pc:sldMkLst>
          <pc:docMk/>
          <pc:sldMk cId="1184550016" sldId="499"/>
        </pc:sldMkLst>
        <pc:spChg chg="mod">
          <ac:chgData name="Ray Crampton" userId="1c230dae8f4a47c0" providerId="LiveId" clId="{AEB7E588-20B8-47E6-8C66-EF8DCF27DDB8}" dt="2023-01-09T00:45:51.133" v="2013" actId="27636"/>
          <ac:spMkLst>
            <pc:docMk/>
            <pc:sldMk cId="1184550016" sldId="499"/>
            <ac:spMk id="2" creationId="{CF561231-B3E3-4100-8EC7-4232913052F7}"/>
          </ac:spMkLst>
        </pc:spChg>
        <pc:spChg chg="mod">
          <ac:chgData name="Ray Crampton" userId="1c230dae8f4a47c0" providerId="LiveId" clId="{AEB7E588-20B8-47E6-8C66-EF8DCF27DDB8}" dt="2023-01-09T00:18:09.160" v="1115" actId="20577"/>
          <ac:spMkLst>
            <pc:docMk/>
            <pc:sldMk cId="1184550016" sldId="499"/>
            <ac:spMk id="11" creationId="{98915E90-4117-4C1C-8168-5EF381355335}"/>
          </ac:spMkLst>
        </pc:spChg>
        <pc:spChg chg="mod">
          <ac:chgData name="Ray Crampton" userId="1c230dae8f4a47c0" providerId="LiveId" clId="{AEB7E588-20B8-47E6-8C66-EF8DCF27DDB8}" dt="2023-01-09T00:18:06.412" v="1113" actId="20577"/>
          <ac:spMkLst>
            <pc:docMk/>
            <pc:sldMk cId="1184550016" sldId="499"/>
            <ac:spMk id="12" creationId="{16A5DDE6-00CF-4C90-B9FE-E220ADF34507}"/>
          </ac:spMkLst>
        </pc:spChg>
        <pc:spChg chg="mod">
          <ac:chgData name="Ray Crampton" userId="1c230dae8f4a47c0" providerId="LiveId" clId="{AEB7E588-20B8-47E6-8C66-EF8DCF27DDB8}" dt="2023-01-09T00:18:27.361" v="1134" actId="20577"/>
          <ac:spMkLst>
            <pc:docMk/>
            <pc:sldMk cId="1184550016" sldId="499"/>
            <ac:spMk id="13" creationId="{FACE6A62-556D-47F3-A36F-A5DCD0071528}"/>
          </ac:spMkLst>
        </pc:spChg>
        <pc:spChg chg="mod">
          <ac:chgData name="Ray Crampton" userId="1c230dae8f4a47c0" providerId="LiveId" clId="{AEB7E588-20B8-47E6-8C66-EF8DCF27DDB8}" dt="2023-01-09T00:17:00.458" v="1086" actId="20577"/>
          <ac:spMkLst>
            <pc:docMk/>
            <pc:sldMk cId="1184550016" sldId="499"/>
            <ac:spMk id="17" creationId="{6B349FA3-3D65-4C52-A7B2-FECB5773C4AC}"/>
          </ac:spMkLst>
        </pc:spChg>
        <pc:picChg chg="mod">
          <ac:chgData name="Ray Crampton" userId="1c230dae8f4a47c0" providerId="LiveId" clId="{AEB7E588-20B8-47E6-8C66-EF8DCF27DDB8}" dt="2023-01-09T00:16:56.630" v="1078" actId="1076"/>
          <ac:picMkLst>
            <pc:docMk/>
            <pc:sldMk cId="1184550016" sldId="499"/>
            <ac:picMk id="5" creationId="{65DB5C95-1840-433D-A86A-531179225CF9}"/>
          </ac:picMkLst>
        </pc:picChg>
        <pc:picChg chg="add mod">
          <ac:chgData name="Ray Crampton" userId="1c230dae8f4a47c0" providerId="LiveId" clId="{AEB7E588-20B8-47E6-8C66-EF8DCF27DDB8}" dt="2023-01-09T00:21:12.408" v="1144" actId="1076"/>
          <ac:picMkLst>
            <pc:docMk/>
            <pc:sldMk cId="1184550016" sldId="499"/>
            <ac:picMk id="6" creationId="{D7D2A9D8-745F-48D1-BF06-B8454DF380F6}"/>
          </ac:picMkLst>
        </pc:picChg>
        <pc:picChg chg="del">
          <ac:chgData name="Ray Crampton" userId="1c230dae8f4a47c0" providerId="LiveId" clId="{AEB7E588-20B8-47E6-8C66-EF8DCF27DDB8}" dt="2023-01-09T00:16:53.663" v="1077" actId="478"/>
          <ac:picMkLst>
            <pc:docMk/>
            <pc:sldMk cId="1184550016" sldId="499"/>
            <ac:picMk id="7" creationId="{62CB1DF9-6CDB-477B-B90E-CFF014DFE2FF}"/>
          </ac:picMkLst>
        </pc:picChg>
        <pc:picChg chg="del">
          <ac:chgData name="Ray Crampton" userId="1c230dae8f4a47c0" providerId="LiveId" clId="{AEB7E588-20B8-47E6-8C66-EF8DCF27DDB8}" dt="2023-01-09T00:18:37.041" v="1135" actId="478"/>
          <ac:picMkLst>
            <pc:docMk/>
            <pc:sldMk cId="1184550016" sldId="499"/>
            <ac:picMk id="9" creationId="{C38A9D08-F9C5-4CD3-A3AB-152A1FC09013}"/>
          </ac:picMkLst>
        </pc:picChg>
        <pc:picChg chg="add mod">
          <ac:chgData name="Ray Crampton" userId="1c230dae8f4a47c0" providerId="LiveId" clId="{AEB7E588-20B8-47E6-8C66-EF8DCF27DDB8}" dt="2023-01-09T00:21:24.633" v="1151" actId="1076"/>
          <ac:picMkLst>
            <pc:docMk/>
            <pc:sldMk cId="1184550016" sldId="499"/>
            <ac:picMk id="10" creationId="{6200DE00-C120-412F-9634-18D203435A4C}"/>
          </ac:picMkLst>
        </pc:picChg>
        <pc:picChg chg="add mod">
          <ac:chgData name="Ray Crampton" userId="1c230dae8f4a47c0" providerId="LiveId" clId="{AEB7E588-20B8-47E6-8C66-EF8DCF27DDB8}" dt="2023-01-09T00:21:37.525" v="1157" actId="1076"/>
          <ac:picMkLst>
            <pc:docMk/>
            <pc:sldMk cId="1184550016" sldId="499"/>
            <ac:picMk id="15" creationId="{ED95C7DB-A8D9-4605-AC4E-9D9822515C8D}"/>
          </ac:picMkLst>
        </pc:picChg>
        <pc:picChg chg="del">
          <ac:chgData name="Ray Crampton" userId="1c230dae8f4a47c0" providerId="LiveId" clId="{AEB7E588-20B8-47E6-8C66-EF8DCF27DDB8}" dt="2023-01-09T00:18:37.490" v="1136" actId="478"/>
          <ac:picMkLst>
            <pc:docMk/>
            <pc:sldMk cId="1184550016" sldId="499"/>
            <ac:picMk id="21" creationId="{BB5D41AF-1F31-4BAE-B1AB-F6D15B08A727}"/>
          </ac:picMkLst>
        </pc:picChg>
      </pc:sldChg>
      <pc:sldChg chg="addSp delSp modSp add mod">
        <pc:chgData name="Ray Crampton" userId="1c230dae8f4a47c0" providerId="LiveId" clId="{AEB7E588-20B8-47E6-8C66-EF8DCF27DDB8}" dt="2023-01-09T00:52:36.908" v="2254" actId="14100"/>
        <pc:sldMkLst>
          <pc:docMk/>
          <pc:sldMk cId="343036426" sldId="500"/>
        </pc:sldMkLst>
        <pc:spChg chg="mod">
          <ac:chgData name="Ray Crampton" userId="1c230dae8f4a47c0" providerId="LiveId" clId="{AEB7E588-20B8-47E6-8C66-EF8DCF27DDB8}" dt="2023-01-09T00:24:16.863" v="1160" actId="27636"/>
          <ac:spMkLst>
            <pc:docMk/>
            <pc:sldMk cId="343036426" sldId="500"/>
            <ac:spMk id="2" creationId="{CF561231-B3E3-4100-8EC7-4232913052F7}"/>
          </ac:spMkLst>
        </pc:spChg>
        <pc:spChg chg="del">
          <ac:chgData name="Ray Crampton" userId="1c230dae8f4a47c0" providerId="LiveId" clId="{AEB7E588-20B8-47E6-8C66-EF8DCF27DDB8}" dt="2023-01-09T00:24:34.066" v="1213" actId="478"/>
          <ac:spMkLst>
            <pc:docMk/>
            <pc:sldMk cId="343036426" sldId="500"/>
            <ac:spMk id="11" creationId="{98915E90-4117-4C1C-8168-5EF381355335}"/>
          </ac:spMkLst>
        </pc:spChg>
        <pc:spChg chg="del">
          <ac:chgData name="Ray Crampton" userId="1c230dae8f4a47c0" providerId="LiveId" clId="{AEB7E588-20B8-47E6-8C66-EF8DCF27DDB8}" dt="2023-01-09T00:24:55.172" v="1248" actId="478"/>
          <ac:spMkLst>
            <pc:docMk/>
            <pc:sldMk cId="343036426" sldId="500"/>
            <ac:spMk id="12" creationId="{16A5DDE6-00CF-4C90-B9FE-E220ADF34507}"/>
          </ac:spMkLst>
        </pc:spChg>
        <pc:spChg chg="del">
          <ac:chgData name="Ray Crampton" userId="1c230dae8f4a47c0" providerId="LiveId" clId="{AEB7E588-20B8-47E6-8C66-EF8DCF27DDB8}" dt="2023-01-09T00:24:55.172" v="1248" actId="478"/>
          <ac:spMkLst>
            <pc:docMk/>
            <pc:sldMk cId="343036426" sldId="500"/>
            <ac:spMk id="13" creationId="{FACE6A62-556D-47F3-A36F-A5DCD0071528}"/>
          </ac:spMkLst>
        </pc:spChg>
        <pc:spChg chg="mod">
          <ac:chgData name="Ray Crampton" userId="1c230dae8f4a47c0" providerId="LiveId" clId="{AEB7E588-20B8-47E6-8C66-EF8DCF27DDB8}" dt="2023-01-09T00:52:29.972" v="2252" actId="14"/>
          <ac:spMkLst>
            <pc:docMk/>
            <pc:sldMk cId="343036426" sldId="500"/>
            <ac:spMk id="17" creationId="{6B349FA3-3D65-4C52-A7B2-FECB5773C4AC}"/>
          </ac:spMkLst>
        </pc:spChg>
        <pc:picChg chg="del">
          <ac:chgData name="Ray Crampton" userId="1c230dae8f4a47c0" providerId="LiveId" clId="{AEB7E588-20B8-47E6-8C66-EF8DCF27DDB8}" dt="2023-01-09T00:24:51.509" v="1246" actId="478"/>
          <ac:picMkLst>
            <pc:docMk/>
            <pc:sldMk cId="343036426" sldId="500"/>
            <ac:picMk id="5" creationId="{65DB5C95-1840-433D-A86A-531179225CF9}"/>
          </ac:picMkLst>
        </pc:picChg>
        <pc:picChg chg="del">
          <ac:chgData name="Ray Crampton" userId="1c230dae8f4a47c0" providerId="LiveId" clId="{AEB7E588-20B8-47E6-8C66-EF8DCF27DDB8}" dt="2023-01-09T00:24:55.172" v="1248" actId="478"/>
          <ac:picMkLst>
            <pc:docMk/>
            <pc:sldMk cId="343036426" sldId="500"/>
            <ac:picMk id="6" creationId="{D7D2A9D8-745F-48D1-BF06-B8454DF380F6}"/>
          </ac:picMkLst>
        </pc:picChg>
        <pc:picChg chg="add mod">
          <ac:chgData name="Ray Crampton" userId="1c230dae8f4a47c0" providerId="LiveId" clId="{AEB7E588-20B8-47E6-8C66-EF8DCF27DDB8}" dt="2023-01-09T00:52:36.908" v="2254" actId="14100"/>
          <ac:picMkLst>
            <pc:docMk/>
            <pc:sldMk cId="343036426" sldId="500"/>
            <ac:picMk id="7" creationId="{A07DC440-18A1-400F-B7D5-E6661215B860}"/>
          </ac:picMkLst>
        </pc:picChg>
        <pc:picChg chg="del">
          <ac:chgData name="Ray Crampton" userId="1c230dae8f4a47c0" providerId="LiveId" clId="{AEB7E588-20B8-47E6-8C66-EF8DCF27DDB8}" dt="2023-01-09T00:24:55.172" v="1248" actId="478"/>
          <ac:picMkLst>
            <pc:docMk/>
            <pc:sldMk cId="343036426" sldId="500"/>
            <ac:picMk id="10" creationId="{6200DE00-C120-412F-9634-18D203435A4C}"/>
          </ac:picMkLst>
        </pc:picChg>
        <pc:picChg chg="del">
          <ac:chgData name="Ray Crampton" userId="1c230dae8f4a47c0" providerId="LiveId" clId="{AEB7E588-20B8-47E6-8C66-EF8DCF27DDB8}" dt="2023-01-09T00:24:51.853" v="1247" actId="478"/>
          <ac:picMkLst>
            <pc:docMk/>
            <pc:sldMk cId="343036426" sldId="500"/>
            <ac:picMk id="15" creationId="{ED95C7DB-A8D9-4605-AC4E-9D9822515C8D}"/>
          </ac:picMkLst>
        </pc:picChg>
      </pc:sldChg>
      <pc:sldChg chg="addSp modSp add mod">
        <pc:chgData name="Ray Crampton" userId="1c230dae8f4a47c0" providerId="LiveId" clId="{AEB7E588-20B8-47E6-8C66-EF8DCF27DDB8}" dt="2023-01-18T04:02:46.454" v="5191" actId="1035"/>
        <pc:sldMkLst>
          <pc:docMk/>
          <pc:sldMk cId="1102301360" sldId="501"/>
        </pc:sldMkLst>
        <pc:spChg chg="mod">
          <ac:chgData name="Ray Crampton" userId="1c230dae8f4a47c0" providerId="LiveId" clId="{AEB7E588-20B8-47E6-8C66-EF8DCF27DDB8}" dt="2023-01-09T23:05:21.551" v="3046" actId="20577"/>
          <ac:spMkLst>
            <pc:docMk/>
            <pc:sldMk cId="1102301360" sldId="501"/>
            <ac:spMk id="2" creationId="{CF561231-B3E3-4100-8EC7-4232913052F7}"/>
          </ac:spMkLst>
        </pc:spChg>
        <pc:spChg chg="add mod">
          <ac:chgData name="Ray Crampton" userId="1c230dae8f4a47c0" providerId="LiveId" clId="{AEB7E588-20B8-47E6-8C66-EF8DCF27DDB8}" dt="2023-01-18T04:02:42.578" v="5187" actId="1035"/>
          <ac:spMkLst>
            <pc:docMk/>
            <pc:sldMk cId="1102301360" sldId="501"/>
            <ac:spMk id="4" creationId="{F40D3568-4F07-49F2-8119-612DE28617D5}"/>
          </ac:spMkLst>
        </pc:spChg>
        <pc:spChg chg="add mod">
          <ac:chgData name="Ray Crampton" userId="1c230dae8f4a47c0" providerId="LiveId" clId="{AEB7E588-20B8-47E6-8C66-EF8DCF27DDB8}" dt="2023-01-18T04:02:42.578" v="5187" actId="1035"/>
          <ac:spMkLst>
            <pc:docMk/>
            <pc:sldMk cId="1102301360" sldId="501"/>
            <ac:spMk id="6" creationId="{84EF6BFA-1B31-44AE-83AD-79628442DDF6}"/>
          </ac:spMkLst>
        </pc:spChg>
        <pc:spChg chg="add mod">
          <ac:chgData name="Ray Crampton" userId="1c230dae8f4a47c0" providerId="LiveId" clId="{AEB7E588-20B8-47E6-8C66-EF8DCF27DDB8}" dt="2023-01-18T04:02:42.578" v="5187" actId="1035"/>
          <ac:spMkLst>
            <pc:docMk/>
            <pc:sldMk cId="1102301360" sldId="501"/>
            <ac:spMk id="7" creationId="{6F7EB6B7-6002-4AE5-8B6E-AC4AAA2A3F59}"/>
          </ac:spMkLst>
        </pc:spChg>
        <pc:spChg chg="add mod">
          <ac:chgData name="Ray Crampton" userId="1c230dae8f4a47c0" providerId="LiveId" clId="{AEB7E588-20B8-47E6-8C66-EF8DCF27DDB8}" dt="2023-01-18T04:02:42.578" v="5187" actId="1035"/>
          <ac:spMkLst>
            <pc:docMk/>
            <pc:sldMk cId="1102301360" sldId="501"/>
            <ac:spMk id="8" creationId="{021C3146-2D19-4EA4-9A15-FDD0B371D2A8}"/>
          </ac:spMkLst>
        </pc:spChg>
        <pc:spChg chg="add mod">
          <ac:chgData name="Ray Crampton" userId="1c230dae8f4a47c0" providerId="LiveId" clId="{AEB7E588-20B8-47E6-8C66-EF8DCF27DDB8}" dt="2023-01-18T04:02:42.578" v="5187" actId="1035"/>
          <ac:spMkLst>
            <pc:docMk/>
            <pc:sldMk cId="1102301360" sldId="501"/>
            <ac:spMk id="9" creationId="{1F369DC9-A8B5-4939-9968-25E5B9E8CE5B}"/>
          </ac:spMkLst>
        </pc:spChg>
        <pc:spChg chg="add mod">
          <ac:chgData name="Ray Crampton" userId="1c230dae8f4a47c0" providerId="LiveId" clId="{AEB7E588-20B8-47E6-8C66-EF8DCF27DDB8}" dt="2023-01-18T04:02:36.967" v="5179" actId="1035"/>
          <ac:spMkLst>
            <pc:docMk/>
            <pc:sldMk cId="1102301360" sldId="501"/>
            <ac:spMk id="15" creationId="{1F122ACD-6CC1-42C2-9524-2B2DBE7C7EE8}"/>
          </ac:spMkLst>
        </pc:spChg>
        <pc:spChg chg="mod">
          <ac:chgData name="Ray Crampton" userId="1c230dae8f4a47c0" providerId="LiveId" clId="{AEB7E588-20B8-47E6-8C66-EF8DCF27DDB8}" dt="2023-01-18T04:02:46.454" v="5191" actId="1035"/>
          <ac:spMkLst>
            <pc:docMk/>
            <pc:sldMk cId="1102301360" sldId="501"/>
            <ac:spMk id="17" creationId="{6B349FA3-3D65-4C52-A7B2-FECB5773C4AC}"/>
          </ac:spMkLst>
        </pc:spChg>
        <pc:cxnChg chg="add mod">
          <ac:chgData name="Ray Crampton" userId="1c230dae8f4a47c0" providerId="LiveId" clId="{AEB7E588-20B8-47E6-8C66-EF8DCF27DDB8}" dt="2023-01-18T04:02:42.578" v="5187" actId="1035"/>
          <ac:cxnSpMkLst>
            <pc:docMk/>
            <pc:sldMk cId="1102301360" sldId="501"/>
            <ac:cxnSpMk id="10" creationId="{D5A1986F-ECC2-4249-A1B2-504C56EB3A4B}"/>
          </ac:cxnSpMkLst>
        </pc:cxnChg>
        <pc:cxnChg chg="add mod">
          <ac:chgData name="Ray Crampton" userId="1c230dae8f4a47c0" providerId="LiveId" clId="{AEB7E588-20B8-47E6-8C66-EF8DCF27DDB8}" dt="2023-01-18T04:02:42.578" v="5187" actId="1035"/>
          <ac:cxnSpMkLst>
            <pc:docMk/>
            <pc:sldMk cId="1102301360" sldId="501"/>
            <ac:cxnSpMk id="12" creationId="{361ADC8F-8ED5-40AE-8FE7-2DCB845437E8}"/>
          </ac:cxnSpMkLst>
        </pc:cxnChg>
      </pc:sldChg>
      <pc:sldChg chg="modSp add mod">
        <pc:chgData name="Ray Crampton" userId="1c230dae8f4a47c0" providerId="LiveId" clId="{AEB7E588-20B8-47E6-8C66-EF8DCF27DDB8}" dt="2023-01-17T22:16:25.345" v="4386" actId="20577"/>
        <pc:sldMkLst>
          <pc:docMk/>
          <pc:sldMk cId="2498199339" sldId="502"/>
        </pc:sldMkLst>
        <pc:spChg chg="mod">
          <ac:chgData name="Ray Crampton" userId="1c230dae8f4a47c0" providerId="LiveId" clId="{AEB7E588-20B8-47E6-8C66-EF8DCF27DDB8}" dt="2023-01-17T22:07:15.600" v="4182" actId="20577"/>
          <ac:spMkLst>
            <pc:docMk/>
            <pc:sldMk cId="2498199339" sldId="502"/>
            <ac:spMk id="2" creationId="{CF561231-B3E3-4100-8EC7-4232913052F7}"/>
          </ac:spMkLst>
        </pc:spChg>
        <pc:spChg chg="mod">
          <ac:chgData name="Ray Crampton" userId="1c230dae8f4a47c0" providerId="LiveId" clId="{AEB7E588-20B8-47E6-8C66-EF8DCF27DDB8}" dt="2023-01-17T22:16:25.345" v="4386" actId="20577"/>
          <ac:spMkLst>
            <pc:docMk/>
            <pc:sldMk cId="2498199339" sldId="502"/>
            <ac:spMk id="17" creationId="{6B349FA3-3D65-4C52-A7B2-FECB5773C4AC}"/>
          </ac:spMkLst>
        </pc:spChg>
      </pc:sldChg>
      <pc:sldChg chg="addSp delSp modSp add mod">
        <pc:chgData name="Ray Crampton" userId="1c230dae8f4a47c0" providerId="LiveId" clId="{AEB7E588-20B8-47E6-8C66-EF8DCF27DDB8}" dt="2023-01-17T22:27:25.306" v="4683" actId="14100"/>
        <pc:sldMkLst>
          <pc:docMk/>
          <pc:sldMk cId="2098688230" sldId="503"/>
        </pc:sldMkLst>
        <pc:spChg chg="mod">
          <ac:chgData name="Ray Crampton" userId="1c230dae8f4a47c0" providerId="LiveId" clId="{AEB7E588-20B8-47E6-8C66-EF8DCF27DDB8}" dt="2023-01-17T22:16:33.388" v="4394" actId="20577"/>
          <ac:spMkLst>
            <pc:docMk/>
            <pc:sldMk cId="2098688230" sldId="503"/>
            <ac:spMk id="2" creationId="{CF561231-B3E3-4100-8EC7-4232913052F7}"/>
          </ac:spMkLst>
        </pc:spChg>
        <pc:spChg chg="add mod">
          <ac:chgData name="Ray Crampton" userId="1c230dae8f4a47c0" providerId="LiveId" clId="{AEB7E588-20B8-47E6-8C66-EF8DCF27DDB8}" dt="2023-01-17T22:27:25.306" v="4683" actId="14100"/>
          <ac:spMkLst>
            <pc:docMk/>
            <pc:sldMk cId="2098688230" sldId="503"/>
            <ac:spMk id="8" creationId="{85599B80-CF7B-40A1-B91B-83A76631046D}"/>
          </ac:spMkLst>
        </pc:spChg>
        <pc:spChg chg="del mod">
          <ac:chgData name="Ray Crampton" userId="1c230dae8f4a47c0" providerId="LiveId" clId="{AEB7E588-20B8-47E6-8C66-EF8DCF27DDB8}" dt="2023-01-17T22:23:58.523" v="4664" actId="478"/>
          <ac:spMkLst>
            <pc:docMk/>
            <pc:sldMk cId="2098688230" sldId="503"/>
            <ac:spMk id="17" creationId="{6B349FA3-3D65-4C52-A7B2-FECB5773C4AC}"/>
          </ac:spMkLst>
        </pc:spChg>
        <pc:picChg chg="add mod">
          <ac:chgData name="Ray Crampton" userId="1c230dae8f4a47c0" providerId="LiveId" clId="{AEB7E588-20B8-47E6-8C66-EF8DCF27DDB8}" dt="2023-01-17T22:26:20.917" v="4673" actId="1076"/>
          <ac:picMkLst>
            <pc:docMk/>
            <pc:sldMk cId="2098688230" sldId="503"/>
            <ac:picMk id="5" creationId="{5205EF5D-FBAB-48E8-A4A5-9482A45D342D}"/>
          </ac:picMkLst>
        </pc:picChg>
        <pc:picChg chg="add mod">
          <ac:chgData name="Ray Crampton" userId="1c230dae8f4a47c0" providerId="LiveId" clId="{AEB7E588-20B8-47E6-8C66-EF8DCF27DDB8}" dt="2023-01-17T22:26:26.737" v="4675" actId="14100"/>
          <ac:picMkLst>
            <pc:docMk/>
            <pc:sldMk cId="2098688230" sldId="503"/>
            <ac:picMk id="7" creationId="{2233AC1A-4C47-4A47-8321-94E8F62513C3}"/>
          </ac:picMkLst>
        </pc:picChg>
      </pc:sldChg>
      <pc:sldChg chg="addSp modSp add mod">
        <pc:chgData name="Ray Crampton" userId="1c230dae8f4a47c0" providerId="LiveId" clId="{AEB7E588-20B8-47E6-8C66-EF8DCF27DDB8}" dt="2023-01-18T05:44:38.821" v="5384" actId="1076"/>
        <pc:sldMkLst>
          <pc:docMk/>
          <pc:sldMk cId="3589015443" sldId="504"/>
        </pc:sldMkLst>
        <pc:spChg chg="mod">
          <ac:chgData name="Ray Crampton" userId="1c230dae8f4a47c0" providerId="LiveId" clId="{AEB7E588-20B8-47E6-8C66-EF8DCF27DDB8}" dt="2023-01-18T05:44:35.932" v="5381" actId="120"/>
          <ac:spMkLst>
            <pc:docMk/>
            <pc:sldMk cId="3589015443" sldId="504"/>
            <ac:spMk id="2" creationId="{CF561231-B3E3-4100-8EC7-4232913052F7}"/>
          </ac:spMkLst>
        </pc:spChg>
        <pc:spChg chg="mod">
          <ac:chgData name="Ray Crampton" userId="1c230dae8f4a47c0" providerId="LiveId" clId="{AEB7E588-20B8-47E6-8C66-EF8DCF27DDB8}" dt="2023-01-18T05:44:26.774" v="5377" actId="1076"/>
          <ac:spMkLst>
            <pc:docMk/>
            <pc:sldMk cId="3589015443" sldId="504"/>
            <ac:spMk id="17" creationId="{6B349FA3-3D65-4C52-A7B2-FECB5773C4AC}"/>
          </ac:spMkLst>
        </pc:spChg>
        <pc:picChg chg="add mod ord">
          <ac:chgData name="Ray Crampton" userId="1c230dae8f4a47c0" providerId="LiveId" clId="{AEB7E588-20B8-47E6-8C66-EF8DCF27DDB8}" dt="2023-01-18T05:44:38.821" v="5384" actId="1076"/>
          <ac:picMkLst>
            <pc:docMk/>
            <pc:sldMk cId="3589015443" sldId="504"/>
            <ac:picMk id="5" creationId="{4D067D6C-F47E-4FD3-9049-63212F351183}"/>
          </ac:picMkLst>
        </pc:picChg>
      </pc:sldChg>
      <pc:sldChg chg="addSp delSp modSp add mod">
        <pc:chgData name="Ray Crampton" userId="1c230dae8f4a47c0" providerId="LiveId" clId="{AEB7E588-20B8-47E6-8C66-EF8DCF27DDB8}" dt="2023-01-18T05:05:12.991" v="5315" actId="14100"/>
        <pc:sldMkLst>
          <pc:docMk/>
          <pc:sldMk cId="1367794232" sldId="505"/>
        </pc:sldMkLst>
        <pc:spChg chg="mod">
          <ac:chgData name="Ray Crampton" userId="1c230dae8f4a47c0" providerId="LiveId" clId="{AEB7E588-20B8-47E6-8C66-EF8DCF27DDB8}" dt="2023-01-17T22:31:35.932" v="4783" actId="20577"/>
          <ac:spMkLst>
            <pc:docMk/>
            <pc:sldMk cId="1367794232" sldId="505"/>
            <ac:spMk id="2" creationId="{CF561231-B3E3-4100-8EC7-4232913052F7}"/>
          </ac:spMkLst>
        </pc:spChg>
        <pc:spChg chg="add mod">
          <ac:chgData name="Ray Crampton" userId="1c230dae8f4a47c0" providerId="LiveId" clId="{AEB7E588-20B8-47E6-8C66-EF8DCF27DDB8}" dt="2023-01-18T05:05:12.991" v="5315" actId="14100"/>
          <ac:spMkLst>
            <pc:docMk/>
            <pc:sldMk cId="1367794232" sldId="505"/>
            <ac:spMk id="7" creationId="{192EBC22-696F-4512-B5C9-20C1642283F2}"/>
          </ac:spMkLst>
        </pc:spChg>
        <pc:spChg chg="add mod">
          <ac:chgData name="Ray Crampton" userId="1c230dae8f4a47c0" providerId="LiveId" clId="{AEB7E588-20B8-47E6-8C66-EF8DCF27DDB8}" dt="2023-01-18T05:05:10.607" v="5314" actId="14100"/>
          <ac:spMkLst>
            <pc:docMk/>
            <pc:sldMk cId="1367794232" sldId="505"/>
            <ac:spMk id="8" creationId="{988795B8-5A9C-45FA-990A-CAC5B9171BFE}"/>
          </ac:spMkLst>
        </pc:spChg>
        <pc:spChg chg="add mod">
          <ac:chgData name="Ray Crampton" userId="1c230dae8f4a47c0" providerId="LiveId" clId="{AEB7E588-20B8-47E6-8C66-EF8DCF27DDB8}" dt="2023-01-18T05:05:08.820" v="5313" actId="14100"/>
          <ac:spMkLst>
            <pc:docMk/>
            <pc:sldMk cId="1367794232" sldId="505"/>
            <ac:spMk id="9" creationId="{886B6B5A-241B-434C-800B-A49D02DBDE1E}"/>
          </ac:spMkLst>
        </pc:spChg>
        <pc:spChg chg="add mod">
          <ac:chgData name="Ray Crampton" userId="1c230dae8f4a47c0" providerId="LiveId" clId="{AEB7E588-20B8-47E6-8C66-EF8DCF27DDB8}" dt="2023-01-18T04:37:14.470" v="5202" actId="1076"/>
          <ac:spMkLst>
            <pc:docMk/>
            <pc:sldMk cId="1367794232" sldId="505"/>
            <ac:spMk id="10" creationId="{A7CD0840-164D-4810-B262-375E1B50BA49}"/>
          </ac:spMkLst>
        </pc:spChg>
        <pc:spChg chg="add del mod">
          <ac:chgData name="Ray Crampton" userId="1c230dae8f4a47c0" providerId="LiveId" clId="{AEB7E588-20B8-47E6-8C66-EF8DCF27DDB8}" dt="2023-01-18T05:04:53.551" v="5309" actId="6549"/>
          <ac:spMkLst>
            <pc:docMk/>
            <pc:sldMk cId="1367794232" sldId="505"/>
            <ac:spMk id="17" creationId="{6B349FA3-3D65-4C52-A7B2-FECB5773C4AC}"/>
          </ac:spMkLst>
        </pc:spChg>
        <pc:picChg chg="add mod">
          <ac:chgData name="Ray Crampton" userId="1c230dae8f4a47c0" providerId="LiveId" clId="{AEB7E588-20B8-47E6-8C66-EF8DCF27DDB8}" dt="2023-01-18T05:04:58.791" v="5310" actId="14100"/>
          <ac:picMkLst>
            <pc:docMk/>
            <pc:sldMk cId="1367794232" sldId="505"/>
            <ac:picMk id="5" creationId="{FDAAB95D-2E5E-401A-B625-2AD9E2348082}"/>
          </ac:picMkLst>
        </pc:picChg>
      </pc:sldChg>
      <pc:sldChg chg="addSp delSp modSp add mod">
        <pc:chgData name="Ray Crampton" userId="1c230dae8f4a47c0" providerId="LiveId" clId="{AEB7E588-20B8-47E6-8C66-EF8DCF27DDB8}" dt="2023-01-18T05:43:22.055" v="5365" actId="20577"/>
        <pc:sldMkLst>
          <pc:docMk/>
          <pc:sldMk cId="3656171792" sldId="506"/>
        </pc:sldMkLst>
        <pc:spChg chg="mod">
          <ac:chgData name="Ray Crampton" userId="1c230dae8f4a47c0" providerId="LiveId" clId="{AEB7E588-20B8-47E6-8C66-EF8DCF27DDB8}" dt="2023-01-18T05:43:22.055" v="5365" actId="20577"/>
          <ac:spMkLst>
            <pc:docMk/>
            <pc:sldMk cId="3656171792" sldId="506"/>
            <ac:spMk id="2" creationId="{CF561231-B3E3-4100-8EC7-4232913052F7}"/>
          </ac:spMkLst>
        </pc:spChg>
        <pc:spChg chg="mod">
          <ac:chgData name="Ray Crampton" userId="1c230dae8f4a47c0" providerId="LiveId" clId="{AEB7E588-20B8-47E6-8C66-EF8DCF27DDB8}" dt="2023-01-18T05:34:13.978" v="5332" actId="20577"/>
          <ac:spMkLst>
            <pc:docMk/>
            <pc:sldMk cId="3656171792" sldId="506"/>
            <ac:spMk id="10" creationId="{A7CD0840-164D-4810-B262-375E1B50BA49}"/>
          </ac:spMkLst>
        </pc:spChg>
        <pc:spChg chg="del">
          <ac:chgData name="Ray Crampton" userId="1c230dae8f4a47c0" providerId="LiveId" clId="{AEB7E588-20B8-47E6-8C66-EF8DCF27DDB8}" dt="2023-01-18T05:33:56.049" v="5317" actId="478"/>
          <ac:spMkLst>
            <pc:docMk/>
            <pc:sldMk cId="3656171792" sldId="506"/>
            <ac:spMk id="17" creationId="{6B349FA3-3D65-4C52-A7B2-FECB5773C4AC}"/>
          </ac:spMkLst>
        </pc:spChg>
        <pc:picChg chg="del">
          <ac:chgData name="Ray Crampton" userId="1c230dae8f4a47c0" providerId="LiveId" clId="{AEB7E588-20B8-47E6-8C66-EF8DCF27DDB8}" dt="2023-01-18T05:33:58.662" v="5318" actId="478"/>
          <ac:picMkLst>
            <pc:docMk/>
            <pc:sldMk cId="3656171792" sldId="506"/>
            <ac:picMk id="5" creationId="{FDAAB95D-2E5E-401A-B625-2AD9E2348082}"/>
          </ac:picMkLst>
        </pc:picChg>
        <pc:picChg chg="add mod ord">
          <ac:chgData name="Ray Crampton" userId="1c230dae8f4a47c0" providerId="LiveId" clId="{AEB7E588-20B8-47E6-8C66-EF8DCF27DDB8}" dt="2023-01-18T05:34:07.709" v="5324" actId="1076"/>
          <ac:picMkLst>
            <pc:docMk/>
            <pc:sldMk cId="3656171792" sldId="506"/>
            <ac:picMk id="6" creationId="{02769130-38D7-49FD-BD34-7AC925D3ACD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2962FEB-E2C2-4B56-B891-D0020443CC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EC9DA3-4E66-4C27-AC6B-988EBD6F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53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A2D9-0778-4206-AC01-1975C0DCAF44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2243-817C-4045-941B-9763D6791B68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0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3DB8-46DC-4613-9A01-1AD7895A089D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4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80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28F36A-7E13-415E-BC07-836CBA6572C5}" type="datetime1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3900" y="647700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0D4740-998D-4ED6-AE5D-972734231BFE}"/>
              </a:ext>
            </a:extLst>
          </p:cNvPr>
          <p:cNvCxnSpPr>
            <a:cxnSpLocks/>
          </p:cNvCxnSpPr>
          <p:nvPr userDrawn="1"/>
        </p:nvCxnSpPr>
        <p:spPr>
          <a:xfrm>
            <a:off x="628650" y="1134321"/>
            <a:ext cx="78867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05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0F2E68-E447-4999-AB34-872BB3F84F01}" type="datetime1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CF66B24-22EB-4B17-9A5F-40619732995F}" type="datetime1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2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459" y="365126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460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460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6768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52881C-282A-43F7-8E1A-7135F7923BA1}" type="datetime1">
              <a:rPr lang="en-US" smtClean="0"/>
              <a:pPr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6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7FAD-5C72-4DDE-A58A-5FE8EE91F92B}" type="datetime1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0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3184-2448-41D0-A3B4-8E8F09674B4C}" type="datetime1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6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61FC-A10E-4EE2-A762-76F96F276616}" type="datetime1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5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5F1A-5C4D-482B-9E9B-BB2F1F79D039}" type="datetime1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8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A74C5-A641-44A9-AAD2-FA1515BFE5FB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2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laboutcircuits.com/tools/wire-self-inductance-calculator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180" y="489397"/>
            <a:ext cx="7772400" cy="807720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Advanced Serial Communications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F6DE8-2677-4490-A4E2-E8BC85C09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380" y="1297117"/>
            <a:ext cx="6858000" cy="5181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January-2023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64C79-5E67-4E55-A00B-D2E5189E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B069C4E6-0208-4F50-B3E5-683DA6ECA8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946" y="2188201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00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884711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+mn-lt"/>
              </a:rPr>
              <a:t>PCIe 3.0 Equalization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76464E-6344-431E-BCE8-319F06947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732" y="1163602"/>
            <a:ext cx="4901546" cy="16171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FE749D-8BD3-46E5-A885-6E4FF6BD1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644" y="2859098"/>
            <a:ext cx="4901546" cy="15371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478E3F-3436-42D1-8979-CC7701A26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644" y="4474614"/>
            <a:ext cx="4901546" cy="23675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6B16AD-C52C-49E7-8D5D-C9D81CFB0697}"/>
              </a:ext>
            </a:extLst>
          </p:cNvPr>
          <p:cNvSpPr txBox="1"/>
          <p:nvPr/>
        </p:nvSpPr>
        <p:spPr>
          <a:xfrm>
            <a:off x="463378" y="1772123"/>
            <a:ext cx="1384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No EQ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5EEACF-5B2A-4FB0-AAAE-7E98DCAA18FD}"/>
              </a:ext>
            </a:extLst>
          </p:cNvPr>
          <p:cNvSpPr txBox="1"/>
          <p:nvPr/>
        </p:nvSpPr>
        <p:spPr>
          <a:xfrm>
            <a:off x="463378" y="3476427"/>
            <a:ext cx="1384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Tx EQ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99260C-8400-4002-82DA-532FAC5B70D7}"/>
              </a:ext>
            </a:extLst>
          </p:cNvPr>
          <p:cNvSpPr txBox="1"/>
          <p:nvPr/>
        </p:nvSpPr>
        <p:spPr>
          <a:xfrm>
            <a:off x="463378" y="5458315"/>
            <a:ext cx="1384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Rx EQ</a:t>
            </a:r>
          </a:p>
        </p:txBody>
      </p:sp>
    </p:spTree>
    <p:extLst>
      <p:ext uri="{BB962C8B-B14F-4D97-AF65-F5344CB8AC3E}">
        <p14:creationId xmlns:p14="http://schemas.microsoft.com/office/powerpoint/2010/main" val="3462706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418563"/>
            <a:ext cx="8294473" cy="663262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+mn-lt"/>
              </a:rPr>
              <a:t>Some PHY characteristics</a:t>
            </a:r>
            <a:endParaRPr lang="en-US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DACAEF6-6939-4B65-BEBA-3116DD485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10340"/>
              </p:ext>
            </p:extLst>
          </p:nvPr>
        </p:nvGraphicFramePr>
        <p:xfrm>
          <a:off x="1524000" y="1397000"/>
          <a:ext cx="6096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687">
                  <a:extLst>
                    <a:ext uri="{9D8B030D-6E8A-4147-A177-3AD203B41FA5}">
                      <a16:colId xmlns:a16="http://schemas.microsoft.com/office/drawing/2014/main" val="1029540276"/>
                    </a:ext>
                  </a:extLst>
                </a:gridCol>
                <a:gridCol w="2471313">
                  <a:extLst>
                    <a:ext uri="{9D8B030D-6E8A-4147-A177-3AD203B41FA5}">
                      <a16:colId xmlns:a16="http://schemas.microsoft.com/office/drawing/2014/main" val="11721179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4833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Signaling Voltage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96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RS232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20kbps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+/-5V to +/-15V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100kbps to 3.2Mpbs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1.2V, 3.3V, 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14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&gt;40Mbps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1.2V, 3.3V, 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94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1.5/12Mbps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0V / 3.3V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8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+/-400mv, 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336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USB3.2 Gen 2x1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10Gbps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+/-400mV, 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827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USB4 Gen 3x2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40Gbps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+/-400mV, 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395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9D6CB8E-D37A-4709-AE50-5D8EFD636EB2}"/>
              </a:ext>
            </a:extLst>
          </p:cNvPr>
          <p:cNvSpPr txBox="1"/>
          <p:nvPr/>
        </p:nvSpPr>
        <p:spPr>
          <a:xfrm>
            <a:off x="1524000" y="4790088"/>
            <a:ext cx="60257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The large voltage swings and low speeds of RS232, I2C, SPI make them accessible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The high speeds of USB2-4 and PCIe require very expensive scopes ($3-5k) and logic analyzers (&gt;$1k) and extensive signal integrity experience.</a:t>
            </a:r>
          </a:p>
        </p:txBody>
      </p:sp>
    </p:spTree>
    <p:extLst>
      <p:ext uri="{BB962C8B-B14F-4D97-AF65-F5344CB8AC3E}">
        <p14:creationId xmlns:p14="http://schemas.microsoft.com/office/powerpoint/2010/main" val="1081238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418563"/>
            <a:ext cx="8294473" cy="663262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+mn-lt"/>
              </a:rPr>
              <a:t>Takeaways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2FB0F-2A24-464D-ACAD-02DD95424049}"/>
              </a:ext>
            </a:extLst>
          </p:cNvPr>
          <p:cNvSpPr txBox="1"/>
          <p:nvPr/>
        </p:nvSpPr>
        <p:spPr>
          <a:xfrm>
            <a:off x="693315" y="1510690"/>
            <a:ext cx="74783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Architectures are kind of cool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There’s a lot of technology in that simple bus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Interested in playing with your own PCIe or high speed USB hardware?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Consider buying an FPGA or CPU card with the PHY taken care of</a:t>
            </a:r>
          </a:p>
        </p:txBody>
      </p:sp>
    </p:spTree>
    <p:extLst>
      <p:ext uri="{BB962C8B-B14F-4D97-AF65-F5344CB8AC3E}">
        <p14:creationId xmlns:p14="http://schemas.microsoft.com/office/powerpoint/2010/main" val="3025563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I2C – Advanced Topics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13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349FA3-3D65-4C52-A7B2-FECB5773C4AC}"/>
              </a:ext>
            </a:extLst>
          </p:cNvPr>
          <p:cNvSpPr txBox="1"/>
          <p:nvPr/>
        </p:nvSpPr>
        <p:spPr>
          <a:xfrm>
            <a:off x="650383" y="1430976"/>
            <a:ext cx="78561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Multi-master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Clock synchronization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Arbitration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Clock stretching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Level translation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Pull-up resistor sizing</a:t>
            </a:r>
          </a:p>
        </p:txBody>
      </p:sp>
    </p:spTree>
    <p:extLst>
      <p:ext uri="{BB962C8B-B14F-4D97-AF65-F5344CB8AC3E}">
        <p14:creationId xmlns:p14="http://schemas.microsoft.com/office/powerpoint/2010/main" val="1288793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Clock Synchronization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14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349FA3-3D65-4C52-A7B2-FECB5773C4AC}"/>
              </a:ext>
            </a:extLst>
          </p:cNvPr>
          <p:cNvSpPr txBox="1"/>
          <p:nvPr/>
        </p:nvSpPr>
        <p:spPr>
          <a:xfrm>
            <a:off x="650383" y="1261106"/>
            <a:ext cx="78561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Fastest master sets the high period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Slowest master sets the low period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All controllers monitor SCL to coordinate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6B9D8-26E3-40C5-9060-A44B1F843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3" y="2819216"/>
            <a:ext cx="4508936" cy="3528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CFD4F1-3FB0-4FBC-A66D-A9E93BB1F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854" y="2819216"/>
            <a:ext cx="4254643" cy="35287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A4E382-4E3C-4FBD-AEE8-66BE54ECB10D}"/>
              </a:ext>
            </a:extLst>
          </p:cNvPr>
          <p:cNvSpPr txBox="1"/>
          <p:nvPr/>
        </p:nvSpPr>
        <p:spPr>
          <a:xfrm>
            <a:off x="69503" y="6521063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Source: TI TIPL6104</a:t>
            </a:r>
          </a:p>
        </p:txBody>
      </p:sp>
    </p:spTree>
    <p:extLst>
      <p:ext uri="{BB962C8B-B14F-4D97-AF65-F5344CB8AC3E}">
        <p14:creationId xmlns:p14="http://schemas.microsoft.com/office/powerpoint/2010/main" val="307392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Arbitration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15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349FA3-3D65-4C52-A7B2-FECB5773C4AC}"/>
              </a:ext>
            </a:extLst>
          </p:cNvPr>
          <p:cNvSpPr txBox="1"/>
          <p:nvPr/>
        </p:nvSpPr>
        <p:spPr>
          <a:xfrm>
            <a:off x="650383" y="1261106"/>
            <a:ext cx="7856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first controller to send a low bit while the other sends a high bit, wins. The other stops.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A4E382-4E3C-4FBD-AEE8-66BE54ECB10D}"/>
              </a:ext>
            </a:extLst>
          </p:cNvPr>
          <p:cNvSpPr txBox="1"/>
          <p:nvPr/>
        </p:nvSpPr>
        <p:spPr>
          <a:xfrm>
            <a:off x="69503" y="6521063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Source: TI TIPL6104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28C031-34BD-4E0F-926A-B82A84884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619" y="2386630"/>
            <a:ext cx="5435963" cy="434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68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/>
              <a:t>Clock Stretching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16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349FA3-3D65-4C52-A7B2-FECB5773C4AC}"/>
              </a:ext>
            </a:extLst>
          </p:cNvPr>
          <p:cNvSpPr txBox="1"/>
          <p:nvPr/>
        </p:nvSpPr>
        <p:spPr>
          <a:xfrm>
            <a:off x="650383" y="1207031"/>
            <a:ext cx="7856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Slave can hold SCL low while it does things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A4E382-4E3C-4FBD-AEE8-66BE54ECB10D}"/>
              </a:ext>
            </a:extLst>
          </p:cNvPr>
          <p:cNvSpPr txBox="1"/>
          <p:nvPr/>
        </p:nvSpPr>
        <p:spPr>
          <a:xfrm>
            <a:off x="69503" y="6521063"/>
            <a:ext cx="4038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Source: https://prodigytechno.com/i2c-clock-stretching/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7DF797-6B95-494B-912A-2D2D52CB7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85" y="1784326"/>
            <a:ext cx="7700011" cy="37020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2D3702-E492-4A76-B403-B02E6C7443DF}"/>
              </a:ext>
            </a:extLst>
          </p:cNvPr>
          <p:cNvSpPr txBox="1"/>
          <p:nvPr/>
        </p:nvSpPr>
        <p:spPr>
          <a:xfrm>
            <a:off x="954635" y="5520035"/>
            <a:ext cx="6307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Note: RPi don’t’ handle SCL stretching well</a:t>
            </a:r>
          </a:p>
          <a:p>
            <a:r>
              <a:rPr lang="en-US" dirty="0">
                <a:solidFill>
                  <a:schemeClr val="bg1"/>
                </a:solidFill>
              </a:rPr>
              <a:t>	   Not all slaves can stretch (or even have SCL drivers)</a:t>
            </a:r>
          </a:p>
          <a:p>
            <a:r>
              <a:rPr lang="en-US" dirty="0">
                <a:solidFill>
                  <a:schemeClr val="bg1"/>
                </a:solidFill>
              </a:rPr>
              <a:t>	   Arduino slave: </a:t>
            </a:r>
            <a:r>
              <a:rPr lang="en-US" dirty="0" err="1">
                <a:solidFill>
                  <a:schemeClr val="bg1"/>
                </a:solidFill>
              </a:rPr>
              <a:t>wire.stretchClock</a:t>
            </a:r>
            <a:r>
              <a:rPr lang="en-US" dirty="0">
                <a:solidFill>
                  <a:schemeClr val="bg1"/>
                </a:solidFill>
              </a:rPr>
              <a:t>(true)</a:t>
            </a:r>
          </a:p>
        </p:txBody>
      </p:sp>
    </p:spTree>
    <p:extLst>
      <p:ext uri="{BB962C8B-B14F-4D97-AF65-F5344CB8AC3E}">
        <p14:creationId xmlns:p14="http://schemas.microsoft.com/office/powerpoint/2010/main" val="301256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Level Translation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DB89E3-CDD9-4097-AE65-1C379DF7A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21" y="1696388"/>
            <a:ext cx="7212169" cy="473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24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Resistor Sizing - ~10pF bus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18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349FA3-3D65-4C52-A7B2-FECB5773C4AC}"/>
              </a:ext>
            </a:extLst>
          </p:cNvPr>
          <p:cNvSpPr txBox="1"/>
          <p:nvPr/>
        </p:nvSpPr>
        <p:spPr>
          <a:xfrm>
            <a:off x="518372" y="1047375"/>
            <a:ext cx="3953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20k</a:t>
            </a:r>
            <a:r>
              <a:rPr lang="el-GR" sz="2800" dirty="0">
                <a:solidFill>
                  <a:schemeClr val="bg1"/>
                </a:solidFill>
              </a:rPr>
              <a:t>Ω </a:t>
            </a:r>
            <a:r>
              <a:rPr lang="en-US" sz="2800" dirty="0">
                <a:solidFill>
                  <a:schemeClr val="bg1"/>
                </a:solidFill>
              </a:rPr>
              <a:t>-30k</a:t>
            </a:r>
            <a:r>
              <a:rPr lang="el-GR" sz="2800" dirty="0">
                <a:solidFill>
                  <a:schemeClr val="bg1"/>
                </a:solidFill>
              </a:rPr>
              <a:t>Ω</a:t>
            </a:r>
            <a:r>
              <a:rPr lang="en-US" sz="2800" dirty="0">
                <a:solidFill>
                  <a:schemeClr val="bg1"/>
                </a:solidFill>
              </a:rPr>
              <a:t> pull-up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5DB5C95-1840-433D-A86A-531179225CF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373" y="4361347"/>
            <a:ext cx="3953814" cy="2432522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62CB1DF9-6CDB-477B-B90E-CFF014DFE2F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373" y="1487502"/>
            <a:ext cx="3953814" cy="2432522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C38A9D08-F9C5-4CD3-A3AB-152A1FC0901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1815" y="1487502"/>
            <a:ext cx="3953814" cy="24325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915E90-4117-4C1C-8168-5EF381355335}"/>
              </a:ext>
            </a:extLst>
          </p:cNvPr>
          <p:cNvSpPr txBox="1"/>
          <p:nvPr/>
        </p:nvSpPr>
        <p:spPr>
          <a:xfrm>
            <a:off x="4671815" y="1047375"/>
            <a:ext cx="395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10k</a:t>
            </a:r>
            <a:r>
              <a:rPr lang="el-GR" sz="2800" dirty="0">
                <a:solidFill>
                  <a:schemeClr val="bg1"/>
                </a:solidFill>
              </a:rPr>
              <a:t>Ω</a:t>
            </a:r>
            <a:r>
              <a:rPr lang="en-US" sz="2800" dirty="0">
                <a:solidFill>
                  <a:schemeClr val="bg1"/>
                </a:solidFill>
              </a:rPr>
              <a:t> pull-up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A5DDE6-00CF-4C90-B9FE-E220ADF34507}"/>
              </a:ext>
            </a:extLst>
          </p:cNvPr>
          <p:cNvSpPr txBox="1"/>
          <p:nvPr/>
        </p:nvSpPr>
        <p:spPr>
          <a:xfrm>
            <a:off x="515373" y="3920622"/>
            <a:ext cx="3953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4.7k</a:t>
            </a:r>
            <a:r>
              <a:rPr lang="el-GR" sz="2800" dirty="0">
                <a:solidFill>
                  <a:schemeClr val="bg1"/>
                </a:solidFill>
              </a:rPr>
              <a:t>Ω</a:t>
            </a:r>
            <a:r>
              <a:rPr lang="en-US" sz="2800" dirty="0">
                <a:solidFill>
                  <a:schemeClr val="bg1"/>
                </a:solidFill>
              </a:rPr>
              <a:t> pull-up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CE6A62-556D-47F3-A36F-A5DCD0071528}"/>
              </a:ext>
            </a:extLst>
          </p:cNvPr>
          <p:cNvSpPr txBox="1"/>
          <p:nvPr/>
        </p:nvSpPr>
        <p:spPr>
          <a:xfrm>
            <a:off x="4668816" y="3920622"/>
            <a:ext cx="395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1k</a:t>
            </a:r>
            <a:r>
              <a:rPr lang="el-GR" sz="2800" dirty="0">
                <a:solidFill>
                  <a:schemeClr val="bg1"/>
                </a:solidFill>
              </a:rPr>
              <a:t>Ω</a:t>
            </a:r>
            <a:r>
              <a:rPr lang="en-US" sz="2800" dirty="0">
                <a:solidFill>
                  <a:schemeClr val="bg1"/>
                </a:solidFill>
              </a:rPr>
              <a:t> pull-up</a:t>
            </a:r>
          </a:p>
        </p:txBody>
      </p:sp>
      <p:pic>
        <p:nvPicPr>
          <p:cNvPr id="21" name="Picture 20" descr="Graphical user interface&#10;&#10;Description automatically generated">
            <a:extLst>
              <a:ext uri="{FF2B5EF4-FFF2-40B4-BE49-F238E27FC236}">
                <a16:creationId xmlns:a16="http://schemas.microsoft.com/office/drawing/2014/main" id="{BB5D41AF-1F31-4BAE-B1AB-F6D15B08A72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8816" y="4361348"/>
            <a:ext cx="3953815" cy="243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12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Resistor Sizing – 4.7k</a:t>
            </a:r>
            <a:r>
              <a:rPr lang="el-GR" sz="4400" dirty="0">
                <a:solidFill>
                  <a:schemeClr val="bg1"/>
                </a:solidFill>
              </a:rPr>
              <a:t>Ω</a:t>
            </a:r>
            <a:r>
              <a:rPr lang="en-US" dirty="0"/>
              <a:t> pull-ups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19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349FA3-3D65-4C52-A7B2-FECB5773C4AC}"/>
              </a:ext>
            </a:extLst>
          </p:cNvPr>
          <p:cNvSpPr txBox="1"/>
          <p:nvPr/>
        </p:nvSpPr>
        <p:spPr>
          <a:xfrm>
            <a:off x="518372" y="1047375"/>
            <a:ext cx="3953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10pF bus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5DB5C95-1840-433D-A86A-531179225CF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373" y="1487502"/>
            <a:ext cx="3953814" cy="24325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915E90-4117-4C1C-8168-5EF381355335}"/>
              </a:ext>
            </a:extLst>
          </p:cNvPr>
          <p:cNvSpPr txBox="1"/>
          <p:nvPr/>
        </p:nvSpPr>
        <p:spPr>
          <a:xfrm>
            <a:off x="4671815" y="1047375"/>
            <a:ext cx="395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110pF bus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A5DDE6-00CF-4C90-B9FE-E220ADF34507}"/>
              </a:ext>
            </a:extLst>
          </p:cNvPr>
          <p:cNvSpPr txBox="1"/>
          <p:nvPr/>
        </p:nvSpPr>
        <p:spPr>
          <a:xfrm>
            <a:off x="515373" y="3920622"/>
            <a:ext cx="3953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230pF bus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CE6A62-556D-47F3-A36F-A5DCD0071528}"/>
              </a:ext>
            </a:extLst>
          </p:cNvPr>
          <p:cNvSpPr txBox="1"/>
          <p:nvPr/>
        </p:nvSpPr>
        <p:spPr>
          <a:xfrm>
            <a:off x="4668816" y="3920622"/>
            <a:ext cx="395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480pF bus (!!!)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D7D2A9D8-745F-48D1-BF06-B8454DF380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5816" y="4361347"/>
            <a:ext cx="3953814" cy="2432522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6200DE00-C120-412F-9634-18D203435A4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373" y="4360749"/>
            <a:ext cx="3953814" cy="2432522"/>
          </a:xfrm>
          <a:prstGeom prst="rect">
            <a:avLst/>
          </a:prstGeom>
        </p:spPr>
      </p:pic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ED95C7DB-A8D9-4605-AC4E-9D9822515C8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5816" y="1486904"/>
            <a:ext cx="3953814" cy="243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50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Concepts to Cover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349FA3-3D65-4C52-A7B2-FECB5773C4AC}"/>
              </a:ext>
            </a:extLst>
          </p:cNvPr>
          <p:cNvSpPr txBox="1"/>
          <p:nvPr/>
        </p:nvSpPr>
        <p:spPr>
          <a:xfrm>
            <a:off x="650383" y="1430976"/>
            <a:ext cx="78561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Signal bandwidth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Logic Analyzer vs oscilloscope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High speed serial concepts (PCIe examples)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Advanced I2C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Advanced SPI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Long interconnect (wires)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Error detection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Long wires demo</a:t>
            </a:r>
          </a:p>
        </p:txBody>
      </p:sp>
    </p:spTree>
    <p:extLst>
      <p:ext uri="{BB962C8B-B14F-4D97-AF65-F5344CB8AC3E}">
        <p14:creationId xmlns:p14="http://schemas.microsoft.com/office/powerpoint/2010/main" val="642899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Pull-Up Resistor Sizing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349FA3-3D65-4C52-A7B2-FECB5773C4AC}"/>
                  </a:ext>
                </a:extLst>
              </p:cNvPr>
              <p:cNvSpPr txBox="1"/>
              <p:nvPr/>
            </p:nvSpPr>
            <p:spPr>
              <a:xfrm>
                <a:off x="518371" y="1286182"/>
                <a:ext cx="8084716" cy="3466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4.7k</a:t>
                </a:r>
                <a:r>
                  <a:rPr lang="el-GR" sz="2000" dirty="0">
                    <a:solidFill>
                      <a:schemeClr val="bg1"/>
                    </a:solidFill>
                  </a:rPr>
                  <a:t>Ω</a:t>
                </a:r>
                <a:r>
                  <a:rPr lang="en-US" sz="2000" dirty="0">
                    <a:solidFill>
                      <a:schemeClr val="bg1"/>
                    </a:solidFill>
                  </a:rPr>
                  <a:t> is a great general recommendation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Estimate bus capacitance </a:t>
                </a:r>
              </a:p>
              <a:p>
                <a:pPr marL="798513" lvl="1" indent="-341313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</a:rPr>
                  <a:t>10pF per receiver (slave)</a:t>
                </a:r>
              </a:p>
              <a:p>
                <a:pPr marL="798513" lvl="1" indent="-341313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</a:rPr>
                  <a:t>0.5pF / inch of PCB (FR4, 62mil thick, 25mil line width)</a:t>
                </a:r>
              </a:p>
              <a:p>
                <a:pPr marL="798513" lvl="1" indent="-341313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</a:rPr>
                  <a:t>Pair of 20 gauge wires: 1pF / inch + inductive effects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𝑅𝑝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𝐶𝐶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𝑉𝑂𝐿</m:t>
                        </m:r>
                        <m:r>
                          <a:rPr lang="en-US" sz="2000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𝑀𝐴𝑋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000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𝑂𝐿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−0.4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𝑚𝐴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1.5k</a:t>
                </a:r>
                <a:r>
                  <a:rPr lang="el-GR" sz="2000" dirty="0">
                    <a:solidFill>
                      <a:schemeClr val="bg1"/>
                    </a:solidFill>
                  </a:rPr>
                  <a:t>Ω</a:t>
                </a:r>
                <a:endParaRPr lang="en-US" sz="2000" dirty="0">
                  <a:solidFill>
                    <a:schemeClr val="bg1"/>
                  </a:solidFill>
                </a:endParaRPr>
              </a:p>
              <a:p>
                <a:pPr lvl="1"/>
                <a:endParaRPr lang="en-US" sz="20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𝑅𝑝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𝑟𝑖𝑠𝑒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0.847 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𝐶𝑏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−9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0.847 ∗100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𝑝𝐹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11.8k</a:t>
                </a:r>
                <a:r>
                  <a:rPr lang="el-GR" sz="2000" dirty="0">
                    <a:solidFill>
                      <a:schemeClr val="bg1"/>
                    </a:solidFill>
                  </a:rPr>
                  <a:t>Ω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349FA3-3D65-4C52-A7B2-FECB5773C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71" y="1286182"/>
                <a:ext cx="8084716" cy="3466526"/>
              </a:xfrm>
              <a:prstGeom prst="rect">
                <a:avLst/>
              </a:prstGeom>
              <a:blipFill>
                <a:blip r:embed="rId2"/>
                <a:stretch>
                  <a:fillRect l="-754" t="-1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07DC440-18A1-400F-B7D5-E6661215B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77" y="4932608"/>
            <a:ext cx="7927015" cy="190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6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SPI – Advanced Topics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21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349FA3-3D65-4C52-A7B2-FECB5773C4AC}"/>
              </a:ext>
            </a:extLst>
          </p:cNvPr>
          <p:cNvSpPr txBox="1"/>
          <p:nvPr/>
        </p:nvSpPr>
        <p:spPr>
          <a:xfrm>
            <a:off x="650383" y="1430976"/>
            <a:ext cx="78561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 some ways, simpler than I2C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No arbitration (only one master)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No pull-up resistors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No slave ACK – are you talking to a void?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Long wire issues: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Line drivers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Propagation delay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Clock feedback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Far-end terminations</a:t>
            </a:r>
          </a:p>
        </p:txBody>
      </p:sp>
    </p:spTree>
    <p:extLst>
      <p:ext uri="{BB962C8B-B14F-4D97-AF65-F5344CB8AC3E}">
        <p14:creationId xmlns:p14="http://schemas.microsoft.com/office/powerpoint/2010/main" val="494167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92548C-4286-4A73-A885-E61019512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38" y="-15874"/>
            <a:ext cx="5473461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CB40A7C-EA7D-467F-AB33-C4082051933A}"/>
              </a:ext>
            </a:extLst>
          </p:cNvPr>
          <p:cNvSpPr/>
          <p:nvPr/>
        </p:nvSpPr>
        <p:spPr>
          <a:xfrm>
            <a:off x="3020101" y="2557754"/>
            <a:ext cx="1010991" cy="443024"/>
          </a:xfrm>
          <a:prstGeom prst="rect">
            <a:avLst/>
          </a:prstGeom>
          <a:solidFill>
            <a:srgbClr val="E7E6E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2A8C5F-467A-46C2-A940-BCBE90162F30}"/>
              </a:ext>
            </a:extLst>
          </p:cNvPr>
          <p:cNvSpPr/>
          <p:nvPr/>
        </p:nvSpPr>
        <p:spPr>
          <a:xfrm>
            <a:off x="2567194" y="2768958"/>
            <a:ext cx="1010991" cy="231820"/>
          </a:xfrm>
          <a:prstGeom prst="rect">
            <a:avLst/>
          </a:prstGeom>
          <a:solidFill>
            <a:srgbClr val="E7E6E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3D950B-58AF-4890-B381-01D4E265D5D5}"/>
              </a:ext>
            </a:extLst>
          </p:cNvPr>
          <p:cNvSpPr/>
          <p:nvPr/>
        </p:nvSpPr>
        <p:spPr>
          <a:xfrm>
            <a:off x="2164744" y="6361091"/>
            <a:ext cx="1010991" cy="231820"/>
          </a:xfrm>
          <a:prstGeom prst="rect">
            <a:avLst/>
          </a:prstGeom>
          <a:solidFill>
            <a:srgbClr val="E7E6E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37F7948-2DD3-43D1-8C84-02309C27779D}"/>
              </a:ext>
            </a:extLst>
          </p:cNvPr>
          <p:cNvSpPr/>
          <p:nvPr/>
        </p:nvSpPr>
        <p:spPr>
          <a:xfrm>
            <a:off x="1214915" y="6156326"/>
            <a:ext cx="1010991" cy="443024"/>
          </a:xfrm>
          <a:prstGeom prst="rect">
            <a:avLst/>
          </a:prstGeom>
          <a:solidFill>
            <a:srgbClr val="E7E6E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5658B8-E4AA-4137-B3DE-84775DD843A0}"/>
              </a:ext>
            </a:extLst>
          </p:cNvPr>
          <p:cNvSpPr txBox="1"/>
          <p:nvPr/>
        </p:nvSpPr>
        <p:spPr>
          <a:xfrm>
            <a:off x="5930721" y="1677339"/>
            <a:ext cx="30329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Line drivers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Propagation delay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Clock feedback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Far-end terminations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78D15E-8AE0-4969-816A-DBFE585F4642}"/>
              </a:ext>
            </a:extLst>
          </p:cNvPr>
          <p:cNvSpPr/>
          <p:nvPr/>
        </p:nvSpPr>
        <p:spPr>
          <a:xfrm>
            <a:off x="1022819" y="5586211"/>
            <a:ext cx="1010991" cy="524813"/>
          </a:xfrm>
          <a:prstGeom prst="rect">
            <a:avLst/>
          </a:prstGeom>
          <a:solidFill>
            <a:srgbClr val="E7E6E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95C59E-03C8-4B30-871F-7E9B88ED1B40}"/>
              </a:ext>
            </a:extLst>
          </p:cNvPr>
          <p:cNvSpPr/>
          <p:nvPr/>
        </p:nvSpPr>
        <p:spPr>
          <a:xfrm>
            <a:off x="3066264" y="1992783"/>
            <a:ext cx="1010991" cy="524813"/>
          </a:xfrm>
          <a:prstGeom prst="rect">
            <a:avLst/>
          </a:prstGeom>
          <a:solidFill>
            <a:srgbClr val="E7E6E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E8988F-929B-4348-8AF1-D8B9E3FBBCE5}"/>
              </a:ext>
            </a:extLst>
          </p:cNvPr>
          <p:cNvSpPr txBox="1"/>
          <p:nvPr/>
        </p:nvSpPr>
        <p:spPr>
          <a:xfrm>
            <a:off x="5910112" y="6103415"/>
            <a:ext cx="3105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Source:</a:t>
            </a:r>
            <a:br>
              <a:rPr lang="en-US" sz="12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https://www.ti.com/lit/an/slyt441/slyt441.pdf</a:t>
            </a:r>
          </a:p>
        </p:txBody>
      </p:sp>
    </p:spTree>
    <p:extLst>
      <p:ext uri="{BB962C8B-B14F-4D97-AF65-F5344CB8AC3E}">
        <p14:creationId xmlns:p14="http://schemas.microsoft.com/office/powerpoint/2010/main" val="2312049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Long Wires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23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349FA3-3D65-4C52-A7B2-FECB5773C4AC}"/>
              </a:ext>
            </a:extLst>
          </p:cNvPr>
          <p:cNvSpPr txBox="1"/>
          <p:nvPr/>
        </p:nvSpPr>
        <p:spPr>
          <a:xfrm>
            <a:off x="650383" y="1430976"/>
            <a:ext cx="78561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Long interconnect may need attention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What is “long”?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Can cause a few issues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Ringing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Reflections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Rise time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Interference</a:t>
            </a:r>
          </a:p>
        </p:txBody>
      </p:sp>
    </p:spTree>
    <p:extLst>
      <p:ext uri="{BB962C8B-B14F-4D97-AF65-F5344CB8AC3E}">
        <p14:creationId xmlns:p14="http://schemas.microsoft.com/office/powerpoint/2010/main" val="2498199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Ringing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5205EF5D-FBAB-48E8-A4A5-9482A45D342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7467" y="1131304"/>
            <a:ext cx="5173833" cy="3183119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2233AC1A-4C47-4A47-8321-94E8F62513C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019026"/>
            <a:ext cx="6214056" cy="38231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599B80-CF7B-40A1-B91B-83A76631046D}"/>
              </a:ext>
            </a:extLst>
          </p:cNvPr>
          <p:cNvSpPr/>
          <p:nvPr/>
        </p:nvSpPr>
        <p:spPr>
          <a:xfrm>
            <a:off x="206063" y="4526924"/>
            <a:ext cx="1075386" cy="167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88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4D067D6C-F47E-4FD3-9049-63212F35118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9358" y="85086"/>
            <a:ext cx="5741455" cy="35323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85086"/>
            <a:ext cx="8294473" cy="797999"/>
          </a:xfrm>
        </p:spPr>
        <p:txBody>
          <a:bodyPr>
            <a:normAutofit/>
          </a:bodyPr>
          <a:lstStyle/>
          <a:p>
            <a:r>
              <a:rPr lang="en-US" dirty="0"/>
              <a:t>Ringing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25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349FA3-3D65-4C52-A7B2-FECB5773C4AC}"/>
              </a:ext>
            </a:extLst>
          </p:cNvPr>
          <p:cNvSpPr txBox="1"/>
          <p:nvPr/>
        </p:nvSpPr>
        <p:spPr>
          <a:xfrm>
            <a:off x="650383" y="3650667"/>
            <a:ext cx="78561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I2C output of a micro through 14’ of wire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~9µH of self inductance (</a:t>
            </a:r>
            <a:r>
              <a:rPr lang="en-US" sz="2400" dirty="0">
                <a:solidFill>
                  <a:schemeClr val="bg1"/>
                </a:solidFill>
                <a:hlinkClick r:id="rId3"/>
              </a:rPr>
              <a:t>All About Circuits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Under-estimates loop inductance!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Assume 25pF capacitance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</a:rPr>
              <a:t>resonant</a:t>
            </a:r>
            <a:r>
              <a:rPr lang="en-US" sz="2400" dirty="0">
                <a:solidFill>
                  <a:schemeClr val="bg1"/>
                </a:solidFill>
              </a:rPr>
              <a:t> = 1/(2*pi*sqrt(L*C)) = 1/(2*pi*sqrt(9e-6 * 25e-12)) = 10.6MHz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Close estimate to the 7.8MHz we measured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Ringing can be exacerbated by probing technique</a:t>
            </a:r>
          </a:p>
        </p:txBody>
      </p:sp>
    </p:spTree>
    <p:extLst>
      <p:ext uri="{BB962C8B-B14F-4D97-AF65-F5344CB8AC3E}">
        <p14:creationId xmlns:p14="http://schemas.microsoft.com/office/powerpoint/2010/main" val="3589015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to fix this?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26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349FA3-3D65-4C52-A7B2-FECB5773C4AC}"/>
              </a:ext>
            </a:extLst>
          </p:cNvPr>
          <p:cNvSpPr txBox="1"/>
          <p:nvPr/>
        </p:nvSpPr>
        <p:spPr>
          <a:xfrm>
            <a:off x="650383" y="1217044"/>
            <a:ext cx="78561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Reduce I2C pull-up resistor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Reduce data rate (*** trick question ***)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Shorten wire length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Reduce wire loop size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Add series-R, shunt-C at the end of the line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FDAAB95D-2E5E-401A-B625-2AD9E234808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0647" y="3376516"/>
            <a:ext cx="5210653" cy="32057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2EBC22-696F-4512-B5C9-20C1642283F2}"/>
              </a:ext>
            </a:extLst>
          </p:cNvPr>
          <p:cNvSpPr txBox="1"/>
          <p:nvPr/>
        </p:nvSpPr>
        <p:spPr>
          <a:xfrm>
            <a:off x="2659486" y="5764066"/>
            <a:ext cx="1762202" cy="4001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Clock at source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795B8-5A9C-45FA-990A-CAC5B9171BFE}"/>
              </a:ext>
            </a:extLst>
          </p:cNvPr>
          <p:cNvSpPr txBox="1"/>
          <p:nvPr/>
        </p:nvSpPr>
        <p:spPr>
          <a:xfrm>
            <a:off x="2659486" y="4647241"/>
            <a:ext cx="1831096" cy="4001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9D2E5"/>
                </a:solidFill>
              </a:rPr>
              <a:t>Clock before RC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6B6B5A-241B-434C-800B-A49D02DBDE1E}"/>
              </a:ext>
            </a:extLst>
          </p:cNvPr>
          <p:cNvSpPr txBox="1"/>
          <p:nvPr/>
        </p:nvSpPr>
        <p:spPr>
          <a:xfrm>
            <a:off x="2659486" y="3886249"/>
            <a:ext cx="1687046" cy="4001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335BE"/>
                </a:solidFill>
              </a:rPr>
              <a:t>Clock after RC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CD0840-164D-4810-B262-375E1B50BA49}"/>
              </a:ext>
            </a:extLst>
          </p:cNvPr>
          <p:cNvSpPr txBox="1"/>
          <p:nvPr/>
        </p:nvSpPr>
        <p:spPr>
          <a:xfrm>
            <a:off x="251637" y="4290774"/>
            <a:ext cx="229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(100</a:t>
            </a:r>
            <a:r>
              <a:rPr lang="el-GR" sz="2800" dirty="0">
                <a:solidFill>
                  <a:schemeClr val="bg1"/>
                </a:solidFill>
              </a:rPr>
              <a:t>Ω</a:t>
            </a:r>
            <a:r>
              <a:rPr lang="en-US" sz="2800" dirty="0">
                <a:solidFill>
                  <a:schemeClr val="bg1"/>
                </a:solidFill>
              </a:rPr>
              <a:t>/100pF)</a:t>
            </a:r>
          </a:p>
        </p:txBody>
      </p:sp>
    </p:spTree>
    <p:extLst>
      <p:ext uri="{BB962C8B-B14F-4D97-AF65-F5344CB8AC3E}">
        <p14:creationId xmlns:p14="http://schemas.microsoft.com/office/powerpoint/2010/main" val="1367794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02769130-38D7-49FD-BD34-7AC925D3A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0532" y="1217044"/>
            <a:ext cx="7083468" cy="43579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Yeah, this would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EBC22-696F-4512-B5C9-20C1642283F2}"/>
              </a:ext>
            </a:extLst>
          </p:cNvPr>
          <p:cNvSpPr txBox="1"/>
          <p:nvPr/>
        </p:nvSpPr>
        <p:spPr>
          <a:xfrm>
            <a:off x="2659486" y="5764066"/>
            <a:ext cx="1762202" cy="4001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Clock at source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795B8-5A9C-45FA-990A-CAC5B9171BFE}"/>
              </a:ext>
            </a:extLst>
          </p:cNvPr>
          <p:cNvSpPr txBox="1"/>
          <p:nvPr/>
        </p:nvSpPr>
        <p:spPr>
          <a:xfrm>
            <a:off x="2659486" y="4647241"/>
            <a:ext cx="1831096" cy="4001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9D2E5"/>
                </a:solidFill>
              </a:rPr>
              <a:t>Clock before RC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6B6B5A-241B-434C-800B-A49D02DBDE1E}"/>
              </a:ext>
            </a:extLst>
          </p:cNvPr>
          <p:cNvSpPr txBox="1"/>
          <p:nvPr/>
        </p:nvSpPr>
        <p:spPr>
          <a:xfrm>
            <a:off x="2659486" y="3886249"/>
            <a:ext cx="1687046" cy="4001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335BE"/>
                </a:solidFill>
              </a:rPr>
              <a:t>Clock after RC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CD0840-164D-4810-B262-375E1B50BA49}"/>
              </a:ext>
            </a:extLst>
          </p:cNvPr>
          <p:cNvSpPr txBox="1"/>
          <p:nvPr/>
        </p:nvSpPr>
        <p:spPr>
          <a:xfrm>
            <a:off x="251637" y="4290774"/>
            <a:ext cx="229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(50</a:t>
            </a:r>
            <a:r>
              <a:rPr lang="el-GR" sz="2800" dirty="0">
                <a:solidFill>
                  <a:schemeClr val="bg1"/>
                </a:solidFill>
              </a:rPr>
              <a:t>Ω</a:t>
            </a:r>
            <a:r>
              <a:rPr lang="en-US" sz="2800" dirty="0">
                <a:solidFill>
                  <a:schemeClr val="bg1"/>
                </a:solidFill>
              </a:rPr>
              <a:t>/47pF)</a:t>
            </a:r>
          </a:p>
        </p:txBody>
      </p:sp>
    </p:spTree>
    <p:extLst>
      <p:ext uri="{BB962C8B-B14F-4D97-AF65-F5344CB8AC3E}">
        <p14:creationId xmlns:p14="http://schemas.microsoft.com/office/powerpoint/2010/main" val="3656171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Error Detection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28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349FA3-3D65-4C52-A7B2-FECB5773C4AC}"/>
              </a:ext>
            </a:extLst>
          </p:cNvPr>
          <p:cNvSpPr txBox="1"/>
          <p:nvPr/>
        </p:nvSpPr>
        <p:spPr>
          <a:xfrm>
            <a:off x="650383" y="1191288"/>
            <a:ext cx="7856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800" dirty="0">
                <a:solidFill>
                  <a:schemeClr val="bg1"/>
                </a:solidFill>
              </a:rPr>
              <a:t>One simple method – CRC-8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D3568-4F07-49F2-8119-612DE28617D5}"/>
              </a:ext>
            </a:extLst>
          </p:cNvPr>
          <p:cNvSpPr txBox="1"/>
          <p:nvPr/>
        </p:nvSpPr>
        <p:spPr>
          <a:xfrm>
            <a:off x="1976907" y="2231486"/>
            <a:ext cx="3213279" cy="36933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01010010 01010111 01111001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EF6BFA-1B31-44AE-83AD-79628442DDF6}"/>
              </a:ext>
            </a:extLst>
          </p:cNvPr>
          <p:cNvSpPr txBox="1"/>
          <p:nvPr/>
        </p:nvSpPr>
        <p:spPr>
          <a:xfrm>
            <a:off x="5422005" y="2231486"/>
            <a:ext cx="1519706" cy="369332"/>
          </a:xfrm>
          <a:prstGeom prst="rect">
            <a:avLst/>
          </a:prstGeom>
          <a:noFill/>
          <a:ln w="19050">
            <a:solidFill>
              <a:srgbClr val="E7E6E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01111010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EB6B7-6002-4AE5-8B6E-AC4AAA2A3F59}"/>
              </a:ext>
            </a:extLst>
          </p:cNvPr>
          <p:cNvSpPr txBox="1"/>
          <p:nvPr/>
        </p:nvSpPr>
        <p:spPr>
          <a:xfrm>
            <a:off x="1974764" y="1868734"/>
            <a:ext cx="3213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Data (‘Ray’)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1C3146-2D19-4EA4-9A15-FDD0B371D2A8}"/>
              </a:ext>
            </a:extLst>
          </p:cNvPr>
          <p:cNvSpPr txBox="1"/>
          <p:nvPr/>
        </p:nvSpPr>
        <p:spPr>
          <a:xfrm>
            <a:off x="5422006" y="1874102"/>
            <a:ext cx="151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CRC-8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369DC9-A8B5-4939-9968-25E5B9E8CE5B}"/>
              </a:ext>
            </a:extLst>
          </p:cNvPr>
          <p:cNvSpPr txBox="1"/>
          <p:nvPr/>
        </p:nvSpPr>
        <p:spPr>
          <a:xfrm>
            <a:off x="2580071" y="3038984"/>
            <a:ext cx="4187777" cy="36933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01010010 01010111 01111001 01111010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A1986F-ECC2-4249-A1B2-504C56EB3A4B}"/>
              </a:ext>
            </a:extLst>
          </p:cNvPr>
          <p:cNvCxnSpPr>
            <a:stCxn id="4" idx="2"/>
          </p:cNvCxnSpPr>
          <p:nvPr/>
        </p:nvCxnSpPr>
        <p:spPr>
          <a:xfrm>
            <a:off x="3583547" y="2600818"/>
            <a:ext cx="273676" cy="438166"/>
          </a:xfrm>
          <a:prstGeom prst="straightConnector1">
            <a:avLst/>
          </a:prstGeom>
          <a:ln w="28575">
            <a:solidFill>
              <a:srgbClr val="E7E6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1ADC8F-8ED5-40AE-8FE7-2DCB845437E8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072389" y="2600818"/>
            <a:ext cx="109469" cy="432798"/>
          </a:xfrm>
          <a:prstGeom prst="straightConnector1">
            <a:avLst/>
          </a:prstGeom>
          <a:ln w="28575">
            <a:solidFill>
              <a:srgbClr val="E7E6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122ACD-6CC1-42C2-9524-2B2DBE7C7EE8}"/>
              </a:ext>
            </a:extLst>
          </p:cNvPr>
          <p:cNvSpPr txBox="1"/>
          <p:nvPr/>
        </p:nvSpPr>
        <p:spPr>
          <a:xfrm>
            <a:off x="650383" y="3694949"/>
            <a:ext cx="78561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800" dirty="0">
                <a:solidFill>
                  <a:schemeClr val="bg1"/>
                </a:solidFill>
              </a:rPr>
              <a:t>Not guaranteed – there are only 256 CRC values for all possible data inputs. </a:t>
            </a:r>
          </a:p>
          <a:p>
            <a:pPr marL="0" lvl="1" algn="ctr"/>
            <a:endParaRPr lang="en-US" sz="2800" dirty="0">
              <a:solidFill>
                <a:schemeClr val="bg1"/>
              </a:solidFill>
            </a:endParaRPr>
          </a:p>
          <a:p>
            <a:pPr marL="0" lvl="1" algn="ctr"/>
            <a:r>
              <a:rPr lang="en-US" sz="2800" dirty="0">
                <a:solidFill>
                  <a:schemeClr val="bg1"/>
                </a:solidFill>
              </a:rPr>
              <a:t>Cannot be done with typical SPI or I2C slaves, this is more useful if you write code on both ends</a:t>
            </a:r>
          </a:p>
          <a:p>
            <a:pPr marL="0" lvl="1" algn="ctr"/>
            <a:endParaRPr lang="en-US" sz="2800" dirty="0">
              <a:solidFill>
                <a:schemeClr val="bg1"/>
              </a:solidFill>
            </a:endParaRPr>
          </a:p>
          <a:p>
            <a:pPr marL="0" lvl="1" algn="ctr"/>
            <a:r>
              <a:rPr lang="en-US" sz="2800" dirty="0">
                <a:solidFill>
                  <a:schemeClr val="bg1"/>
                </a:solidFill>
              </a:rPr>
              <a:t>For anything other than hobby work – use correction</a:t>
            </a:r>
          </a:p>
        </p:txBody>
      </p:sp>
    </p:spTree>
    <p:extLst>
      <p:ext uri="{BB962C8B-B14F-4D97-AF65-F5344CB8AC3E}">
        <p14:creationId xmlns:p14="http://schemas.microsoft.com/office/powerpoint/2010/main" val="110230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+mn-lt"/>
              </a:rPr>
              <a:t>What is the bandwidth of a signal?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019D89-7EF1-4321-B1DC-BD3ED3FFA234}"/>
              </a:ext>
            </a:extLst>
          </p:cNvPr>
          <p:cNvCxnSpPr>
            <a:cxnSpLocks/>
          </p:cNvCxnSpPr>
          <p:nvPr/>
        </p:nvCxnSpPr>
        <p:spPr>
          <a:xfrm>
            <a:off x="3913388" y="1596986"/>
            <a:ext cx="0" cy="9272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E16653D-F242-460A-A2D2-622DD1118323}"/>
              </a:ext>
            </a:extLst>
          </p:cNvPr>
          <p:cNvCxnSpPr>
            <a:cxnSpLocks/>
          </p:cNvCxnSpPr>
          <p:nvPr/>
        </p:nvCxnSpPr>
        <p:spPr>
          <a:xfrm flipH="1">
            <a:off x="3893354" y="1603425"/>
            <a:ext cx="18534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F8EF5F2-937A-4B48-AA9C-87898B777232}"/>
              </a:ext>
            </a:extLst>
          </p:cNvPr>
          <p:cNvSpPr txBox="1"/>
          <p:nvPr/>
        </p:nvSpPr>
        <p:spPr>
          <a:xfrm>
            <a:off x="515155" y="1538600"/>
            <a:ext cx="3110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100kHz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0ns rise time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A51030-E6C3-4C65-BE14-D35F3DFED7F7}"/>
              </a:ext>
            </a:extLst>
          </p:cNvPr>
          <p:cNvSpPr txBox="1"/>
          <p:nvPr/>
        </p:nvSpPr>
        <p:spPr>
          <a:xfrm>
            <a:off x="513013" y="2893997"/>
            <a:ext cx="3110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100kHz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20ns rise time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9E59E6F-7616-49EA-9312-951F943905F4}"/>
              </a:ext>
            </a:extLst>
          </p:cNvPr>
          <p:cNvSpPr txBox="1"/>
          <p:nvPr/>
        </p:nvSpPr>
        <p:spPr>
          <a:xfrm>
            <a:off x="513013" y="4349630"/>
            <a:ext cx="3110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100kHz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300ns rise time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C05E69E-779E-48B7-A7B0-4AF5B4C5BCA7}"/>
              </a:ext>
            </a:extLst>
          </p:cNvPr>
          <p:cNvCxnSpPr>
            <a:cxnSpLocks/>
          </p:cNvCxnSpPr>
          <p:nvPr/>
        </p:nvCxnSpPr>
        <p:spPr>
          <a:xfrm flipH="1">
            <a:off x="3828602" y="2920826"/>
            <a:ext cx="160986" cy="9272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69675DB-067C-40D5-965B-C4433D10D4C6}"/>
              </a:ext>
            </a:extLst>
          </p:cNvPr>
          <p:cNvCxnSpPr>
            <a:cxnSpLocks/>
          </p:cNvCxnSpPr>
          <p:nvPr/>
        </p:nvCxnSpPr>
        <p:spPr>
          <a:xfrm flipH="1">
            <a:off x="3975904" y="2927265"/>
            <a:ext cx="16836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D9EDAE4-28FE-4317-BD92-DA0A79BE5080}"/>
              </a:ext>
            </a:extLst>
          </p:cNvPr>
          <p:cNvCxnSpPr>
            <a:cxnSpLocks/>
          </p:cNvCxnSpPr>
          <p:nvPr/>
        </p:nvCxnSpPr>
        <p:spPr>
          <a:xfrm>
            <a:off x="5665004" y="2910631"/>
            <a:ext cx="172234" cy="937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F8D4CB3-8C00-4FCA-BA84-B4D92F1E44F8}"/>
              </a:ext>
            </a:extLst>
          </p:cNvPr>
          <p:cNvCxnSpPr>
            <a:cxnSpLocks/>
          </p:cNvCxnSpPr>
          <p:nvPr/>
        </p:nvCxnSpPr>
        <p:spPr>
          <a:xfrm flipH="1">
            <a:off x="5850851" y="3835317"/>
            <a:ext cx="15877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41DEC36-B7C1-47E9-A757-8C494316C6A2}"/>
              </a:ext>
            </a:extLst>
          </p:cNvPr>
          <p:cNvCxnSpPr>
            <a:cxnSpLocks/>
          </p:cNvCxnSpPr>
          <p:nvPr/>
        </p:nvCxnSpPr>
        <p:spPr>
          <a:xfrm flipH="1">
            <a:off x="7444946" y="2914565"/>
            <a:ext cx="160986" cy="9272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71933D4-9B27-4163-8CE0-21F327FA2434}"/>
              </a:ext>
            </a:extLst>
          </p:cNvPr>
          <p:cNvCxnSpPr>
            <a:cxnSpLocks/>
          </p:cNvCxnSpPr>
          <p:nvPr/>
        </p:nvCxnSpPr>
        <p:spPr>
          <a:xfrm flipH="1">
            <a:off x="3650802" y="4211371"/>
            <a:ext cx="561662" cy="920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3EB1F49-B25A-4812-A192-986B4F8F88F0}"/>
              </a:ext>
            </a:extLst>
          </p:cNvPr>
          <p:cNvCxnSpPr>
            <a:cxnSpLocks/>
          </p:cNvCxnSpPr>
          <p:nvPr/>
        </p:nvCxnSpPr>
        <p:spPr>
          <a:xfrm>
            <a:off x="5492746" y="4213120"/>
            <a:ext cx="536895" cy="9005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F7A3669-A8C1-425A-A33E-7E50DCB94FC9}"/>
              </a:ext>
            </a:extLst>
          </p:cNvPr>
          <p:cNvCxnSpPr>
            <a:cxnSpLocks/>
          </p:cNvCxnSpPr>
          <p:nvPr/>
        </p:nvCxnSpPr>
        <p:spPr>
          <a:xfrm flipH="1">
            <a:off x="6029641" y="5113655"/>
            <a:ext cx="12410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26879B3-51D1-4253-A5BC-802E9E533DF9}"/>
              </a:ext>
            </a:extLst>
          </p:cNvPr>
          <p:cNvCxnSpPr>
            <a:cxnSpLocks/>
          </p:cNvCxnSpPr>
          <p:nvPr/>
        </p:nvCxnSpPr>
        <p:spPr>
          <a:xfrm flipH="1">
            <a:off x="7277006" y="4198671"/>
            <a:ext cx="561662" cy="920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0DCFC62-2F3B-45B7-B72E-248109179B45}"/>
              </a:ext>
            </a:extLst>
          </p:cNvPr>
          <p:cNvCxnSpPr>
            <a:cxnSpLocks/>
          </p:cNvCxnSpPr>
          <p:nvPr/>
        </p:nvCxnSpPr>
        <p:spPr>
          <a:xfrm flipH="1">
            <a:off x="4212464" y="4211371"/>
            <a:ext cx="12802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CB13684-AED7-4F66-8FCF-A72D7822C6B8}"/>
              </a:ext>
            </a:extLst>
          </p:cNvPr>
          <p:cNvCxnSpPr>
            <a:cxnSpLocks/>
          </p:cNvCxnSpPr>
          <p:nvPr/>
        </p:nvCxnSpPr>
        <p:spPr>
          <a:xfrm>
            <a:off x="5748548" y="1584375"/>
            <a:ext cx="0" cy="9272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DDDC266-9C63-473B-B22B-C2BC6B95094C}"/>
              </a:ext>
            </a:extLst>
          </p:cNvPr>
          <p:cNvCxnSpPr>
            <a:cxnSpLocks/>
          </p:cNvCxnSpPr>
          <p:nvPr/>
        </p:nvCxnSpPr>
        <p:spPr>
          <a:xfrm flipH="1">
            <a:off x="5734854" y="2499057"/>
            <a:ext cx="181129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9BEE18B-3FC6-47E4-B3CF-44FA4E9EF69E}"/>
              </a:ext>
            </a:extLst>
          </p:cNvPr>
          <p:cNvCxnSpPr>
            <a:cxnSpLocks/>
          </p:cNvCxnSpPr>
          <p:nvPr/>
        </p:nvCxnSpPr>
        <p:spPr>
          <a:xfrm>
            <a:off x="7545608" y="1590829"/>
            <a:ext cx="0" cy="9272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C0939DE-BD2C-4549-ABE2-349518A7421A}"/>
              </a:ext>
            </a:extLst>
          </p:cNvPr>
          <p:cNvCxnSpPr/>
          <p:nvPr/>
        </p:nvCxnSpPr>
        <p:spPr>
          <a:xfrm>
            <a:off x="3913388" y="1289050"/>
            <a:ext cx="0" cy="518795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17D0285-62E2-4F2E-A357-B5D81B520C1D}"/>
              </a:ext>
            </a:extLst>
          </p:cNvPr>
          <p:cNvCxnSpPr/>
          <p:nvPr/>
        </p:nvCxnSpPr>
        <p:spPr>
          <a:xfrm>
            <a:off x="5746760" y="1289049"/>
            <a:ext cx="0" cy="518795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B8D31AC-F3BA-49A5-B187-C3C9B3942DA4}"/>
              </a:ext>
            </a:extLst>
          </p:cNvPr>
          <p:cNvCxnSpPr/>
          <p:nvPr/>
        </p:nvCxnSpPr>
        <p:spPr>
          <a:xfrm>
            <a:off x="7546153" y="1289049"/>
            <a:ext cx="0" cy="518795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7578C0A-5B3B-4BF6-8B30-2043F468A5A3}"/>
              </a:ext>
            </a:extLst>
          </p:cNvPr>
          <p:cNvSpPr txBox="1"/>
          <p:nvPr/>
        </p:nvSpPr>
        <p:spPr>
          <a:xfrm>
            <a:off x="3880114" y="1117663"/>
            <a:ext cx="1906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&lt;---</a:t>
            </a:r>
            <a:r>
              <a:rPr lang="en-US" sz="1400" dirty="0">
                <a:solidFill>
                  <a:schemeClr val="bg1"/>
                </a:solidFill>
              </a:rPr>
              <a:t>1/100kHz = 10µs---&gt;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2967F3-AE86-46E0-916A-DB76BA8C1CA2}"/>
              </a:ext>
            </a:extLst>
          </p:cNvPr>
          <p:cNvSpPr txBox="1"/>
          <p:nvPr/>
        </p:nvSpPr>
        <p:spPr>
          <a:xfrm>
            <a:off x="5691737" y="1129328"/>
            <a:ext cx="1906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&lt;---</a:t>
            </a:r>
            <a:r>
              <a:rPr lang="en-US" sz="1400" dirty="0">
                <a:solidFill>
                  <a:schemeClr val="bg1"/>
                </a:solidFill>
              </a:rPr>
              <a:t>1/100kHz = 10µs---&gt;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597129-AABD-4B58-8EC4-EB3EC4476BF2}"/>
              </a:ext>
            </a:extLst>
          </p:cNvPr>
          <p:cNvSpPr txBox="1"/>
          <p:nvPr/>
        </p:nvSpPr>
        <p:spPr>
          <a:xfrm>
            <a:off x="510869" y="5545218"/>
            <a:ext cx="3110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100kHz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Sine wave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00807033-96EE-4B11-9DC3-6F86F44B93ED}"/>
              </a:ext>
            </a:extLst>
          </p:cNvPr>
          <p:cNvSpPr/>
          <p:nvPr/>
        </p:nvSpPr>
        <p:spPr>
          <a:xfrm>
            <a:off x="3933423" y="5405210"/>
            <a:ext cx="1811193" cy="922587"/>
          </a:xfrm>
          <a:prstGeom prst="arc">
            <a:avLst>
              <a:gd name="adj1" fmla="val 16200000"/>
              <a:gd name="adj2" fmla="val 2157133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F2C5A2D9-A62B-492F-90D6-6103AB54D2E8}"/>
              </a:ext>
            </a:extLst>
          </p:cNvPr>
          <p:cNvSpPr/>
          <p:nvPr/>
        </p:nvSpPr>
        <p:spPr>
          <a:xfrm flipH="1">
            <a:off x="3918333" y="5400699"/>
            <a:ext cx="1847654" cy="1022056"/>
          </a:xfrm>
          <a:prstGeom prst="arc">
            <a:avLst>
              <a:gd name="adj1" fmla="val 16200000"/>
              <a:gd name="adj2" fmla="val 2157133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4EE9E902-9AE6-4D4B-A1EC-401FC97A7315}"/>
              </a:ext>
            </a:extLst>
          </p:cNvPr>
          <p:cNvSpPr/>
          <p:nvPr/>
        </p:nvSpPr>
        <p:spPr>
          <a:xfrm rot="10800000">
            <a:off x="5747743" y="5378590"/>
            <a:ext cx="1811193" cy="922587"/>
          </a:xfrm>
          <a:prstGeom prst="arc">
            <a:avLst>
              <a:gd name="adj1" fmla="val 16200000"/>
              <a:gd name="adj2" fmla="val 2157133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5BA66073-3DD0-4401-BCF4-F1DAEB92EC39}"/>
              </a:ext>
            </a:extLst>
          </p:cNvPr>
          <p:cNvSpPr/>
          <p:nvPr/>
        </p:nvSpPr>
        <p:spPr>
          <a:xfrm rot="10800000" flipH="1">
            <a:off x="5707055" y="5283632"/>
            <a:ext cx="1847654" cy="1022056"/>
          </a:xfrm>
          <a:prstGeom prst="arc">
            <a:avLst>
              <a:gd name="adj1" fmla="val 16200000"/>
              <a:gd name="adj2" fmla="val 2157133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9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869667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+mn-lt"/>
              </a:rPr>
              <a:t>Logic Analyzer vs Oscilloscope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4</a:t>
            </a:fld>
            <a:endParaRPr lang="en-US"/>
          </a:p>
        </p:txBody>
      </p:sp>
      <p:pic>
        <p:nvPicPr>
          <p:cNvPr id="201" name="Picture 200">
            <a:extLst>
              <a:ext uri="{FF2B5EF4-FFF2-40B4-BE49-F238E27FC236}">
                <a16:creationId xmlns:a16="http://schemas.microsoft.com/office/drawing/2014/main" id="{173447AA-3DC6-44CA-92F0-DD1FF097207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337356"/>
            <a:ext cx="9144000" cy="50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3"/>
            <a:ext cx="8294473" cy="54596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+mn-lt"/>
              </a:rPr>
              <a:t>Eye Diagrams</a:t>
            </a:r>
            <a:endParaRPr lang="en-US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D76DF-62AE-4D20-8F3A-2C667E854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06" y="2659864"/>
            <a:ext cx="6611273" cy="3877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94ADF5-3798-42EA-BA8F-FFFFB5A7F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71" y="1446921"/>
            <a:ext cx="8178085" cy="9830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1C8451-CCB0-4DEA-926E-2C3C7ADCEDB0}"/>
              </a:ext>
            </a:extLst>
          </p:cNvPr>
          <p:cNvSpPr txBox="1"/>
          <p:nvPr/>
        </p:nvSpPr>
        <p:spPr>
          <a:xfrm>
            <a:off x="1841419" y="768832"/>
            <a:ext cx="5142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Not particularly useful for the things we do</a:t>
            </a:r>
          </a:p>
        </p:txBody>
      </p:sp>
    </p:spTree>
    <p:extLst>
      <p:ext uri="{BB962C8B-B14F-4D97-AF65-F5344CB8AC3E}">
        <p14:creationId xmlns:p14="http://schemas.microsoft.com/office/powerpoint/2010/main" val="3755341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+mn-lt"/>
              </a:rPr>
              <a:t>Eye Diagram of Arduino Nano I2C</a:t>
            </a:r>
            <a:endParaRPr lang="en-US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6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0D78C9-1FDE-42BB-B958-0B2369FEAEED}"/>
              </a:ext>
            </a:extLst>
          </p:cNvPr>
          <p:cNvSpPr txBox="1"/>
          <p:nvPr/>
        </p:nvSpPr>
        <p:spPr>
          <a:xfrm>
            <a:off x="2883354" y="1177217"/>
            <a:ext cx="3143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Normally not very useful!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6DA817-1CF1-462A-AC77-9F79D72EC2C4}"/>
              </a:ext>
            </a:extLst>
          </p:cNvPr>
          <p:cNvSpPr txBox="1"/>
          <p:nvPr/>
        </p:nvSpPr>
        <p:spPr>
          <a:xfrm>
            <a:off x="320459" y="3342290"/>
            <a:ext cx="1674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Persistence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FA0AC2-E014-43D9-921B-F5C3F70FD9F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369" y="1937610"/>
            <a:ext cx="2009062" cy="10835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B00E51-BDB1-4A2E-9975-CB63E99FC2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497" y="6080601"/>
            <a:ext cx="1484355" cy="6280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1FC992-A3DE-471F-8923-29638577413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469" y="3696260"/>
            <a:ext cx="1633383" cy="1806016"/>
          </a:xfrm>
          <a:prstGeom prst="rect">
            <a:avLst/>
          </a:prstGeom>
        </p:spPr>
      </p:pic>
      <p:pic>
        <p:nvPicPr>
          <p:cNvPr id="15" name="Picture 1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96152EEB-E841-4C53-8C5C-569DE3D9F3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6937" y="2098993"/>
            <a:ext cx="6471694" cy="39816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D82959-08AE-4A4B-8872-D9531A4B52C8}"/>
              </a:ext>
            </a:extLst>
          </p:cNvPr>
          <p:cNvSpPr txBox="1"/>
          <p:nvPr/>
        </p:nvSpPr>
        <p:spPr>
          <a:xfrm>
            <a:off x="472859" y="1689899"/>
            <a:ext cx="1674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+/- Trigger</a:t>
            </a:r>
          </a:p>
        </p:txBody>
      </p:sp>
    </p:spTree>
    <p:extLst>
      <p:ext uri="{BB962C8B-B14F-4D97-AF65-F5344CB8AC3E}">
        <p14:creationId xmlns:p14="http://schemas.microsoft.com/office/powerpoint/2010/main" val="66850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178">
            <a:extLst>
              <a:ext uri="{FF2B5EF4-FFF2-40B4-BE49-F238E27FC236}">
                <a16:creationId xmlns:a16="http://schemas.microsoft.com/office/drawing/2014/main" id="{1F1CF284-3174-4A02-87A0-3A38B0DC004B}"/>
              </a:ext>
            </a:extLst>
          </p:cNvPr>
          <p:cNvSpPr/>
          <p:nvPr/>
        </p:nvSpPr>
        <p:spPr>
          <a:xfrm>
            <a:off x="5743976" y="1287887"/>
            <a:ext cx="1925392" cy="2414363"/>
          </a:xfrm>
          <a:prstGeom prst="rect">
            <a:avLst/>
          </a:prstGeom>
          <a:solidFill>
            <a:srgbClr val="FF66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F1D39B6-31F4-4A3D-82C1-806ECBC22BAF}"/>
              </a:ext>
            </a:extLst>
          </p:cNvPr>
          <p:cNvSpPr/>
          <p:nvPr/>
        </p:nvSpPr>
        <p:spPr>
          <a:xfrm>
            <a:off x="1189684" y="1287887"/>
            <a:ext cx="1925392" cy="2414363"/>
          </a:xfrm>
          <a:prstGeom prst="rect">
            <a:avLst/>
          </a:prstGeom>
          <a:solidFill>
            <a:srgbClr val="FF66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+mn-lt"/>
              </a:rPr>
              <a:t>High Speed : “The Channel”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7</a:t>
            </a:fld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86FEED3-6694-4F9D-B816-5C63360648CA}"/>
              </a:ext>
            </a:extLst>
          </p:cNvPr>
          <p:cNvSpPr/>
          <p:nvPr/>
        </p:nvSpPr>
        <p:spPr>
          <a:xfrm>
            <a:off x="1286277" y="1656417"/>
            <a:ext cx="1687132" cy="71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Transmitter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4094DF6-24D6-457F-93C6-D022602D5B50}"/>
              </a:ext>
            </a:extLst>
          </p:cNvPr>
          <p:cNvSpPr/>
          <p:nvPr/>
        </p:nvSpPr>
        <p:spPr>
          <a:xfrm>
            <a:off x="3533106" y="1656416"/>
            <a:ext cx="1687132" cy="71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PCB/Wires/</a:t>
            </a:r>
          </a:p>
          <a:p>
            <a:pPr algn="ctr"/>
            <a:r>
              <a:rPr lang="en-US" dirty="0"/>
              <a:t>Connectors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C9BEB513-5A30-40E5-8FA5-5E4FB2EE30B4}"/>
              </a:ext>
            </a:extLst>
          </p:cNvPr>
          <p:cNvSpPr/>
          <p:nvPr/>
        </p:nvSpPr>
        <p:spPr>
          <a:xfrm>
            <a:off x="5863106" y="1656416"/>
            <a:ext cx="1687132" cy="71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9245481-CEB3-409D-BD40-60BC96CF8EB7}"/>
              </a:ext>
            </a:extLst>
          </p:cNvPr>
          <p:cNvSpPr/>
          <p:nvPr/>
        </p:nvSpPr>
        <p:spPr>
          <a:xfrm>
            <a:off x="1286277" y="2577683"/>
            <a:ext cx="1687132" cy="71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72E3E44-C791-4347-8C4E-BBBFBA03BEBC}"/>
              </a:ext>
            </a:extLst>
          </p:cNvPr>
          <p:cNvSpPr/>
          <p:nvPr/>
        </p:nvSpPr>
        <p:spPr>
          <a:xfrm>
            <a:off x="5863106" y="2577682"/>
            <a:ext cx="1687132" cy="71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Transmitter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3BD9000-8069-4074-B454-DE0F8B8C779A}"/>
              </a:ext>
            </a:extLst>
          </p:cNvPr>
          <p:cNvSpPr/>
          <p:nvPr/>
        </p:nvSpPr>
        <p:spPr>
          <a:xfrm>
            <a:off x="3533106" y="2577682"/>
            <a:ext cx="1687132" cy="71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PCB/Wires/</a:t>
            </a:r>
          </a:p>
          <a:p>
            <a:pPr algn="ctr"/>
            <a:r>
              <a:rPr lang="en-US" dirty="0"/>
              <a:t>Connectors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E8E95B5-9D53-45AE-930E-59A6F63EC07F}"/>
              </a:ext>
            </a:extLst>
          </p:cNvPr>
          <p:cNvCxnSpPr>
            <a:stCxn id="158" idx="3"/>
            <a:endCxn id="159" idx="1"/>
          </p:cNvCxnSpPr>
          <p:nvPr/>
        </p:nvCxnSpPr>
        <p:spPr>
          <a:xfrm flipV="1">
            <a:off x="2973409" y="2013805"/>
            <a:ext cx="559697" cy="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E02D73E-FF1C-4449-A7DA-5159E757F280}"/>
              </a:ext>
            </a:extLst>
          </p:cNvPr>
          <p:cNvCxnSpPr>
            <a:cxnSpLocks/>
            <a:stCxn id="164" idx="1"/>
            <a:endCxn id="161" idx="3"/>
          </p:cNvCxnSpPr>
          <p:nvPr/>
        </p:nvCxnSpPr>
        <p:spPr>
          <a:xfrm flipH="1">
            <a:off x="2973409" y="2935071"/>
            <a:ext cx="559697" cy="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C7B39EDD-1F4E-4EBF-A9B9-D990EDC182F2}"/>
              </a:ext>
            </a:extLst>
          </p:cNvPr>
          <p:cNvCxnSpPr>
            <a:cxnSpLocks/>
            <a:stCxn id="159" idx="3"/>
            <a:endCxn id="160" idx="1"/>
          </p:cNvCxnSpPr>
          <p:nvPr/>
        </p:nvCxnSpPr>
        <p:spPr>
          <a:xfrm>
            <a:off x="5220238" y="2013805"/>
            <a:ext cx="642868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4EE0523-1C9C-47E4-8C2D-97CCFC098098}"/>
              </a:ext>
            </a:extLst>
          </p:cNvPr>
          <p:cNvCxnSpPr>
            <a:cxnSpLocks/>
            <a:stCxn id="162" idx="1"/>
            <a:endCxn id="164" idx="3"/>
          </p:cNvCxnSpPr>
          <p:nvPr/>
        </p:nvCxnSpPr>
        <p:spPr>
          <a:xfrm flipH="1">
            <a:off x="5220238" y="2935071"/>
            <a:ext cx="642868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5DFFCE50-456C-419F-AABC-17B80AC116EA}"/>
              </a:ext>
            </a:extLst>
          </p:cNvPr>
          <p:cNvSpPr txBox="1"/>
          <p:nvPr/>
        </p:nvSpPr>
        <p:spPr>
          <a:xfrm>
            <a:off x="1160171" y="1205898"/>
            <a:ext cx="1987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Integrated circuit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7567184-896C-40D4-95E2-CD64CF0FC74F}"/>
              </a:ext>
            </a:extLst>
          </p:cNvPr>
          <p:cNvSpPr txBox="1"/>
          <p:nvPr/>
        </p:nvSpPr>
        <p:spPr>
          <a:xfrm>
            <a:off x="5713122" y="1196750"/>
            <a:ext cx="1987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Integrated circuit</a:t>
            </a:r>
          </a:p>
        </p:txBody>
      </p:sp>
      <p:sp>
        <p:nvSpPr>
          <p:cNvPr id="189" name="Left Brace 188">
            <a:extLst>
              <a:ext uri="{FF2B5EF4-FFF2-40B4-BE49-F238E27FC236}">
                <a16:creationId xmlns:a16="http://schemas.microsoft.com/office/drawing/2014/main" id="{79CF9D5C-62F6-4BC5-B0B9-E2EDDFC00DCE}"/>
              </a:ext>
            </a:extLst>
          </p:cNvPr>
          <p:cNvSpPr/>
          <p:nvPr/>
        </p:nvSpPr>
        <p:spPr>
          <a:xfrm rot="5400000">
            <a:off x="4243454" y="588679"/>
            <a:ext cx="266433" cy="1687131"/>
          </a:xfrm>
          <a:prstGeom prst="leftBrace">
            <a:avLst>
              <a:gd name="adj1" fmla="val 8333"/>
              <a:gd name="adj2" fmla="val 48473"/>
            </a:avLst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72EC78E7-DCDA-4F60-AAAC-67BFA689B257}"/>
              </a:ext>
            </a:extLst>
          </p:cNvPr>
          <p:cNvCxnSpPr>
            <a:cxnSpLocks/>
            <a:endCxn id="189" idx="1"/>
          </p:cNvCxnSpPr>
          <p:nvPr/>
        </p:nvCxnSpPr>
        <p:spPr>
          <a:xfrm>
            <a:off x="4043966" y="941640"/>
            <a:ext cx="358467" cy="35738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79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473DAAE-3AD5-428B-8A6A-78C452938D8A}"/>
              </a:ext>
            </a:extLst>
          </p:cNvPr>
          <p:cNvSpPr/>
          <p:nvPr/>
        </p:nvSpPr>
        <p:spPr>
          <a:xfrm>
            <a:off x="5743976" y="1287887"/>
            <a:ext cx="1925392" cy="2414363"/>
          </a:xfrm>
          <a:prstGeom prst="rect">
            <a:avLst/>
          </a:prstGeom>
          <a:solidFill>
            <a:srgbClr val="FF66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+mn-lt"/>
              </a:rPr>
              <a:t>PCIE Channel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8</a:t>
            </a:fld>
            <a:endParaRPr lang="en-US"/>
          </a:p>
        </p:txBody>
      </p:sp>
      <p:pic>
        <p:nvPicPr>
          <p:cNvPr id="185" name="Picture 184">
            <a:extLst>
              <a:ext uri="{FF2B5EF4-FFF2-40B4-BE49-F238E27FC236}">
                <a16:creationId xmlns:a16="http://schemas.microsoft.com/office/drawing/2014/main" id="{86E219EA-AFCF-48D0-904F-877782A35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73" y="4121045"/>
            <a:ext cx="8532254" cy="193239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9C9A0C5-1FDE-41CB-94A1-A9CB29463577}"/>
              </a:ext>
            </a:extLst>
          </p:cNvPr>
          <p:cNvSpPr/>
          <p:nvPr/>
        </p:nvSpPr>
        <p:spPr>
          <a:xfrm>
            <a:off x="1189684" y="1287887"/>
            <a:ext cx="1925392" cy="2414363"/>
          </a:xfrm>
          <a:prstGeom prst="rect">
            <a:avLst/>
          </a:prstGeom>
          <a:solidFill>
            <a:srgbClr val="FF66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72A564-0C80-49D8-B297-BF0BA8A88359}"/>
              </a:ext>
            </a:extLst>
          </p:cNvPr>
          <p:cNvSpPr/>
          <p:nvPr/>
        </p:nvSpPr>
        <p:spPr>
          <a:xfrm>
            <a:off x="1286277" y="1656417"/>
            <a:ext cx="1687132" cy="71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Transmitter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C83E44-94EF-4554-8746-537156371FBF}"/>
              </a:ext>
            </a:extLst>
          </p:cNvPr>
          <p:cNvSpPr/>
          <p:nvPr/>
        </p:nvSpPr>
        <p:spPr>
          <a:xfrm>
            <a:off x="3533106" y="1656416"/>
            <a:ext cx="1687132" cy="71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PCB/Wires/</a:t>
            </a:r>
          </a:p>
          <a:p>
            <a:pPr algn="ctr"/>
            <a:r>
              <a:rPr lang="en-US" dirty="0"/>
              <a:t>Connectors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16F292-1D9B-4887-A624-3A75D71E26BA}"/>
              </a:ext>
            </a:extLst>
          </p:cNvPr>
          <p:cNvSpPr/>
          <p:nvPr/>
        </p:nvSpPr>
        <p:spPr>
          <a:xfrm>
            <a:off x="5863106" y="1656416"/>
            <a:ext cx="1687132" cy="71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E2BE91-AA3F-4DE2-9E97-46C9AA9CD816}"/>
              </a:ext>
            </a:extLst>
          </p:cNvPr>
          <p:cNvSpPr/>
          <p:nvPr/>
        </p:nvSpPr>
        <p:spPr>
          <a:xfrm>
            <a:off x="1286277" y="2577683"/>
            <a:ext cx="1687132" cy="71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640F22-158C-41F5-86A3-313CA8E062E3}"/>
              </a:ext>
            </a:extLst>
          </p:cNvPr>
          <p:cNvSpPr/>
          <p:nvPr/>
        </p:nvSpPr>
        <p:spPr>
          <a:xfrm>
            <a:off x="5863106" y="2577682"/>
            <a:ext cx="1687132" cy="71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Transmitter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76610A-097D-420B-A387-406460909D2C}"/>
              </a:ext>
            </a:extLst>
          </p:cNvPr>
          <p:cNvSpPr/>
          <p:nvPr/>
        </p:nvSpPr>
        <p:spPr>
          <a:xfrm>
            <a:off x="3533106" y="2577682"/>
            <a:ext cx="1687132" cy="71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PCB/Wires/</a:t>
            </a:r>
          </a:p>
          <a:p>
            <a:pPr algn="ctr"/>
            <a:r>
              <a:rPr lang="en-US" dirty="0"/>
              <a:t>Connectors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8B0C4B-422E-4C5E-A733-F6832F8A68E9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2973409" y="2013805"/>
            <a:ext cx="559697" cy="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10AB53-5DC2-49CC-B4D4-772C267B8C99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flipH="1">
            <a:off x="2973409" y="2935071"/>
            <a:ext cx="559697" cy="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995157-5CF1-4B47-A765-40DEBA6A558B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5220238" y="2013805"/>
            <a:ext cx="642868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A9F631-9C31-43DB-A49D-61A7EC66F1C2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5220238" y="2935071"/>
            <a:ext cx="642868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F50E3CD-BE02-4007-ACA1-52307F94ADD5}"/>
              </a:ext>
            </a:extLst>
          </p:cNvPr>
          <p:cNvSpPr txBox="1"/>
          <p:nvPr/>
        </p:nvSpPr>
        <p:spPr>
          <a:xfrm>
            <a:off x="1160171" y="1205898"/>
            <a:ext cx="1987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Integrated circuit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E78A12-B200-4C8E-B545-CC301DA8FFE2}"/>
              </a:ext>
            </a:extLst>
          </p:cNvPr>
          <p:cNvSpPr txBox="1"/>
          <p:nvPr/>
        </p:nvSpPr>
        <p:spPr>
          <a:xfrm>
            <a:off x="5713122" y="1196750"/>
            <a:ext cx="1987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Integrated circuit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29CB8970-AAB6-433D-AD04-5C6226ADAB4A}"/>
              </a:ext>
            </a:extLst>
          </p:cNvPr>
          <p:cNvSpPr/>
          <p:nvPr/>
        </p:nvSpPr>
        <p:spPr>
          <a:xfrm rot="16200000">
            <a:off x="4207496" y="2713600"/>
            <a:ext cx="266433" cy="1687131"/>
          </a:xfrm>
          <a:prstGeom prst="leftBrace">
            <a:avLst>
              <a:gd name="adj1" fmla="val 8333"/>
              <a:gd name="adj2" fmla="val 48473"/>
            </a:avLst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55A24B2-8A0B-40A7-AC0B-D7A42661B31A}"/>
              </a:ext>
            </a:extLst>
          </p:cNvPr>
          <p:cNvCxnSpPr>
            <a:cxnSpLocks/>
          </p:cNvCxnSpPr>
          <p:nvPr/>
        </p:nvCxnSpPr>
        <p:spPr>
          <a:xfrm flipV="1">
            <a:off x="837127" y="3773510"/>
            <a:ext cx="843566" cy="95947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F87008A-FFFF-42B9-BCA6-2537A16C24E1}"/>
              </a:ext>
            </a:extLst>
          </p:cNvPr>
          <p:cNvCxnSpPr>
            <a:cxnSpLocks/>
          </p:cNvCxnSpPr>
          <p:nvPr/>
        </p:nvCxnSpPr>
        <p:spPr>
          <a:xfrm flipH="1" flipV="1">
            <a:off x="6754969" y="3773510"/>
            <a:ext cx="1294327" cy="105606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CFC8A090-3A65-4F99-96F9-9281089CE46A}"/>
              </a:ext>
            </a:extLst>
          </p:cNvPr>
          <p:cNvSpPr/>
          <p:nvPr/>
        </p:nvSpPr>
        <p:spPr>
          <a:xfrm rot="5400000">
            <a:off x="4583672" y="815980"/>
            <a:ext cx="266433" cy="6252696"/>
          </a:xfrm>
          <a:prstGeom prst="leftBrace">
            <a:avLst>
              <a:gd name="adj1" fmla="val 8333"/>
              <a:gd name="adj2" fmla="val 48473"/>
            </a:avLst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+mn-lt"/>
              </a:rPr>
              <a:t>Signal Integrity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9</a:t>
            </a:fld>
            <a:endParaRPr lang="en-US"/>
          </a:p>
        </p:txBody>
      </p:sp>
      <p:pic>
        <p:nvPicPr>
          <p:cNvPr id="185" name="Picture 184">
            <a:extLst>
              <a:ext uri="{FF2B5EF4-FFF2-40B4-BE49-F238E27FC236}">
                <a16:creationId xmlns:a16="http://schemas.microsoft.com/office/drawing/2014/main" id="{86E219EA-AFCF-48D0-904F-877782A35EF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0952" y="1583125"/>
            <a:ext cx="6714400" cy="15206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E33598-E354-4AE1-A99B-F95402849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16" y="3668802"/>
            <a:ext cx="8294473" cy="160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22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29325</TotalTime>
  <Words>847</Words>
  <Application>Microsoft Office PowerPoint</Application>
  <PresentationFormat>On-screen Show (4:3)</PresentationFormat>
  <Paragraphs>219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Advanced Serial Communications</vt:lpstr>
      <vt:lpstr>Concepts to Cover</vt:lpstr>
      <vt:lpstr>What is the bandwidth of a signal?</vt:lpstr>
      <vt:lpstr>Logic Analyzer vs Oscilloscope</vt:lpstr>
      <vt:lpstr>Eye Diagrams</vt:lpstr>
      <vt:lpstr>Eye Diagram of Arduino Nano I2C</vt:lpstr>
      <vt:lpstr>High Speed : “The Channel”</vt:lpstr>
      <vt:lpstr>PCIE Channel</vt:lpstr>
      <vt:lpstr>Signal Integrity</vt:lpstr>
      <vt:lpstr>PCIe 3.0 Equalization</vt:lpstr>
      <vt:lpstr>Some PHY characteristics</vt:lpstr>
      <vt:lpstr>Takeaways</vt:lpstr>
      <vt:lpstr>I2C – Advanced Topics</vt:lpstr>
      <vt:lpstr>Clock Synchronization</vt:lpstr>
      <vt:lpstr>Arbitration</vt:lpstr>
      <vt:lpstr>Clock Stretching</vt:lpstr>
      <vt:lpstr>Level Translation</vt:lpstr>
      <vt:lpstr>Resistor Sizing - ~10pF bus</vt:lpstr>
      <vt:lpstr>Resistor Sizing – 4.7kΩ pull-ups</vt:lpstr>
      <vt:lpstr>Pull-Up Resistor Sizing</vt:lpstr>
      <vt:lpstr>SPI – Advanced Topics</vt:lpstr>
      <vt:lpstr>PowerPoint Presentation</vt:lpstr>
      <vt:lpstr>Long Wires</vt:lpstr>
      <vt:lpstr>Ringing</vt:lpstr>
      <vt:lpstr>Ringing</vt:lpstr>
      <vt:lpstr>How to fix this?</vt:lpstr>
      <vt:lpstr>Yeah, this would work</vt:lpstr>
      <vt:lpstr>Error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Supplies 101</dc:title>
  <dc:creator>Ray Crampton</dc:creator>
  <cp:lastModifiedBy>Ray Crampton</cp:lastModifiedBy>
  <cp:revision>585</cp:revision>
  <cp:lastPrinted>2018-02-02T21:51:43Z</cp:lastPrinted>
  <dcterms:created xsi:type="dcterms:W3CDTF">2017-12-03T23:27:36Z</dcterms:created>
  <dcterms:modified xsi:type="dcterms:W3CDTF">2023-01-19T21:35:24Z</dcterms:modified>
</cp:coreProperties>
</file>