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58" r:id="rId4"/>
    <p:sldId id="259" r:id="rId5"/>
    <p:sldId id="260" r:id="rId6"/>
    <p:sldId id="267" r:id="rId7"/>
    <p:sldId id="269" r:id="rId8"/>
    <p:sldId id="271" r:id="rId9"/>
    <p:sldId id="270" r:id="rId10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0935" autoAdjust="0"/>
  </p:normalViewPr>
  <p:slideViewPr>
    <p:cSldViewPr snapToGrid="0">
      <p:cViewPr varScale="1">
        <p:scale>
          <a:sx n="78" d="100"/>
          <a:sy n="78" d="100"/>
        </p:scale>
        <p:origin x="126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9AECC64-6E08-4431-8C84-9B52FE322E75}" type="datetimeFigureOut">
              <a:rPr lang="en-US" smtClean="0"/>
              <a:t>10/2/2014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7AF3106-51F7-4567-B767-8D9603FC01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received a disc of data through the “Freedom of Information</a:t>
            </a:r>
            <a:r>
              <a:rPr lang="en-US" baseline="0" dirty="0" smtClean="0"/>
              <a:t> Act” from our government contractor a couple of weeks ago.  I couldn’t open it because it was encrypted and they hadn’t sent me instructions, so I was already irritated.  So, I dug into my archives from a year ago when they’d sent me a similar set of data and a “one-time” decryption password in the same email, and it ended up working with this disc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1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data consisted of about 30 text files</a:t>
            </a:r>
            <a:r>
              <a:rPr lang="en-US" baseline="0" dirty="0" smtClean="0"/>
              <a:t> without</a:t>
            </a:r>
            <a:r>
              <a:rPr lang="en-US" dirty="0" smtClean="0"/>
              <a:t> variable labels,</a:t>
            </a:r>
            <a:r>
              <a:rPr lang="en-US" baseline="0" dirty="0" smtClean="0"/>
              <a:t> so I looked further and…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…found an</a:t>
            </a:r>
            <a:r>
              <a:rPr lang="en-US" baseline="0" dirty="0" smtClean="0"/>
              <a:t> Excel file on the disc that was the dictionary for the 300-something data elements.  I knew the dataset was from a relational database, so I figured I’d just configure it in Microsoft Access and extract what I needed before analyzing it in R.  </a:t>
            </a:r>
            <a:r>
              <a:rPr lang="en-US" dirty="0" smtClean="0"/>
              <a:t>Well, the text files wouldn’t import</a:t>
            </a:r>
            <a:r>
              <a:rPr lang="en-US" baseline="0" dirty="0" smtClean="0"/>
              <a:t> to Access correctly and that made me even more irritated, so I decided to quit being a baby about it and just go ahead and use R to do something with the information, because my Access subset was going to end up in R anyway.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data from the first file looked like this and I knew I had to at least get rid of the plus signs in the currency variables and probably lose the quotation marks,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my “angels</a:t>
            </a:r>
            <a:r>
              <a:rPr lang="en-US" baseline="0" dirty="0" smtClean="0"/>
              <a:t>-singing” moment that I wanted to share with other beginners in the group today </a:t>
            </a:r>
            <a:r>
              <a:rPr lang="en-US" dirty="0" smtClean="0"/>
              <a:t>is this simple function</a:t>
            </a:r>
            <a:r>
              <a:rPr lang="en-US" baseline="0" dirty="0" smtClean="0"/>
              <a:t> I discovered that will get rid of every character I don’t want in a string except for alphanumeric characters and anything else I might want to keep – in this case the decimal point for the currency variables.  This improved my mood a lot, although I was still a little concerned about the leading zeros in the number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3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my data </a:t>
            </a:r>
            <a:r>
              <a:rPr lang="en-US" dirty="0" smtClean="0"/>
              <a:t>was already in R,</a:t>
            </a:r>
            <a:r>
              <a:rPr lang="en-US" baseline="0" dirty="0" smtClean="0"/>
              <a:t> I went ahead and renamed the variables more specifically, and decided I’d draft a table in my Excel dictionary that would concatenate the components of the strings for my R script so I could just cut and paste the column names.  And it went quickly after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then I got to thinking that to speed up the R script, I guess I could have given the columns their specific names when I read the data into R in the first place, but at this point, I was able to import the text files smoothly into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as far as those leading zeros</a:t>
            </a:r>
            <a:r>
              <a:rPr lang="en-US" baseline="0" dirty="0" smtClean="0"/>
              <a:t> in my number strings, I hoped that R would automatically translate them later to a number format that I wanted, and it did, which ended the experience on a good note.  So, with that I’ll hand the podium over to our next presenter who will share suggestions for customizing functions like the one I just mentioned and some more tips and tricks for 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F3106-51F7-4567-B767-8D9603FC01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764" y="4492690"/>
            <a:ext cx="100584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KNOXVILLE</a:t>
            </a: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0" b="1" dirty="0" smtClean="0"/>
              <a:t>R</a:t>
            </a: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0" b="1" dirty="0" smtClean="0"/>
              <a:t>USERS</a:t>
            </a: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</a:rPr>
              <a:t>_</a:t>
            </a:r>
            <a:r>
              <a:rPr lang="en-US" sz="6000" b="1" dirty="0" smtClean="0"/>
              <a:t>GROUP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005" y="430831"/>
            <a:ext cx="5078381" cy="38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 Data Cleanup Experience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B. Crombie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13" y="5839661"/>
            <a:ext cx="3642367" cy="8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8679" y="920284"/>
            <a:ext cx="1704537" cy="57242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91" y="1857870"/>
            <a:ext cx="5523529" cy="43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11491" y="3428474"/>
            <a:ext cx="3057809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31 pipe-delimited text files – contents undefined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84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Separate Data Dictionary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58" y="1011981"/>
            <a:ext cx="7549244" cy="55016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965700" y="3417605"/>
            <a:ext cx="4114799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336 text file elements will be defined using supplemental Excel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204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Load Data into R</a:t>
            </a:r>
            <a:endParaRPr lang="en-US" sz="4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97280" y="4134222"/>
            <a:ext cx="10203824" cy="1630066"/>
            <a:chOff x="1097280" y="4134222"/>
            <a:chExt cx="10203824" cy="16300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97280" y="4441942"/>
              <a:ext cx="10203824" cy="13223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5642188" y="4187888"/>
              <a:ext cx="356074" cy="398689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531534" y="4134222"/>
              <a:ext cx="356074" cy="398689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5500"/>
            <a:ext cx="10203824" cy="21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Data in 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9" y="1817310"/>
            <a:ext cx="9846302" cy="141486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1000" y="3374814"/>
            <a:ext cx="8234680" cy="1067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36" y="4735461"/>
            <a:ext cx="8735644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8494608" y="4623574"/>
            <a:ext cx="356074" cy="398689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9124" y="3708338"/>
            <a:ext cx="103915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BEFORE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33053" y="5102222"/>
            <a:ext cx="86564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AFTER</a:t>
            </a:r>
            <a:endParaRPr lang="en-US" sz="20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908040" y="2485933"/>
            <a:ext cx="147320" cy="39037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5" y="4822918"/>
            <a:ext cx="997610" cy="8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Data in 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417" y="2068495"/>
            <a:ext cx="4763165" cy="370866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6301946" y="1548985"/>
            <a:ext cx="442372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dirty="0" smtClean="0"/>
              <a:t>opy/paste concatenated column name string from Excel dictionary to R script</a:t>
            </a:r>
            <a:endParaRPr lang="en-US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63978" y="3922825"/>
            <a:ext cx="731453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31" y="2653025"/>
            <a:ext cx="5868219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Data in R – sooner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493710" y="4268501"/>
            <a:ext cx="538182" cy="693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78" y="2127472"/>
            <a:ext cx="8383170" cy="381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56426" y="676715"/>
            <a:ext cx="3042234" cy="1313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Could label columns when data loaded into R, but not sure if I’ll need to mess around with script and don’t want long column names to deal with..</a:t>
            </a: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2194" y="3013322"/>
            <a:ext cx="4028303" cy="865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 flipV="1">
            <a:off x="2068731" y="3438920"/>
            <a:ext cx="549875" cy="693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90805" y="3774232"/>
            <a:ext cx="549875" cy="6935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2194" y="4178369"/>
            <a:ext cx="5717877" cy="117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6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R output </a:t>
            </a:r>
            <a:r>
              <a:rPr lang="en-US" dirty="0"/>
              <a:t>a</a:t>
            </a:r>
            <a:r>
              <a:rPr lang="en-US" dirty="0" smtClean="0"/>
              <a:t>s .csv for MS Access queries, then read subset back into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963102"/>
            <a:ext cx="6875780" cy="137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085" y="4523789"/>
            <a:ext cx="8151595" cy="1635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80" y="1868362"/>
            <a:ext cx="9173855" cy="963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62735" y="3448353"/>
            <a:ext cx="179651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.csv for Access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58900" y="5141589"/>
            <a:ext cx="262255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.csv loaded back into R to test R translation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7571874" y="4425810"/>
            <a:ext cx="3288631" cy="915834"/>
          </a:xfrm>
          <a:prstGeom prst="ellipse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1597</TotalTime>
  <Words>655</Words>
  <Application>Microsoft Office PowerPoint</Application>
  <PresentationFormat>Widescreen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A Data Cleanup Experience in R</vt:lpstr>
      <vt:lpstr>Receive Data</vt:lpstr>
      <vt:lpstr>Receive Separate Data Dictionary</vt:lpstr>
      <vt:lpstr>Load Data into R</vt:lpstr>
      <vt:lpstr>Clean up Data in R</vt:lpstr>
      <vt:lpstr>Define Data in R</vt:lpstr>
      <vt:lpstr>Define Data in R – sooner</vt:lpstr>
      <vt:lpstr>Save R output as .csv for MS Access queries, then read subset back into R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CLEANUP EXPERIENCE IN R</dc:title>
  <dc:creator>bcrombie</dc:creator>
  <cp:lastModifiedBy>bcrombie</cp:lastModifiedBy>
  <cp:revision>238</cp:revision>
  <cp:lastPrinted>2014-09-29T12:50:22Z</cp:lastPrinted>
  <dcterms:created xsi:type="dcterms:W3CDTF">2014-03-13T12:43:31Z</dcterms:created>
  <dcterms:modified xsi:type="dcterms:W3CDTF">2014-10-02T15:48:13Z</dcterms:modified>
</cp:coreProperties>
</file>