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D056B4-4AD2-714C-81EE-F281B13628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72EA480-000A-E04B-80DC-34B5F18292FF}" type="datetimeFigureOut">
              <a:rPr lang="en-US" smtClean="0"/>
              <a:t>10/3/14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 to Detect User Fraud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Elaine Crutchley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gapNsnap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stock reporting app</a:t>
            </a:r>
          </a:p>
          <a:p>
            <a:r>
              <a:rPr lang="en-US" dirty="0" smtClean="0"/>
              <a:t>Users in all 50 states </a:t>
            </a:r>
          </a:p>
          <a:p>
            <a:r>
              <a:rPr lang="en-US" dirty="0" smtClean="0"/>
              <a:t>Depending on location, users either get cash or points that they can redeem for a variety of prizes </a:t>
            </a:r>
          </a:p>
          <a:p>
            <a:r>
              <a:rPr lang="en-US" dirty="0" err="1" smtClean="0"/>
              <a:t>gapNsnap</a:t>
            </a:r>
            <a:r>
              <a:rPr lang="en-US" dirty="0" smtClean="0"/>
              <a:t> compiles the information from snaps to build out of stock reports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21" y="4535046"/>
            <a:ext cx="5227257" cy="19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User Fraud?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users taking pictures of the same out of stock </a:t>
            </a:r>
            <a:r>
              <a:rPr lang="en-US" dirty="0" smtClean="0"/>
              <a:t>commodities in the </a:t>
            </a:r>
            <a:r>
              <a:rPr lang="en-US" smtClean="0"/>
              <a:t>same store </a:t>
            </a:r>
            <a:r>
              <a:rPr lang="en-US" dirty="0" smtClean="0"/>
              <a:t>at the same time</a:t>
            </a:r>
          </a:p>
          <a:p>
            <a:r>
              <a:rPr lang="en-US" dirty="0" smtClean="0"/>
              <a:t>One user repeatedly taking pictures of the same commodity </a:t>
            </a:r>
          </a:p>
          <a:p>
            <a:r>
              <a:rPr lang="en-US" dirty="0" smtClean="0"/>
              <a:t>One user with two phones and two accounts double snapping the same commodities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Both personal and the email address and email address connected to their </a:t>
            </a:r>
            <a:r>
              <a:rPr lang="en-US" dirty="0" err="1" smtClean="0"/>
              <a:t>paypal</a:t>
            </a:r>
            <a:r>
              <a:rPr lang="en-US" dirty="0" smtClean="0"/>
              <a:t> account </a:t>
            </a:r>
          </a:p>
          <a:p>
            <a:r>
              <a:rPr lang="en-US" dirty="0" smtClean="0"/>
              <a:t>State and Zip code</a:t>
            </a:r>
          </a:p>
          <a:p>
            <a:pPr lvl="1"/>
            <a:r>
              <a:rPr lang="en-US" dirty="0" smtClean="0"/>
              <a:t>For both their home address and the address of the store where they were snapping </a:t>
            </a:r>
            <a:endParaRPr lang="en-US" dirty="0"/>
          </a:p>
          <a:p>
            <a:r>
              <a:rPr lang="en-US" dirty="0" smtClean="0"/>
              <a:t>Store name where picture was taken </a:t>
            </a:r>
          </a:p>
          <a:p>
            <a:r>
              <a:rPr lang="en-US" dirty="0" smtClean="0"/>
              <a:t>Exact time when picture was taken</a:t>
            </a:r>
          </a:p>
          <a:p>
            <a:r>
              <a:rPr lang="en-US" dirty="0" smtClean="0"/>
              <a:t>Exact location (Latitude and Longitude) where picture was taken </a:t>
            </a:r>
          </a:p>
          <a:p>
            <a:r>
              <a:rPr lang="en-US" dirty="0" smtClean="0"/>
              <a:t>Not available: Address of Store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function is the biggest part of the program, most of the process come from one line of code</a:t>
            </a:r>
          </a:p>
          <a:p>
            <a:r>
              <a:rPr lang="en-US" dirty="0" smtClean="0"/>
              <a:t>After finding locations and times with more than one person are snapping it is easy to pull records at those locations and times out of the full data table. </a:t>
            </a:r>
          </a:p>
        </p:txBody>
      </p:sp>
      <p:pic>
        <p:nvPicPr>
          <p:cNvPr id="4" name="Picture 3" descr="Screen Shot 2014-10-03 at 8.4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70307"/>
            <a:ext cx="764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3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a </a:t>
            </a:r>
            <a:r>
              <a:rPr lang="en-US" dirty="0" err="1" smtClean="0"/>
              <a:t>csv</a:t>
            </a:r>
            <a:r>
              <a:rPr lang="en-US" dirty="0" smtClean="0"/>
              <a:t> file with all of the records where more than one snapper is snapping at the same place at the same time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csv</a:t>
            </a:r>
            <a:r>
              <a:rPr lang="en-US" dirty="0" smtClean="0"/>
              <a:t> is easy to load into visualization software. </a:t>
            </a:r>
          </a:p>
        </p:txBody>
      </p:sp>
      <p:pic>
        <p:nvPicPr>
          <p:cNvPr id="4" name="Picture 3" descr="Screen Shot 2014-10-03 at 9.18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9" y="2954866"/>
            <a:ext cx="5523188" cy="36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352</TotalTime>
  <Words>253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Using R to Detect User Fraud </vt:lpstr>
      <vt:lpstr>What is gapNsnap? </vt:lpstr>
      <vt:lpstr>What is User Fraud? </vt:lpstr>
      <vt:lpstr>Available User Information</vt:lpstr>
      <vt:lpstr>Aggregate Function</vt:lpstr>
      <vt:lpstr>Output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to Detect User Fraud </dc:title>
  <dc:creator>Elaine Crutchley</dc:creator>
  <cp:lastModifiedBy>Elaine Crutchley</cp:lastModifiedBy>
  <cp:revision>7</cp:revision>
  <dcterms:created xsi:type="dcterms:W3CDTF">2014-10-03T12:11:50Z</dcterms:created>
  <dcterms:modified xsi:type="dcterms:W3CDTF">2014-10-03T18:41:47Z</dcterms:modified>
</cp:coreProperties>
</file>