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4887A0-AC72-48E4-AAD7-677A7C0099F2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83B38E-A973-42F4-AAB0-5D0B542632D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28600"/>
            <a:ext cx="8001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My R Experience at International Paper</a:t>
            </a:r>
            <a:br>
              <a:rPr lang="en-US" sz="36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Katie </a:t>
            </a:r>
            <a:r>
              <a:rPr lang="en-US" sz="2000" dirty="0" err="1" smtClean="0">
                <a:latin typeface="Calibri" panose="020F0502020204030204" pitchFamily="34" charset="0"/>
              </a:rPr>
              <a:t>Ruan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1295400"/>
            <a:ext cx="7924800" cy="548640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Printing and Imaging Papers IT/Analytics Internship</a:t>
            </a:r>
          </a:p>
          <a:p>
            <a:pPr marL="82296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</a:p>
          <a:p>
            <a:pPr marL="82296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1. Analyzed and visualized product quality data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	-Useful </a:t>
            </a:r>
            <a:r>
              <a:rPr lang="en-US" sz="1800" dirty="0" smtClean="0">
                <a:latin typeface="Times New Roman"/>
                <a:ea typeface="SimSun"/>
              </a:rPr>
              <a:t>package</a:t>
            </a:r>
            <a:r>
              <a:rPr lang="en-US" sz="1800" dirty="0" smtClean="0">
                <a:latin typeface="Times New Roman"/>
                <a:ea typeface="SimSun"/>
              </a:rPr>
              <a:t>: </a:t>
            </a:r>
            <a:r>
              <a:rPr lang="en-US" sz="1800" dirty="0" err="1" smtClean="0">
                <a:latin typeface="Times New Roman"/>
                <a:ea typeface="SimSun"/>
              </a:rPr>
              <a:t>ggplot</a:t>
            </a:r>
            <a:endParaRPr lang="en-US" sz="1800" dirty="0" smtClean="0">
              <a:latin typeface="Times New Roman"/>
              <a:ea typeface="SimSun"/>
            </a:endParaRP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latin typeface="Times New Roman"/>
              <a:ea typeface="SimSun"/>
            </a:endParaRP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2. Analyzed web traffic data and mobile app usage data on Google Analytics and Flurry.com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SimSun"/>
              </a:rPr>
              <a:t>	</a:t>
            </a:r>
            <a:r>
              <a:rPr lang="en-US" sz="1800" dirty="0" smtClean="0">
                <a:latin typeface="Times New Roman"/>
                <a:ea typeface="SimSun"/>
              </a:rPr>
              <a:t>-Analysis: Time series analysis to deduce best timing for launching campaigns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	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3. Automated part of the data cleansing process (data stored on Excel files without standardized format) using R codes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SimSun"/>
              </a:rPr>
              <a:t> </a:t>
            </a:r>
            <a:r>
              <a:rPr lang="en-US" sz="1800" dirty="0" smtClean="0">
                <a:latin typeface="Times New Roman"/>
                <a:ea typeface="SimSun"/>
              </a:rPr>
              <a:t>       -Useful package: </a:t>
            </a:r>
            <a:r>
              <a:rPr lang="en-US" sz="1800" dirty="0" err="1" smtClean="0">
                <a:latin typeface="Times New Roman"/>
                <a:ea typeface="SimSun"/>
              </a:rPr>
              <a:t>XLConnect</a:t>
            </a:r>
            <a:r>
              <a:rPr lang="en-US" sz="1800" dirty="0" smtClean="0">
                <a:latin typeface="Times New Roman"/>
                <a:ea typeface="SimSun"/>
              </a:rPr>
              <a:t>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latin typeface="Times New Roman"/>
              <a:ea typeface="SimSun"/>
            </a:endParaRP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4. Made a </a:t>
            </a:r>
            <a:r>
              <a:rPr lang="en-US" sz="1800" dirty="0" err="1" smtClean="0">
                <a:latin typeface="Times New Roman"/>
                <a:ea typeface="SimSun"/>
              </a:rPr>
              <a:t>Wordcloud</a:t>
            </a:r>
            <a:r>
              <a:rPr lang="en-US" sz="1800" dirty="0" smtClean="0">
                <a:latin typeface="Times New Roman"/>
                <a:ea typeface="SimSun"/>
              </a:rPr>
              <a:t>  and found associations among keywords on responses from an open-ended employee survey question </a:t>
            </a:r>
          </a:p>
          <a:p>
            <a:pPr marL="400050" marR="0" lvl="0" indent="5715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Times New Roman"/>
                <a:ea typeface="SimSun"/>
              </a:rPr>
              <a:t>       -Useful package: tm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latin typeface="Times New Roman"/>
              <a:ea typeface="SimSun"/>
            </a:endParaRPr>
          </a:p>
          <a:p>
            <a:pPr marL="82296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653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293</TotalTime>
  <Words>24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Calibri</vt:lpstr>
      <vt:lpstr>Gill Sans MT</vt:lpstr>
      <vt:lpstr>Times New Roman</vt:lpstr>
      <vt:lpstr>Verdana</vt:lpstr>
      <vt:lpstr>Wingdings 2</vt:lpstr>
      <vt:lpstr>Solstice</vt:lpstr>
      <vt:lpstr>My R Experience at International Paper Katie Ruan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 Experience at International Paper Katie Ruan</dc:title>
  <dc:creator>Qiqi Ruan</dc:creator>
  <cp:lastModifiedBy>bcrombie</cp:lastModifiedBy>
  <cp:revision>5</cp:revision>
  <dcterms:created xsi:type="dcterms:W3CDTF">2014-10-02T19:58:53Z</dcterms:created>
  <dcterms:modified xsi:type="dcterms:W3CDTF">2014-10-05T21:36:49Z</dcterms:modified>
</cp:coreProperties>
</file>