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rusinsigh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mierstaffingpartner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9966128" cy="3329581"/>
          </a:xfrm>
        </p:spPr>
        <p:txBody>
          <a:bodyPr/>
          <a:lstStyle/>
          <a:p>
            <a:r>
              <a:rPr lang="en-US" dirty="0" smtClean="0"/>
              <a:t>Knoxville Coding Dojo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1/14/2014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8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Quota System/Public Failure</a:t>
            </a:r>
            <a:br>
              <a:rPr lang="en-US" dirty="0" smtClean="0"/>
            </a:br>
            <a:r>
              <a:rPr lang="en-US" sz="2000" dirty="0" err="1" smtClean="0"/>
              <a:t>Soft_Skills</a:t>
            </a:r>
            <a:r>
              <a:rPr lang="en-US" sz="2000" dirty="0" smtClean="0"/>
              <a:t> – John </a:t>
            </a:r>
            <a:r>
              <a:rPr lang="en-US" sz="2000" dirty="0" err="1" smtClean="0"/>
              <a:t>Sonmez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produce one new blog post every two weeks.  Even if it is a bad one.</a:t>
            </a:r>
          </a:p>
          <a:p>
            <a:r>
              <a:rPr lang="en-US" dirty="0" smtClean="0"/>
              <a:t>I will put at least one helpful post on twitter every week. @</a:t>
            </a:r>
            <a:r>
              <a:rPr lang="en-US" dirty="0" err="1" smtClean="0"/>
              <a:t>KNXCodingDojo</a:t>
            </a:r>
            <a:endParaRPr lang="en-US" dirty="0" smtClean="0"/>
          </a:p>
          <a:p>
            <a:r>
              <a:rPr lang="en-US" dirty="0" smtClean="0"/>
              <a:t>I will submit at least 2 abstracts to </a:t>
            </a:r>
            <a:r>
              <a:rPr lang="en-US" dirty="0" err="1" smtClean="0"/>
              <a:t>CodeStock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8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of the meeting room dedicated to brainstorming topics</a:t>
            </a:r>
            <a:endParaRPr lang="en-US" dirty="0"/>
          </a:p>
          <a:p>
            <a:r>
              <a:rPr lang="en-US" dirty="0"/>
              <a:t>Section of the </a:t>
            </a:r>
            <a:r>
              <a:rPr lang="en-US" dirty="0" smtClean="0"/>
              <a:t>web dedicated to brainstorming topics</a:t>
            </a:r>
          </a:p>
          <a:p>
            <a:endParaRPr lang="en-US" dirty="0" smtClean="0"/>
          </a:p>
          <a:p>
            <a:r>
              <a:rPr lang="en-US" dirty="0" smtClean="0"/>
              <a:t>Section of the meeting room dedicated to letting people sign up for things</a:t>
            </a:r>
          </a:p>
          <a:p>
            <a:r>
              <a:rPr lang="en-US" dirty="0" smtClean="0"/>
              <a:t>Highlight section of the website that lets us talk about our members who contribute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2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table open discussion still reigns supreme</a:t>
            </a:r>
          </a:p>
          <a:p>
            <a:r>
              <a:rPr lang="en-US" dirty="0" smtClean="0"/>
              <a:t>Katas are awesome</a:t>
            </a:r>
          </a:p>
          <a:p>
            <a:r>
              <a:rPr lang="en-US" dirty="0" smtClean="0"/>
              <a:t>Lightning talks to round out complex topics</a:t>
            </a:r>
          </a:p>
          <a:p>
            <a:pPr lvl="1"/>
            <a:r>
              <a:rPr lang="en-US" dirty="0" smtClean="0"/>
              <a:t>Hopefully the Lightning talk will complete and lead to Round table discussions</a:t>
            </a:r>
          </a:p>
          <a:p>
            <a:r>
              <a:rPr lang="en-US" dirty="0" smtClean="0"/>
              <a:t>There will be an agenda, but it will be a very loose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Meeting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CIRRUS PATH - </a:t>
            </a:r>
            <a:r>
              <a:rPr lang="en-US" dirty="0">
                <a:hlinkClick r:id="rId2"/>
              </a:rPr>
              <a:t>http://www.cirrusinsight.com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3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Staffing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http://www.premierstaffingpartners.com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0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&amp; Busted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exclusive sponsor</a:t>
            </a:r>
          </a:p>
          <a:p>
            <a:r>
              <a:rPr lang="en-US" dirty="0" smtClean="0"/>
              <a:t>One meeting a month at lunch</a:t>
            </a:r>
          </a:p>
          <a:p>
            <a:r>
              <a:rPr lang="en-US" dirty="0" smtClean="0"/>
              <a:t>No web site</a:t>
            </a:r>
          </a:p>
          <a:p>
            <a:r>
              <a:rPr lang="en-US" dirty="0" smtClean="0"/>
              <a:t>No blog</a:t>
            </a:r>
          </a:p>
          <a:p>
            <a:r>
              <a:rPr lang="en-US" dirty="0" smtClean="0"/>
              <a:t>No agenda</a:t>
            </a:r>
          </a:p>
          <a:p>
            <a:endParaRPr lang="en-US" dirty="0" smtClean="0"/>
          </a:p>
          <a:p>
            <a:r>
              <a:rPr lang="en-US" dirty="0" smtClean="0"/>
              <a:t>AWESOME but limited…..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sponsorship model</a:t>
            </a:r>
          </a:p>
          <a:p>
            <a:r>
              <a:rPr lang="en-US" dirty="0" smtClean="0"/>
              <a:t>2 meetings a month!!!!! = More free food</a:t>
            </a:r>
          </a:p>
          <a:p>
            <a:pPr lvl="1"/>
            <a:r>
              <a:rPr lang="en-US" dirty="0" smtClean="0"/>
              <a:t>First Tuesday of the month – After work</a:t>
            </a:r>
            <a:r>
              <a:rPr lang="en-US" dirty="0" smtClean="0"/>
              <a:t>!</a:t>
            </a:r>
            <a:endParaRPr lang="en-US" dirty="0" smtClean="0"/>
          </a:p>
          <a:p>
            <a:pPr lvl="1"/>
            <a:r>
              <a:rPr lang="en-US" dirty="0" smtClean="0"/>
              <a:t>Second Wednesday of the month – During Lunch!</a:t>
            </a:r>
          </a:p>
          <a:p>
            <a:r>
              <a:rPr lang="en-US" dirty="0" smtClean="0"/>
              <a:t>New website being released in the next couple weeks</a:t>
            </a:r>
          </a:p>
          <a:p>
            <a:pPr lvl="1"/>
            <a:r>
              <a:rPr lang="en-US" dirty="0" smtClean="0"/>
              <a:t>My blogging platform – New Years Resolution</a:t>
            </a:r>
          </a:p>
          <a:p>
            <a:pPr lvl="1"/>
            <a:r>
              <a:rPr lang="en-US" dirty="0" smtClean="0"/>
              <a:t>Guest bloggers!!! (This means you!)</a:t>
            </a:r>
          </a:p>
          <a:p>
            <a:r>
              <a:rPr lang="en-US" dirty="0" smtClean="0"/>
              <a:t>New format to the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sponsorship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sponsor for each meeting</a:t>
            </a:r>
          </a:p>
          <a:p>
            <a:pPr lvl="1"/>
            <a:r>
              <a:rPr lang="en-US" dirty="0" smtClean="0"/>
              <a:t>More meetings!</a:t>
            </a:r>
          </a:p>
          <a:p>
            <a:pPr lvl="1"/>
            <a:r>
              <a:rPr lang="en-US" dirty="0" smtClean="0"/>
              <a:t>Special Events</a:t>
            </a:r>
          </a:p>
          <a:p>
            <a:pPr lvl="2"/>
            <a:r>
              <a:rPr lang="en-US" dirty="0" smtClean="0"/>
              <a:t>Global Day of </a:t>
            </a:r>
            <a:r>
              <a:rPr lang="en-US" dirty="0" err="1" smtClean="0"/>
              <a:t>Coderetreat</a:t>
            </a:r>
            <a:endParaRPr lang="en-US" dirty="0" smtClean="0"/>
          </a:p>
          <a:p>
            <a:pPr lvl="2"/>
            <a:r>
              <a:rPr lang="en-US" dirty="0" smtClean="0"/>
              <a:t>Hour of Code</a:t>
            </a:r>
          </a:p>
          <a:p>
            <a:pPr lvl="2"/>
            <a:r>
              <a:rPr lang="en-US" dirty="0" smtClean="0"/>
              <a:t>Code 30 (Think Beer 30)</a:t>
            </a:r>
          </a:p>
          <a:p>
            <a:pPr lvl="1"/>
            <a:r>
              <a:rPr lang="en-US" dirty="0" smtClean="0"/>
              <a:t>More awareness</a:t>
            </a:r>
          </a:p>
          <a:p>
            <a:pPr lvl="1"/>
            <a:r>
              <a:rPr lang="en-US" dirty="0" smtClean="0"/>
              <a:t>Other ideas?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6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everyone can make it during lunch</a:t>
            </a:r>
          </a:p>
          <a:p>
            <a:r>
              <a:rPr lang="en-US" dirty="0" smtClean="0"/>
              <a:t>Not everyone wants to give up the evening</a:t>
            </a:r>
          </a:p>
          <a:p>
            <a:r>
              <a:rPr lang="en-US" dirty="0" smtClean="0"/>
              <a:t>Lunch is not long enough for big things</a:t>
            </a:r>
          </a:p>
          <a:p>
            <a:r>
              <a:rPr lang="en-US" dirty="0" smtClean="0"/>
              <a:t>Evening is too long for small things</a:t>
            </a:r>
          </a:p>
          <a:p>
            <a:r>
              <a:rPr lang="en-US" dirty="0" smtClean="0"/>
              <a:t>Do both!!!  Be inclusive.</a:t>
            </a:r>
          </a:p>
          <a:p>
            <a:r>
              <a:rPr lang="en-US" dirty="0" smtClean="0"/>
              <a:t>I need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using </a:t>
            </a:r>
            <a:r>
              <a:rPr lang="en-US" dirty="0" err="1" smtClean="0"/>
              <a:t>EventBrite</a:t>
            </a:r>
            <a:r>
              <a:rPr lang="en-US" dirty="0" smtClean="0"/>
              <a:t> to schedule meetings</a:t>
            </a:r>
          </a:p>
          <a:p>
            <a:r>
              <a:rPr lang="en-US" dirty="0" smtClean="0"/>
              <a:t>Still using LinkedIn because it is awesome</a:t>
            </a:r>
            <a:endParaRPr lang="en-US" dirty="0"/>
          </a:p>
          <a:p>
            <a:r>
              <a:rPr lang="en-US" dirty="0" smtClean="0"/>
              <a:t>Goals of the new site</a:t>
            </a:r>
          </a:p>
          <a:p>
            <a:pPr lvl="1"/>
            <a:r>
              <a:rPr lang="en-US" dirty="0" smtClean="0"/>
              <a:t>Bring more awareness of the group</a:t>
            </a:r>
          </a:p>
          <a:p>
            <a:pPr lvl="1"/>
            <a:r>
              <a:rPr lang="en-US" dirty="0" smtClean="0"/>
              <a:t>Document discussion topics </a:t>
            </a:r>
          </a:p>
          <a:p>
            <a:pPr lvl="1"/>
            <a:r>
              <a:rPr lang="en-US" dirty="0" smtClean="0"/>
              <a:t>Allow comments to continue the discussion</a:t>
            </a:r>
          </a:p>
          <a:p>
            <a:pPr lvl="1"/>
            <a:r>
              <a:rPr lang="en-US" dirty="0" smtClean="0"/>
              <a:t>Allow community to have a voice (even anonymously if they want it.)</a:t>
            </a:r>
          </a:p>
        </p:txBody>
      </p:sp>
    </p:spTree>
    <p:extLst>
      <p:ext uri="{BB962C8B-B14F-4D97-AF65-F5344CB8AC3E}">
        <p14:creationId xmlns:p14="http://schemas.microsoft.com/office/powerpoint/2010/main" val="125669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Years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KCD back up</a:t>
            </a:r>
          </a:p>
          <a:p>
            <a:r>
              <a:rPr lang="en-US" dirty="0" smtClean="0"/>
              <a:t>Do some blogging</a:t>
            </a:r>
          </a:p>
          <a:p>
            <a:r>
              <a:rPr lang="en-US" dirty="0" smtClean="0"/>
              <a:t>Post tips on </a:t>
            </a:r>
            <a:r>
              <a:rPr lang="en-US" dirty="0" smtClean="0"/>
              <a:t>twitter</a:t>
            </a:r>
          </a:p>
          <a:p>
            <a:r>
              <a:rPr lang="en-US" dirty="0" smtClean="0"/>
              <a:t>Present at </a:t>
            </a:r>
            <a:r>
              <a:rPr lang="en-US" dirty="0" err="1" smtClean="0"/>
              <a:t>Codestock</a:t>
            </a:r>
            <a:endParaRPr lang="en-US" dirty="0" smtClean="0"/>
          </a:p>
          <a:p>
            <a:r>
              <a:rPr lang="en-US" dirty="0" smtClean="0"/>
              <a:t>Spread awareness of KCD</a:t>
            </a:r>
          </a:p>
          <a:p>
            <a:r>
              <a:rPr lang="en-US" dirty="0" smtClean="0"/>
              <a:t>Make KCD awesome!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390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Knoxville Coding Dojo</vt:lpstr>
      <vt:lpstr>New Meeting Space</vt:lpstr>
      <vt:lpstr>Premier Staffing Partners</vt:lpstr>
      <vt:lpstr>Old &amp; Busted</vt:lpstr>
      <vt:lpstr>New Hotness</vt:lpstr>
      <vt:lpstr>New sponsorship model</vt:lpstr>
      <vt:lpstr>2 Meetings</vt:lpstr>
      <vt:lpstr>Website</vt:lpstr>
      <vt:lpstr>New Years Resolutions</vt:lpstr>
      <vt:lpstr>My Quota System/Public Failure Soft_Skills – John Sonmez</vt:lpstr>
      <vt:lpstr>Topic Generation</vt:lpstr>
      <vt:lpstr>Topic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Knoxville Coding Dojo</dc:title>
  <dc:creator>Edwards, David</dc:creator>
  <cp:lastModifiedBy>Edwards, David</cp:lastModifiedBy>
  <cp:revision>6</cp:revision>
  <dcterms:created xsi:type="dcterms:W3CDTF">2015-01-14T13:56:40Z</dcterms:created>
  <dcterms:modified xsi:type="dcterms:W3CDTF">2015-01-14T15:38:38Z</dcterms:modified>
</cp:coreProperties>
</file>