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2F22C-18BE-4323-8E31-0D5CF6A0D6FA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7BD2F-4A49-44F7-A30E-7B90CCC18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60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2F22C-18BE-4323-8E31-0D5CF6A0D6FA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7BD2F-4A49-44F7-A30E-7B90CCC18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72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2F22C-18BE-4323-8E31-0D5CF6A0D6FA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7BD2F-4A49-44F7-A30E-7B90CCC18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71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2F22C-18BE-4323-8E31-0D5CF6A0D6FA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7BD2F-4A49-44F7-A30E-7B90CCC18EB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9475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2F22C-18BE-4323-8E31-0D5CF6A0D6FA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7BD2F-4A49-44F7-A30E-7B90CCC18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65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2F22C-18BE-4323-8E31-0D5CF6A0D6FA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7BD2F-4A49-44F7-A30E-7B90CCC18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98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2F22C-18BE-4323-8E31-0D5CF6A0D6FA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7BD2F-4A49-44F7-A30E-7B90CCC18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91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2F22C-18BE-4323-8E31-0D5CF6A0D6FA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7BD2F-4A49-44F7-A30E-7B90CCC18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2F22C-18BE-4323-8E31-0D5CF6A0D6FA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7BD2F-4A49-44F7-A30E-7B90CCC18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61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2F22C-18BE-4323-8E31-0D5CF6A0D6FA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7BD2F-4A49-44F7-A30E-7B90CCC18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2F22C-18BE-4323-8E31-0D5CF6A0D6FA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7BD2F-4A49-44F7-A30E-7B90CCC18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31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2F22C-18BE-4323-8E31-0D5CF6A0D6FA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7BD2F-4A49-44F7-A30E-7B90CCC18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75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2F22C-18BE-4323-8E31-0D5CF6A0D6FA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7BD2F-4A49-44F7-A30E-7B90CCC18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0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2F22C-18BE-4323-8E31-0D5CF6A0D6FA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7BD2F-4A49-44F7-A30E-7B90CCC18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88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2F22C-18BE-4323-8E31-0D5CF6A0D6FA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7BD2F-4A49-44F7-A30E-7B90CCC18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2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2F22C-18BE-4323-8E31-0D5CF6A0D6FA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7BD2F-4A49-44F7-A30E-7B90CCC18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0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2F22C-18BE-4323-8E31-0D5CF6A0D6FA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7BD2F-4A49-44F7-A30E-7B90CCC18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41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852F22C-18BE-4323-8E31-0D5CF6A0D6FA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7BD2F-4A49-44F7-A30E-7B90CCC18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668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googlegulp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Gulp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Automate and enhance your workflow</a:t>
            </a:r>
            <a:endParaRPr lang="en-US" dirty="0"/>
          </a:p>
          <a:p>
            <a:r>
              <a:rPr lang="en-US" dirty="0" smtClean="0"/>
              <a:t>GULPJS.COM</a:t>
            </a:r>
          </a:p>
        </p:txBody>
      </p:sp>
    </p:spTree>
    <p:extLst>
      <p:ext uri="{BB962C8B-B14F-4D97-AF65-F5344CB8AC3E}">
        <p14:creationId xmlns:p14="http://schemas.microsoft.com/office/powerpoint/2010/main" val="2329968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 and why do I want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Gulp is not to be confused with </a:t>
            </a:r>
            <a:r>
              <a:rPr lang="en-US" dirty="0" err="1" smtClean="0"/>
              <a:t>GoogleGulp</a:t>
            </a:r>
            <a:r>
              <a:rPr lang="en-US" dirty="0" smtClean="0"/>
              <a:t> which is a “Smart drink”</a:t>
            </a:r>
          </a:p>
          <a:p>
            <a:pPr lvl="1"/>
            <a:r>
              <a:rPr lang="en-US" dirty="0" smtClean="0">
                <a:hlinkClick r:id="rId2"/>
              </a:rPr>
              <a:t>www.google.com/googlegulp/</a:t>
            </a:r>
            <a:endParaRPr lang="en-US" dirty="0" smtClean="0"/>
          </a:p>
          <a:p>
            <a:r>
              <a:rPr lang="en-US" dirty="0" smtClean="0"/>
              <a:t>Gulp is a Task/Build runner for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</a:p>
          <a:p>
            <a:r>
              <a:rPr lang="en-US" dirty="0" smtClean="0"/>
              <a:t>Other option is Grunt.</a:t>
            </a:r>
          </a:p>
          <a:p>
            <a:r>
              <a:rPr lang="en-US" dirty="0" smtClean="0"/>
              <a:t>Gulp = Grunt + faster + less config!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0405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I do with Gulp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Run unit tests</a:t>
            </a:r>
          </a:p>
          <a:p>
            <a:r>
              <a:rPr lang="en-US" dirty="0" err="1" smtClean="0"/>
              <a:t>Uglify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Minify images</a:t>
            </a:r>
          </a:p>
          <a:p>
            <a:r>
              <a:rPr lang="en-US" dirty="0" smtClean="0"/>
              <a:t>Swap out code and files based on environment</a:t>
            </a:r>
          </a:p>
          <a:p>
            <a:r>
              <a:rPr lang="en-US" dirty="0" smtClean="0"/>
              <a:t>Watch for files to change and execute events automatically</a:t>
            </a:r>
          </a:p>
          <a:p>
            <a:r>
              <a:rPr lang="en-US" dirty="0" err="1" smtClean="0"/>
              <a:t>Concat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Compile SAS</a:t>
            </a:r>
          </a:p>
          <a:p>
            <a:r>
              <a:rPr lang="en-US" dirty="0" smtClean="0"/>
              <a:t>Show off your mad automation skills to find dates</a:t>
            </a:r>
          </a:p>
          <a:p>
            <a:r>
              <a:rPr lang="en-US" dirty="0" smtClean="0"/>
              <a:t>Clean directories</a:t>
            </a:r>
          </a:p>
          <a:p>
            <a:r>
              <a:rPr lang="en-US" dirty="0" smtClean="0"/>
              <a:t>Rename files</a:t>
            </a:r>
          </a:p>
          <a:p>
            <a:r>
              <a:rPr lang="en-US" dirty="0" smtClean="0"/>
              <a:t>Play Putt </a:t>
            </a:r>
            <a:r>
              <a:rPr lang="en-US" dirty="0" err="1" smtClean="0"/>
              <a:t>Putt</a:t>
            </a:r>
            <a:endParaRPr lang="en-US" dirty="0" smtClean="0"/>
          </a:p>
          <a:p>
            <a:r>
              <a:rPr lang="en-US" dirty="0" smtClean="0"/>
              <a:t>Read the file size of the </a:t>
            </a:r>
            <a:r>
              <a:rPr lang="en-US" dirty="0" err="1" smtClean="0"/>
              <a:t>js</a:t>
            </a:r>
            <a:r>
              <a:rPr lang="en-US" dirty="0" smtClean="0"/>
              <a:t> output</a:t>
            </a:r>
          </a:p>
          <a:p>
            <a:r>
              <a:rPr lang="en-US" dirty="0" smtClean="0"/>
              <a:t>Generate CSS files from LESS</a:t>
            </a:r>
          </a:p>
          <a:p>
            <a:r>
              <a:rPr lang="en-US" dirty="0" smtClean="0"/>
              <a:t>Move files to different locations</a:t>
            </a:r>
          </a:p>
          <a:p>
            <a:r>
              <a:rPr lang="en-US" dirty="0" smtClean="0"/>
              <a:t>Inject all the </a:t>
            </a:r>
            <a:r>
              <a:rPr lang="en-US" dirty="0" err="1" smtClean="0"/>
              <a:t>js</a:t>
            </a:r>
            <a:r>
              <a:rPr lang="en-US" dirty="0" smtClean="0"/>
              <a:t> files from a project instead of manually managing the index.html file</a:t>
            </a:r>
          </a:p>
          <a:p>
            <a:r>
              <a:rPr lang="en-US" dirty="0" smtClean="0"/>
              <a:t>Create custom tasks that does lots of things at once</a:t>
            </a:r>
          </a:p>
          <a:p>
            <a:r>
              <a:rPr lang="en-US" dirty="0" smtClean="0"/>
              <a:t>Dynamically include</a:t>
            </a:r>
          </a:p>
          <a:p>
            <a:r>
              <a:rPr lang="en-US" dirty="0" smtClean="0"/>
              <a:t>Make a computer beep when something goes wrong!  (AWESOME!!!)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446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easy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npm</a:t>
            </a:r>
            <a:r>
              <a:rPr lang="en-US" dirty="0" smtClean="0"/>
              <a:t> install –g gulp</a:t>
            </a:r>
          </a:p>
          <a:p>
            <a:r>
              <a:rPr lang="en-US" dirty="0" smtClean="0"/>
              <a:t>Create gulpfile.js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gulp = require('gulp'),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plug = require('gulp-load-plugins</a:t>
            </a:r>
            <a:r>
              <a:rPr lang="en-US" dirty="0" smtClean="0"/>
              <a:t>')();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Do gulp things!</a:t>
            </a:r>
          </a:p>
          <a:p>
            <a:pPr marL="457200" lvl="1" indent="0">
              <a:buNone/>
            </a:pPr>
            <a:r>
              <a:rPr lang="en-US" dirty="0" err="1" smtClean="0"/>
              <a:t>gulp.task</a:t>
            </a:r>
            <a:r>
              <a:rPr lang="en-US" dirty="0" smtClean="0"/>
              <a:t>(‘</a:t>
            </a:r>
            <a:r>
              <a:rPr lang="en-US" dirty="0" err="1" smtClean="0"/>
              <a:t>nameOfTask</a:t>
            </a:r>
            <a:r>
              <a:rPr lang="en-US" dirty="0" smtClean="0"/>
              <a:t>’, function(){});</a:t>
            </a:r>
          </a:p>
          <a:p>
            <a:r>
              <a:rPr lang="en-US" dirty="0" smtClean="0"/>
              <a:t>Profit?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632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 can run pre and post build events</a:t>
            </a:r>
          </a:p>
          <a:p>
            <a:r>
              <a:rPr lang="en-US" dirty="0" smtClean="0"/>
              <a:t>Set up your web/</a:t>
            </a:r>
            <a:r>
              <a:rPr lang="en-US" dirty="0" err="1" smtClean="0"/>
              <a:t>webapi</a:t>
            </a:r>
            <a:r>
              <a:rPr lang="en-US" dirty="0" smtClean="0"/>
              <a:t> project to run your gulp commands so you never have to think about them again!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693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86</TotalTime>
  <Words>233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Gulp</vt:lpstr>
      <vt:lpstr>What is it and why do I want it?</vt:lpstr>
      <vt:lpstr>What can I do with Gulp</vt:lpstr>
      <vt:lpstr>How easy is it?</vt:lpstr>
      <vt:lpstr>Bonus Idea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Popular  Token  Formats</dc:title>
  <dc:creator>Edwards, David</dc:creator>
  <cp:lastModifiedBy>Edwards, David</cp:lastModifiedBy>
  <cp:revision>7</cp:revision>
  <dcterms:created xsi:type="dcterms:W3CDTF">2015-02-03T17:11:46Z</dcterms:created>
  <dcterms:modified xsi:type="dcterms:W3CDTF">2015-02-11T14:57:31Z</dcterms:modified>
</cp:coreProperties>
</file>