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JWT (</a:t>
            </a:r>
            <a:r>
              <a:rPr lang="en-US" dirty="0" err="1" smtClean="0"/>
              <a:t>Json</a:t>
            </a:r>
            <a:r>
              <a:rPr lang="en-US" dirty="0" smtClean="0"/>
              <a:t> web Tokens)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JWT?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Prounced</a:t>
            </a:r>
            <a:r>
              <a:rPr lang="en-US" dirty="0" smtClean="0"/>
              <a:t> (JOT)</a:t>
            </a:r>
          </a:p>
          <a:p>
            <a:pPr lvl="1"/>
            <a:r>
              <a:rPr lang="en-US" dirty="0" smtClean="0"/>
              <a:t>Encoded JSON object</a:t>
            </a:r>
          </a:p>
          <a:p>
            <a:pPr lvl="1"/>
            <a:r>
              <a:rPr lang="en-US" dirty="0" smtClean="0"/>
              <a:t>Compact, URL-safe means of representing claims to be transferred between two parties</a:t>
            </a:r>
          </a:p>
          <a:p>
            <a:pPr lvl="1"/>
            <a:r>
              <a:rPr lang="en-US" dirty="0" smtClean="0"/>
              <a:t>Notable implementations – </a:t>
            </a:r>
            <a:r>
              <a:rPr lang="en-US" dirty="0" err="1" smtClean="0"/>
              <a:t>OpenID</a:t>
            </a:r>
            <a:r>
              <a:rPr lang="en-US" dirty="0"/>
              <a:t> </a:t>
            </a:r>
            <a:r>
              <a:rPr lang="en-US" dirty="0" smtClean="0"/>
              <a:t>and the Google Payment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token-based authentication used in space-constrained environments (HTTP Authorization headers)</a:t>
            </a:r>
          </a:p>
          <a:p>
            <a:r>
              <a:rPr lang="en-US" dirty="0" smtClean="0"/>
              <a:t>Contains 3 parts – Header, Payload and Signature </a:t>
            </a:r>
          </a:p>
        </p:txBody>
      </p:sp>
    </p:spTree>
    <p:extLst>
      <p:ext uri="{BB962C8B-B14F-4D97-AF65-F5344CB8AC3E}">
        <p14:creationId xmlns:p14="http://schemas.microsoft.com/office/powerpoint/2010/main" val="8004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Says that the token is following the </a:t>
            </a:r>
            <a:r>
              <a:rPr lang="en-US" dirty="0" err="1" smtClean="0"/>
              <a:t>jwt</a:t>
            </a:r>
            <a:r>
              <a:rPr lang="en-US" dirty="0" smtClean="0"/>
              <a:t> standard </a:t>
            </a:r>
            <a:r>
              <a:rPr lang="en-US" dirty="0"/>
              <a:t>and </a:t>
            </a:r>
            <a:r>
              <a:rPr lang="en-US" dirty="0" smtClean="0"/>
              <a:t>the hashing algorithm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 list of Claims about the user</a:t>
            </a:r>
          </a:p>
          <a:p>
            <a:pPr lvl="1"/>
            <a:r>
              <a:rPr lang="en-US" dirty="0" smtClean="0"/>
              <a:t>Think of claims as statements.</a:t>
            </a:r>
          </a:p>
          <a:p>
            <a:pPr lvl="1"/>
            <a:r>
              <a:rPr lang="en-US" dirty="0" smtClean="0"/>
              <a:t>Anything can be a claim</a:t>
            </a:r>
          </a:p>
          <a:p>
            <a:pPr lvl="1"/>
            <a:r>
              <a:rPr lang="en-US" dirty="0" smtClean="0"/>
              <a:t>Name/</a:t>
            </a:r>
            <a:r>
              <a:rPr lang="en-US" dirty="0" err="1" smtClean="0"/>
              <a:t>UserID</a:t>
            </a:r>
            <a:r>
              <a:rPr lang="en-US" dirty="0" smtClean="0"/>
              <a:t>/Roles/Groups are common claims</a:t>
            </a:r>
          </a:p>
          <a:p>
            <a:pPr lvl="1"/>
            <a:r>
              <a:rPr lang="en-US" dirty="0" smtClean="0"/>
              <a:t>Email Address claims are awesome.  This way they cannot be faked.</a:t>
            </a:r>
          </a:p>
        </p:txBody>
      </p:sp>
    </p:spTree>
    <p:extLst>
      <p:ext uri="{BB962C8B-B14F-4D97-AF65-F5344CB8AC3E}">
        <p14:creationId xmlns:p14="http://schemas.microsoft.com/office/powerpoint/2010/main" val="108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(Crypto Segment)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Signing material that secures the JWT Header Segment and the Payload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token!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J0eXAiOiJKV1QiLCJhbGciOiJIUzI1NiJ9.eyJlbWFpbCI6IkRhdmlkLkVkd2FyZHNAQ2xheXRvbkhvbWVzLmNvbSIsIlVzZXJJZCI6IjI5ZjgxZjVlLTA5NDEtNGZmOS1hOTM3LWIxMDcxYzFmNzc4NyIsIkxvdE51bWJlciI6IiIsIkZpcnN0TmFtZSI6IkRhdmlkIiwiTGFzdE5hbWUiOiJFZHdhcmRzIiwicm9sZSI6IkRldlRlYW0iLCJpc3MiOiJodHRwOi8vQ2xheXRvbkhvbWVzL0xvY2FsSXNzdWVyIiwiYXVkIjoidXJuOlByb3NwZWN0b3IiLCJleHAiOjE0MjExODgyNTAsIm5iZiI6MTQyMTE3MDI1MH0.YU_vH7ulUjXiNZPpYzdC60j2151up72IIfiPsWdOksU</a:t>
            </a:r>
          </a:p>
          <a:p>
            <a:r>
              <a:rPr lang="en-US" dirty="0" smtClean="0"/>
              <a:t>https</a:t>
            </a:r>
            <a:r>
              <a:rPr lang="en-US" dirty="0"/>
              <a:t>://developers.google.com/wallet/digital/docs/jwtdecoder</a:t>
            </a:r>
          </a:p>
        </p:txBody>
      </p:sp>
    </p:spTree>
    <p:extLst>
      <p:ext uri="{BB962C8B-B14F-4D97-AF65-F5344CB8AC3E}">
        <p14:creationId xmlns:p14="http://schemas.microsoft.com/office/powerpoint/2010/main" val="16000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needed to create a token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Packages</a:t>
            </a:r>
          </a:p>
          <a:p>
            <a:pPr lvl="1"/>
            <a:r>
              <a:rPr lang="en-US" dirty="0" err="1" smtClean="0"/>
              <a:t>System.IdentityModel.Tokens.Jwt</a:t>
            </a:r>
            <a:endParaRPr lang="en-US" dirty="0" smtClean="0"/>
          </a:p>
          <a:p>
            <a:r>
              <a:rPr lang="en-US" dirty="0" smtClean="0"/>
              <a:t>Project specific values</a:t>
            </a:r>
          </a:p>
          <a:p>
            <a:pPr lvl="1"/>
            <a:r>
              <a:rPr lang="en-US" dirty="0" smtClean="0"/>
              <a:t>Issuer</a:t>
            </a:r>
          </a:p>
          <a:p>
            <a:pPr lvl="1"/>
            <a:r>
              <a:rPr lang="en-US" dirty="0" smtClean="0"/>
              <a:t>Audience</a:t>
            </a:r>
          </a:p>
          <a:p>
            <a:pPr lvl="1"/>
            <a:r>
              <a:rPr lang="en-US" dirty="0" smtClean="0"/>
              <a:t>How long the token is good for.</a:t>
            </a:r>
          </a:p>
          <a:p>
            <a:pPr lvl="1"/>
            <a:r>
              <a:rPr lang="en-US" dirty="0" smtClean="0"/>
              <a:t>Symmetric Key</a:t>
            </a:r>
          </a:p>
        </p:txBody>
      </p:sp>
    </p:spTree>
    <p:extLst>
      <p:ext uri="{BB962C8B-B14F-4D97-AF65-F5344CB8AC3E}">
        <p14:creationId xmlns:p14="http://schemas.microsoft.com/office/powerpoint/2010/main" val="42606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want to use a token?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pass around</a:t>
            </a:r>
          </a:p>
          <a:p>
            <a:r>
              <a:rPr lang="en-US" dirty="0" smtClean="0"/>
              <a:t>Token cannot be changed without the symmetric key</a:t>
            </a:r>
          </a:p>
          <a:p>
            <a:r>
              <a:rPr lang="en-US" dirty="0" smtClean="0"/>
              <a:t>Token expires on your schedule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consumes them very easily</a:t>
            </a:r>
          </a:p>
          <a:p>
            <a:r>
              <a:rPr lang="en-US" dirty="0" smtClean="0"/>
              <a:t>Sensitive data is not passed in as parameters that can be hacked</a:t>
            </a:r>
          </a:p>
          <a:p>
            <a:r>
              <a:rPr lang="en-US" dirty="0" smtClean="0"/>
              <a:t>NTLM handshake does not need to take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68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221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JWT (Json web Tokens)</vt:lpstr>
      <vt:lpstr>What is JWT? </vt:lpstr>
      <vt:lpstr>What is it for?</vt:lpstr>
      <vt:lpstr>Header</vt:lpstr>
      <vt:lpstr>Payload</vt:lpstr>
      <vt:lpstr>Signature (Crypto Segment)</vt:lpstr>
      <vt:lpstr>The token!</vt:lpstr>
      <vt:lpstr>Things needed to create a token in .net</vt:lpstr>
      <vt:lpstr>Why do you want to use a token?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 (Json web Tokens)</dc:title>
  <dc:creator>Edwards, David</dc:creator>
  <cp:lastModifiedBy>Edwards, David</cp:lastModifiedBy>
  <cp:revision>7</cp:revision>
  <dcterms:created xsi:type="dcterms:W3CDTF">2015-01-13T17:24:19Z</dcterms:created>
  <dcterms:modified xsi:type="dcterms:W3CDTF">2015-02-03T18:04:31Z</dcterms:modified>
</cp:coreProperties>
</file>