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7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1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475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5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98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6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0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0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4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52F22C-18BE-4323-8E31-0D5CF6A0D6F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66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Popular </a:t>
            </a:r>
            <a:br>
              <a:rPr lang="en-US" dirty="0" smtClean="0"/>
            </a:br>
            <a:r>
              <a:rPr lang="en-US" dirty="0" smtClean="0"/>
              <a:t>Token </a:t>
            </a:r>
            <a:br>
              <a:rPr lang="en-US" dirty="0" smtClean="0"/>
            </a:br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6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Assertion Markup Language</a:t>
            </a:r>
          </a:p>
          <a:p>
            <a:r>
              <a:rPr lang="en-US" dirty="0" smtClean="0"/>
              <a:t>Simple Web Token</a:t>
            </a:r>
          </a:p>
          <a:p>
            <a:r>
              <a:rPr lang="en-US" dirty="0" smtClean="0"/>
              <a:t>JSON Web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Security Assertion Markup Language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Oldest token format.</a:t>
            </a:r>
          </a:p>
          <a:p>
            <a:r>
              <a:rPr lang="en-US" dirty="0" smtClean="0"/>
              <a:t>XML format</a:t>
            </a:r>
          </a:p>
          <a:p>
            <a:pPr marL="0" indent="0">
              <a:buNone/>
            </a:pPr>
            <a:r>
              <a:rPr lang="en-US" sz="1000" dirty="0" smtClean="0"/>
              <a:t>&lt;assertion&gt;</a:t>
            </a:r>
          </a:p>
          <a:p>
            <a:pPr marL="0" indent="0">
              <a:buNone/>
            </a:pPr>
            <a:r>
              <a:rPr lang="en-US" sz="1000" dirty="0" smtClean="0"/>
              <a:t>	&lt;issuer&gt;KnoxvilleCodingDojo.com&lt;/issuer&gt;</a:t>
            </a: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>&lt;/assertion&gt;</a:t>
            </a:r>
            <a:endParaRPr lang="en-US" sz="1000" dirty="0"/>
          </a:p>
          <a:p>
            <a:r>
              <a:rPr lang="en-US" dirty="0" smtClean="0"/>
              <a:t>Assertions </a:t>
            </a:r>
            <a:r>
              <a:rPr lang="en-US" dirty="0"/>
              <a:t>are </a:t>
            </a:r>
            <a:r>
              <a:rPr lang="en-US" dirty="0" smtClean="0"/>
              <a:t>interpreted as follows:</a:t>
            </a:r>
          </a:p>
          <a:p>
            <a:pPr marL="457200" lvl="1" indent="0">
              <a:buNone/>
            </a:pPr>
            <a:r>
              <a:rPr lang="en-US" dirty="0" smtClean="0"/>
              <a:t>Assertion A was issued at the time t by issuer R regarding subject S provided conditions C are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4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Web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Value Pair</a:t>
            </a:r>
          </a:p>
          <a:p>
            <a:r>
              <a:rPr lang="en-US" dirty="0" smtClean="0"/>
              <a:t>Signed with cryptographic key</a:t>
            </a:r>
          </a:p>
          <a:p>
            <a:pPr marL="0" indent="0">
              <a:buNone/>
            </a:pPr>
            <a:r>
              <a:rPr lang="en-US" sz="1400" b="1" dirty="0" smtClean="0"/>
              <a:t>Audience</a:t>
            </a:r>
            <a:r>
              <a:rPr lang="en-US" sz="1400" dirty="0" smtClean="0"/>
              <a:t>=http%3a%2f%2flocalhost%2fmyservice&amp;</a:t>
            </a:r>
            <a:r>
              <a:rPr lang="en-US" sz="1400" b="1" dirty="0" smtClean="0"/>
              <a:t>ExpiresOn</a:t>
            </a:r>
            <a:r>
              <a:rPr lang="en-US" sz="1400" dirty="0" smtClean="0"/>
              <a:t>=1255913549&amp;</a:t>
            </a:r>
            <a:r>
              <a:rPr lang="en-US" sz="1400" b="1" dirty="0" smtClean="0"/>
              <a:t>I </a:t>
            </a:r>
            <a:r>
              <a:rPr lang="en-US" sz="1400" b="1" dirty="0" err="1"/>
              <a:t>ssuer</a:t>
            </a:r>
            <a:r>
              <a:rPr lang="en-US" sz="1400" dirty="0"/>
              <a:t>=https%3a%2f%2fmyservice.accesscontrol.windows.net%2f&amp;role=Admin%2cUser&amp;role=Admin%2cUser&amp;&amp;</a:t>
            </a:r>
            <a:r>
              <a:rPr lang="en-US" sz="1400" dirty="0" smtClean="0"/>
              <a:t>HMACSHA256=sT7Hr9z%2b3t1oDFLpq5GOToVsu6Dyxpq7hHsSAznmwnI%3d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424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Web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token format</a:t>
            </a:r>
          </a:p>
          <a:p>
            <a:r>
              <a:rPr lang="en-US" dirty="0" smtClean="0"/>
              <a:t>Still in draft status</a:t>
            </a:r>
          </a:p>
          <a:p>
            <a:r>
              <a:rPr lang="en-US" dirty="0" smtClean="0"/>
              <a:t>3 parts to the token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Claim Set</a:t>
            </a:r>
          </a:p>
          <a:p>
            <a:pPr lvl="1"/>
            <a:r>
              <a:rPr lang="en-US" dirty="0" smtClean="0"/>
              <a:t>Signature</a:t>
            </a:r>
          </a:p>
          <a:p>
            <a:r>
              <a:rPr lang="en-US" dirty="0" smtClean="0"/>
              <a:t>Supports wide variety of signing options</a:t>
            </a:r>
          </a:p>
          <a:p>
            <a:pPr marL="0" indent="0">
              <a:buNone/>
            </a:pPr>
            <a:r>
              <a:rPr lang="en-US" sz="1400" dirty="0"/>
              <a:t>eyJ0eXAiOiJKV1QiLCJhbGciOiJIUzI1NiJ9.eyJhdWQiOiJodHRwczovL2NvbnRvc28uY29tL3JlbHlpbmdwYXJ0eSIsImlzcyI6Imh0dHBzOi8vY29udG9zby5hY2Nlc3Njb250cm9sLndpbmRvd3MubmV0LyIsIm5iZiI6MTMzNjA2NzMzOCwiZXhwIjoxMzM2MDcwOTM4LCJuYW1laWQiOiJjbGllbnRBcHAiLCJpZGVudGl0eXByb3ZpZGVyIjoiY29udG9zby5jb20ifQ._3dZQ6cmmFgrZ_-VmOLrr7CHne3Xdko_WtE6-Je5Ihw</a:t>
            </a:r>
          </a:p>
        </p:txBody>
      </p:sp>
    </p:spTree>
    <p:extLst>
      <p:ext uri="{BB962C8B-B14F-4D97-AF65-F5344CB8AC3E}">
        <p14:creationId xmlns:p14="http://schemas.microsoft.com/office/powerpoint/2010/main" val="2087439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72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Popular  Token  Formats</vt:lpstr>
      <vt:lpstr>Options for tokens</vt:lpstr>
      <vt:lpstr>Security Assertion Markup Language</vt:lpstr>
      <vt:lpstr>Simple Web Token</vt:lpstr>
      <vt:lpstr>JSON Web Token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 Token  Formats</dc:title>
  <dc:creator>Edwards, David</dc:creator>
  <cp:lastModifiedBy>Edwards, David</cp:lastModifiedBy>
  <cp:revision>3</cp:revision>
  <dcterms:created xsi:type="dcterms:W3CDTF">2015-02-03T17:11:46Z</dcterms:created>
  <dcterms:modified xsi:type="dcterms:W3CDTF">2015-02-03T18:04:41Z</dcterms:modified>
</cp:coreProperties>
</file>