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14E4-85AC-4241-8D82-6687E3910573}" v="65" dt="2025-04-21T12:33:19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44C0-08F7-32BB-6476-5ED62DC62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BCD78-D3CA-DDE6-441C-38DC9B86A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26B7F-93D9-EBE6-8E34-B935D1E0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A025E-08FB-7040-1D3B-384BFF80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1A6C9-D33E-058B-41D5-4900DBCF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898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B692-347F-8B4A-2520-7F54E92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3A0F1-7BDB-F87F-27C0-6F31BC6DB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6647-C13B-7CCF-43EA-E5569604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DEDF-8E61-C850-B5E3-BCBDC0E9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AAFE-7743-638C-7350-03C628FE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84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684D5-95B7-ECDE-740E-115FF035B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CB5A8-EF56-3C72-4E77-79A63E24F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873E9-D2DF-56D3-E67F-1B08B042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EDF0-BBA4-F48B-D856-B39049A0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3B2D-537E-6792-7973-ADD37404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77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BC9A-9540-D04B-6035-3098528A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628B-D4AC-92EF-1BC6-9B2583FC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99C6-3F55-CD33-AFC4-B54C7B69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8AB8-6F8B-728E-EE1A-B4F8C21C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7FEE-6919-4A8A-D7E5-555A2B3C3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3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0BD0-6646-B068-764A-C808DC6D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DC7F4-EE45-CBAE-5063-6C99E9E7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489BE-EDAE-456F-5E25-3F32CBD7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080A-133A-5774-E308-EFC65FB8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620FE-7D84-E014-DD31-D9715874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87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BA33-9520-2504-7A5F-B1528618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FAC3-846A-AB57-2893-979AF012B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87E2E-D6F7-8182-29B6-CE137DAF8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35730-15F6-07FD-D6E7-260F04C1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DBC7E-6F32-CBAC-CE31-C092D46B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F9774-E663-C383-DCA4-22775D03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43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A638-7CFE-16D0-8C02-91591C07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79B7-1F19-09C8-FA50-4D19D4A73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F168-86EA-B6D3-4971-2B1177EE3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C3CF7-D0C2-CC3F-D64B-9D5A4742C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F399D-01C8-48D9-76EF-9422F7F4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B04F8-1F4A-6964-228F-6035B672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CA857-47A8-9A11-240A-FD87C1BD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51D18-D250-AD49-78FE-9744E864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518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86EA-E42D-3799-9DA2-78C0FC84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DD0FD-FDB8-12D7-0F52-E0A42050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E1A27-5C06-B611-9AC1-15DCC6D6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0FEAE-B0F5-3DFA-5B7F-4CB33790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42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DCC66-2E6C-B43E-0976-12C8B182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4FA85-0A2F-7FAC-8BE2-BBC03B6F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7000-AEEA-251B-042B-00DFFD19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063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711D-A41D-B3D3-D4A0-ED477AFE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2E01-67D5-A723-2965-89B7EB54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CEE6-F249-8B97-8343-E976A2198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539B8-E6CD-77E9-3A15-3EAF36FB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F3F1-4E46-094F-BDF6-4F4F0890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23D5-65AF-3554-7402-4D1F4F4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000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41AB-5A7A-A4B5-88CF-DC19A9E4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326F4-2623-96A1-3B96-30FE0E642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D512-9735-0871-8D29-18686262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B62FF-D909-F845-463C-3305E61C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E93BA-A302-45DF-72AA-62E00400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78E7-690E-7D0C-BACF-C9A11493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900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0B7DC-3327-9A5A-01C7-0336E9E7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B428-743D-217D-CB93-BC1F8EAE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F32D-2A45-5D5F-A95F-E4C39AFA3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D729E-201C-4057-B0AA-B157212485A2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3C56-83EF-FF92-12C8-2C5E9F9E5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05B58-E1F9-1083-7ED0-04B8DA0D8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A09AB-8A93-4330-B5AE-A98EDCFED4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844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A252-3A3A-CB7E-3678-174BD780D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0E4B-F502-E790-D6AC-13E10CF57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DS804</a:t>
            </a:r>
          </a:p>
        </p:txBody>
      </p:sp>
    </p:spTree>
    <p:extLst>
      <p:ext uri="{BB962C8B-B14F-4D97-AF65-F5344CB8AC3E}">
        <p14:creationId xmlns:p14="http://schemas.microsoft.com/office/powerpoint/2010/main" val="17615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A5C676-D270-87D6-5EC9-742ED64E4E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How to find a solution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A5C676-D270-87D6-5EC9-742ED64E4E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C44A-0C57-34BF-EA9D-EBE692BF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Silhouette score:</a:t>
            </a:r>
          </a:p>
          <a:p>
            <a:pPr lvl="1"/>
            <a:r>
              <a:rPr lang="da-DK" dirty="0"/>
              <a:t>Ideal for convex shapes</a:t>
            </a:r>
          </a:p>
          <a:p>
            <a:pPr lvl="1"/>
            <a:r>
              <a:rPr lang="da-DK" dirty="0"/>
              <a:t>Will favour centroid based algorithms:</a:t>
            </a:r>
          </a:p>
          <a:p>
            <a:pPr lvl="2"/>
            <a:r>
              <a:rPr lang="da-DK" dirty="0"/>
              <a:t>Kmeans groups clusters based on minimum distance to the center</a:t>
            </a:r>
          </a:p>
          <a:p>
            <a:pPr lvl="2"/>
            <a:r>
              <a:rPr lang="da-DK" dirty="0"/>
              <a:t>Naturally this maxes the silhouette score</a:t>
            </a:r>
          </a:p>
          <a:p>
            <a:r>
              <a:rPr lang="en-US" dirty="0"/>
              <a:t>Density based clustering validation</a:t>
            </a:r>
            <a:r>
              <a:rPr lang="da-DK" dirty="0"/>
              <a:t> (DBCV)</a:t>
            </a:r>
          </a:p>
          <a:p>
            <a:pPr lvl="1"/>
            <a:r>
              <a:rPr lang="da-DK" dirty="0"/>
              <a:t>Ideal for non convex clustering.</a:t>
            </a:r>
          </a:p>
          <a:p>
            <a:pPr lvl="1"/>
            <a:r>
              <a:rPr lang="da-DK" dirty="0"/>
              <a:t>Produces values between -1 and 1. Where 1 is best.</a:t>
            </a:r>
          </a:p>
          <a:p>
            <a:pPr lvl="1"/>
            <a:r>
              <a:rPr lang="da-DK" dirty="0"/>
              <a:t>Density based approach where the most expensive </a:t>
            </a:r>
            <a:br>
              <a:rPr lang="da-DK" dirty="0"/>
            </a:br>
            <a:r>
              <a:rPr lang="da-DK" dirty="0"/>
              <a:t>internal path is compared to the least expensive path between clusters</a:t>
            </a:r>
          </a:p>
          <a:p>
            <a:pPr lvl="1"/>
            <a:r>
              <a:rPr lang="da-DK" dirty="0"/>
              <a:t>Will naturally favour density based algorithms like Dbscan</a:t>
            </a:r>
            <a:br>
              <a:rPr lang="da-DK" dirty="0"/>
            </a:b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2402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AA44F-E8C7-510D-4673-7EA8450EC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da-DK" sz="4600"/>
              <a:t>Constructed example to show the difference</a:t>
            </a:r>
          </a:p>
        </p:txBody>
      </p:sp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10B1167E-8820-637B-9F9B-4680A5D3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915" y="509703"/>
            <a:ext cx="2853971" cy="2140478"/>
          </a:xfrm>
          <a:prstGeom prst="rect">
            <a:avLst/>
          </a:prstGeom>
        </p:spPr>
      </p:pic>
      <p:pic>
        <p:nvPicPr>
          <p:cNvPr id="16" name="Picture 15" descr="A graph of dots and numbers&#10;&#10;AI-generated content may be incorrect.">
            <a:extLst>
              <a:ext uri="{FF2B5EF4-FFF2-40B4-BE49-F238E27FC236}">
                <a16:creationId xmlns:a16="http://schemas.microsoft.com/office/drawing/2014/main" id="{FFBE3BB6-18F7-AAF7-4460-43E658919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393" y="509703"/>
            <a:ext cx="2853971" cy="2140478"/>
          </a:xfrm>
          <a:prstGeom prst="rect">
            <a:avLst/>
          </a:pr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6969-CEF0-81CD-ABE9-7568E3C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da-DK" sz="2200"/>
              <a:t>Maximizing silhouette score yields subpar results</a:t>
            </a:r>
          </a:p>
          <a:p>
            <a:r>
              <a:rPr lang="da-DK" sz="2200"/>
              <a:t>Maximizing DBCV, while still low suggests HDBSCAN.</a:t>
            </a:r>
          </a:p>
        </p:txBody>
      </p:sp>
      <p:pic>
        <p:nvPicPr>
          <p:cNvPr id="7" name="Picture 6" descr="A yellow and purple dotted lines&#10;&#10;AI-generated content may be incorrect.">
            <a:extLst>
              <a:ext uri="{FF2B5EF4-FFF2-40B4-BE49-F238E27FC236}">
                <a16:creationId xmlns:a16="http://schemas.microsoft.com/office/drawing/2014/main" id="{A8E7FDAA-D089-7506-AB3C-69748FBA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16" y="3207422"/>
            <a:ext cx="5295016" cy="25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52CFF-EFF2-2B41-7254-E9028B63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Choice of Dataset</a:t>
            </a:r>
          </a:p>
        </p:txBody>
      </p:sp>
      <p:pic>
        <p:nvPicPr>
          <p:cNvPr id="11" name="Content Placeholder 10" descr="A chart with yellow and purple dots&#10;&#10;AI-generated content may be incorrect.">
            <a:extLst>
              <a:ext uri="{FF2B5EF4-FFF2-40B4-BE49-F238E27FC236}">
                <a16:creationId xmlns:a16="http://schemas.microsoft.com/office/drawing/2014/main" id="{DA52DBA4-58BC-1949-56C6-C75D3E7B0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FA1D5-8FAF-FE70-48F8-B09737A9512F}"/>
              </a:ext>
            </a:extLst>
          </p:cNvPr>
          <p:cNvSpPr txBox="1"/>
          <p:nvPr/>
        </p:nvSpPr>
        <p:spPr>
          <a:xfrm>
            <a:off x="638175" y="3897086"/>
            <a:ext cx="34439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994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9D537-3338-1BA0-9C3A-6DE79CFFE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6318649" cy="1454051"/>
          </a:xfrm>
        </p:spPr>
        <p:txBody>
          <a:bodyPr anchor="b">
            <a:normAutofit/>
          </a:bodyPr>
          <a:lstStyle/>
          <a:p>
            <a:r>
              <a:rPr lang="da-DK" sz="3600">
                <a:solidFill>
                  <a:schemeClr val="tx2"/>
                </a:solidFill>
              </a:rPr>
              <a:t>Which algorithms were used?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A72179F-789C-B324-58C8-74BE2CD52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348" y="3918857"/>
            <a:ext cx="5055851" cy="23400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B716-630C-BE10-528B-A284E58E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650524" cy="3639289"/>
          </a:xfrm>
        </p:spPr>
        <p:txBody>
          <a:bodyPr anchor="ctr">
            <a:normAutofit fontScale="92500" lnSpcReduction="10000"/>
          </a:bodyPr>
          <a:lstStyle/>
          <a:p>
            <a:r>
              <a:rPr lang="da-DK" sz="1800" dirty="0">
                <a:solidFill>
                  <a:schemeClr val="tx2"/>
                </a:solidFill>
              </a:rPr>
              <a:t>2d dataset makes choice quite simple</a:t>
            </a:r>
          </a:p>
          <a:p>
            <a:r>
              <a:rPr lang="da-DK" sz="1800" dirty="0">
                <a:solidFill>
                  <a:schemeClr val="tx2"/>
                </a:solidFill>
              </a:rPr>
              <a:t>Non convex shape suggests, that distance based metrics give scewed results</a:t>
            </a:r>
          </a:p>
          <a:p>
            <a:r>
              <a:rPr lang="da-DK" sz="1800" dirty="0">
                <a:solidFill>
                  <a:schemeClr val="tx2"/>
                </a:solidFill>
              </a:rPr>
              <a:t>Suggests that a proximity based algorithm should be used</a:t>
            </a:r>
          </a:p>
          <a:p>
            <a:r>
              <a:rPr lang="da-DK" sz="1800" dirty="0">
                <a:solidFill>
                  <a:schemeClr val="tx2"/>
                </a:solidFill>
              </a:rPr>
              <a:t>Parameters to choose from: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Known cluster count (k=2)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Small sample size (n &lt; 1000)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No noise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Non flat geometry -&gt; shapes are ”overlapping” even though they follow well defined clusters</a:t>
            </a:r>
          </a:p>
          <a:p>
            <a:r>
              <a:rPr lang="da-DK" sz="1800" dirty="0">
                <a:solidFill>
                  <a:schemeClr val="tx2"/>
                </a:solidFill>
              </a:rPr>
              <a:t>Ideal algorithms: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Spectral clustering</a:t>
            </a:r>
          </a:p>
          <a:p>
            <a:pPr lvl="1"/>
            <a:r>
              <a:rPr lang="da-DK" sz="1400" dirty="0">
                <a:solidFill>
                  <a:schemeClr val="tx2"/>
                </a:solidFill>
              </a:rPr>
              <a:t>Dbscan/Hdbscan</a:t>
            </a:r>
          </a:p>
          <a:p>
            <a:endParaRPr lang="da-DK" sz="1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533EE-FB5D-A87B-55AF-15F821AD5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46" y="1110343"/>
            <a:ext cx="5055849" cy="1868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A090D-FD66-2F4F-C5FF-7CB500B02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48" y="2939144"/>
            <a:ext cx="5055850" cy="10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4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8396C-0B4B-09B7-A1DA-32257240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da-DK" sz="4000"/>
              <a:t>Cluster results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26E2-1CB4-4A97-5189-31E18B96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17202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a-DK" sz="2000" dirty="0"/>
              <a:t>Example of what happens, when choosing kmeans as algorithm.</a:t>
            </a:r>
          </a:p>
          <a:p>
            <a:r>
              <a:rPr lang="da-DK" sz="2000" dirty="0"/>
              <a:t>Dataset uses centroid to determine cluster</a:t>
            </a:r>
          </a:p>
          <a:p>
            <a:pPr lvl="1"/>
            <a:r>
              <a:rPr lang="da-DK" sz="1200" dirty="0"/>
              <a:t>Centroid lies within the second cluster</a:t>
            </a:r>
          </a:p>
        </p:txBody>
      </p:sp>
      <p:pic>
        <p:nvPicPr>
          <p:cNvPr id="23" name="Picture 22" descr="A diagram of a cluster of blue dots&#10;&#10;AI-generated content may be incorrect.">
            <a:extLst>
              <a:ext uri="{FF2B5EF4-FFF2-40B4-BE49-F238E27FC236}">
                <a16:creationId xmlns:a16="http://schemas.microsoft.com/office/drawing/2014/main" id="{59AB68D1-BCB1-D9E5-99AC-F43CC9025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45" y="774285"/>
            <a:ext cx="3441564" cy="2581173"/>
          </a:xfrm>
          <a:prstGeom prst="rect">
            <a:avLst/>
          </a:prstGeom>
        </p:spPr>
      </p:pic>
      <p:pic>
        <p:nvPicPr>
          <p:cNvPr id="25" name="Picture 24" descr="A diagram of a cluster of dots&#10;&#10;AI-generated content may be incorrect.">
            <a:extLst>
              <a:ext uri="{FF2B5EF4-FFF2-40B4-BE49-F238E27FC236}">
                <a16:creationId xmlns:a16="http://schemas.microsoft.com/office/drawing/2014/main" id="{31E153CE-6DD1-B307-E813-2611BCF05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445" y="3575074"/>
            <a:ext cx="3441564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0FF9-D4F8-EC51-1933-364C7224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More examples</a:t>
            </a:r>
          </a:p>
        </p:txBody>
      </p:sp>
      <p:pic>
        <p:nvPicPr>
          <p:cNvPr id="5" name="Content Placeholder 4" descr="A diagram of a cluster of dots&#10;&#10;AI-generated content may be incorrect.">
            <a:extLst>
              <a:ext uri="{FF2B5EF4-FFF2-40B4-BE49-F238E27FC236}">
                <a16:creationId xmlns:a16="http://schemas.microsoft.com/office/drawing/2014/main" id="{EC33301D-82E4-A875-EFE2-D9193D037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037" y="1112139"/>
            <a:ext cx="3300984" cy="2475737"/>
          </a:xfrm>
          <a:prstGeom prst="rect">
            <a:avLst/>
          </a:prstGeom>
        </p:spPr>
      </p:pic>
      <p:pic>
        <p:nvPicPr>
          <p:cNvPr id="7" name="Picture 6" descr="A diagram of a cluster of clusters&#10;&#10;AI-generated content may be incorrect.">
            <a:extLst>
              <a:ext uri="{FF2B5EF4-FFF2-40B4-BE49-F238E27FC236}">
                <a16:creationId xmlns:a16="http://schemas.microsoft.com/office/drawing/2014/main" id="{BBE0B555-9938-26AD-33AC-BDF313A4C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81" y="1060704"/>
            <a:ext cx="3438144" cy="2578607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luster of dots&#10;&#10;AI-generated content may be incorrect.">
            <a:extLst>
              <a:ext uri="{FF2B5EF4-FFF2-40B4-BE49-F238E27FC236}">
                <a16:creationId xmlns:a16="http://schemas.microsoft.com/office/drawing/2014/main" id="{A8A8BECC-43B3-32D6-BB81-17DDB2C22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409" y="4215384"/>
            <a:ext cx="2682240" cy="2011680"/>
          </a:xfrm>
          <a:prstGeom prst="rect">
            <a:avLst/>
          </a:prstGeom>
        </p:spPr>
      </p:pic>
      <p:pic>
        <p:nvPicPr>
          <p:cNvPr id="11" name="Picture 10" descr="A diagram of a clustering diagram&#10;&#10;AI-generated content may be incorrect.">
            <a:extLst>
              <a:ext uri="{FF2B5EF4-FFF2-40B4-BE49-F238E27FC236}">
                <a16:creationId xmlns:a16="http://schemas.microsoft.com/office/drawing/2014/main" id="{6D134D8F-818C-34EB-6F97-D85308AF4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31" y="4215384"/>
            <a:ext cx="2682240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61795-FAA1-3E5E-C128-DDA3F96B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Dbscan</a:t>
            </a:r>
            <a:endParaRPr lang="en-US" sz="3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8AFA1-C143-0F39-DC6D-179BDDDA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Nonparametric approach is ideal for non flat geometry</a:t>
            </a:r>
          </a:p>
          <a:p>
            <a:pPr lvl="1"/>
            <a:r>
              <a:rPr lang="en-US" sz="1400" dirty="0" err="1"/>
              <a:t>Dbscan</a:t>
            </a:r>
            <a:r>
              <a:rPr lang="en-US" sz="1400" dirty="0"/>
              <a:t>:</a:t>
            </a:r>
          </a:p>
          <a:p>
            <a:pPr lvl="2"/>
            <a:r>
              <a:rPr lang="en-US" sz="1400" dirty="0"/>
              <a:t>Assigning clusters based on </a:t>
            </a:r>
            <a:r>
              <a:rPr lang="en-US" sz="1400" dirty="0" err="1"/>
              <a:t>neighbouring</a:t>
            </a:r>
            <a:r>
              <a:rPr lang="en-US" sz="1400" dirty="0"/>
              <a:t> points</a:t>
            </a:r>
          </a:p>
          <a:p>
            <a:pPr lvl="2"/>
            <a:r>
              <a:rPr lang="en-US" sz="1400" dirty="0"/>
              <a:t>Parameters to consider (epsilon)</a:t>
            </a:r>
          </a:p>
          <a:p>
            <a:pPr lvl="3"/>
            <a:r>
              <a:rPr lang="en-US" sz="1400" dirty="0"/>
              <a:t>Epsilon values larger than the gap between the two shapes, will cause them to merge</a:t>
            </a:r>
            <a:br>
              <a:rPr lang="en-US" sz="1400" dirty="0"/>
            </a:br>
            <a:r>
              <a:rPr lang="en-US" sz="1400" dirty="0"/>
              <a:t>and give suboptimal results.</a:t>
            </a:r>
          </a:p>
          <a:p>
            <a:pPr lvl="3"/>
            <a:r>
              <a:rPr lang="en-US" sz="1400" dirty="0" err="1"/>
              <a:t>Minpoints</a:t>
            </a:r>
            <a:r>
              <a:rPr lang="en-US" sz="1400" dirty="0"/>
              <a:t> for a point to be considered a core 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23BE5C-F1E1-B023-6283-F4356D2E32F2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Best practices: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Minpoints</a:t>
            </a:r>
            <a:r>
              <a:rPr lang="en-US" sz="2000" dirty="0"/>
              <a:t> = 2* dimension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Epsilon estimation -&gt; elbow method (a biased measure). Other methods mentioned later.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this example it must be exactly small enough to not “leak” into the second cluster.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Drawbacks: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amount of clusters is already known. Allowing for a non fixed amount of clusters can give bad results?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Doesn’t work well for different density cluster</a:t>
            </a:r>
          </a:p>
        </p:txBody>
      </p:sp>
    </p:spTree>
    <p:extLst>
      <p:ext uri="{BB962C8B-B14F-4D97-AF65-F5344CB8AC3E}">
        <p14:creationId xmlns:p14="http://schemas.microsoft.com/office/powerpoint/2010/main" val="278766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080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8295-FE6A-CDAC-3058-CC09A477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Dbscan results</a:t>
            </a:r>
          </a:p>
        </p:txBody>
      </p:sp>
      <p:pic>
        <p:nvPicPr>
          <p:cNvPr id="30" name="Content Placeholder 29" descr="A graph of blue dots&#10;&#10;AI-generated content may be incorrect.">
            <a:extLst>
              <a:ext uri="{FF2B5EF4-FFF2-40B4-BE49-F238E27FC236}">
                <a16:creationId xmlns:a16="http://schemas.microsoft.com/office/drawing/2014/main" id="{9BA5B298-EF19-C30E-729E-615FBF5D3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882" y="4432327"/>
            <a:ext cx="2742634" cy="2056976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2F5FC71A-8D02-F482-6D02-F2E56F2A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849" y="4432327"/>
            <a:ext cx="2742634" cy="20569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FBF8EC-2207-D657-A861-88E4625F3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4" y="4432327"/>
            <a:ext cx="2742634" cy="20569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C0E407-87DC-1FC6-8F81-0F76A82B0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74" y="2006654"/>
            <a:ext cx="2742634" cy="20569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A050A9-57B4-3188-5060-FBD3F3312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39" y="2006654"/>
            <a:ext cx="2742634" cy="205697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6604D9-382B-C5BB-B4E0-CA97095F51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92" y="2006654"/>
            <a:ext cx="2742634" cy="205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6E548-C047-B0E8-BCD4-A3F129E1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Hdbscan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28BDA-E2D3-2D73-1F3F-662A7C9E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a-DK" sz="2200" dirty="0"/>
              <a:t>Unlike dbscan, this method works well for datasets with varying densities, upper crescent is more sparse than lower one.</a:t>
            </a:r>
          </a:p>
          <a:p>
            <a:r>
              <a:rPr lang="da-DK" sz="2200" dirty="0"/>
              <a:t>Doesn’t allow choosing clusters</a:t>
            </a:r>
          </a:p>
        </p:txBody>
      </p:sp>
      <p:pic>
        <p:nvPicPr>
          <p:cNvPr id="5" name="Picture 4" descr="A graph of dots and numbers&#10;&#10;AI-generated content may be incorrect.">
            <a:extLst>
              <a:ext uri="{FF2B5EF4-FFF2-40B4-BE49-F238E27FC236}">
                <a16:creationId xmlns:a16="http://schemas.microsoft.com/office/drawing/2014/main" id="{171852A2-7E83-AB52-D0B2-926670CA3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790" y="1499056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8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D10F-8328-B6B5-D373-AE345DDA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a-DK" sz="5400"/>
              <a:t>Spectral clustering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015A-A05B-3F80-225C-F2436FD9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da-DK" sz="2000" dirty="0"/>
              <a:t>Ideal for non-flat geometry</a:t>
            </a:r>
          </a:p>
          <a:p>
            <a:r>
              <a:rPr lang="da-DK" sz="2000" dirty="0"/>
              <a:t>Uses a graph based approach, instead of distance based</a:t>
            </a:r>
          </a:p>
          <a:p>
            <a:r>
              <a:rPr lang="da-DK" sz="2000" dirty="0"/>
              <a:t>Creates a similarity matrix runs O(n^3)</a:t>
            </a:r>
          </a:p>
          <a:p>
            <a:r>
              <a:rPr lang="da-DK" sz="2100" dirty="0"/>
              <a:t>Not ideal for large n</a:t>
            </a:r>
          </a:p>
          <a:p>
            <a:r>
              <a:rPr lang="da-DK" sz="2100" dirty="0"/>
              <a:t>Allows choosing cluster count</a:t>
            </a:r>
          </a:p>
          <a:p>
            <a:r>
              <a:rPr lang="da-DK" sz="2000" dirty="0"/>
              <a:t>(k=2) is a convex solution to the  normalized cuts problem </a:t>
            </a:r>
          </a:p>
        </p:txBody>
      </p:sp>
      <p:pic>
        <p:nvPicPr>
          <p:cNvPr id="5" name="Picture 4" descr="A graph of blue dots&#10;&#10;AI-generated content may be incorrect.">
            <a:extLst>
              <a:ext uri="{FF2B5EF4-FFF2-40B4-BE49-F238E27FC236}">
                <a16:creationId xmlns:a16="http://schemas.microsoft.com/office/drawing/2014/main" id="{DACCCCD2-1680-91C7-5109-7DA9EF7D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40105"/>
            <a:ext cx="6903720" cy="517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9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BC28B61A7ED549AE18DE3A7DB1BB69" ma:contentTypeVersion="6" ma:contentTypeDescription="Opret et nyt dokument." ma:contentTypeScope="" ma:versionID="94d0ffc3b68f904343e2efbec92fd9ca">
  <xsd:schema xmlns:xsd="http://www.w3.org/2001/XMLSchema" xmlns:xs="http://www.w3.org/2001/XMLSchema" xmlns:p="http://schemas.microsoft.com/office/2006/metadata/properties" xmlns:ns3="64e4cdcd-9708-42a5-a2e2-ad5d1657dcd9" targetNamespace="http://schemas.microsoft.com/office/2006/metadata/properties" ma:root="true" ma:fieldsID="bce78da5c671f0e01c964b76e0a59529" ns3:_="">
    <xsd:import namespace="64e4cdcd-9708-42a5-a2e2-ad5d1657dcd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e4cdcd-9708-42a5-a2e2-ad5d1657dcd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4e4cdcd-9708-42a5-a2e2-ad5d1657dcd9" xsi:nil="true"/>
  </documentManagement>
</p:properties>
</file>

<file path=customXml/itemProps1.xml><?xml version="1.0" encoding="utf-8"?>
<ds:datastoreItem xmlns:ds="http://schemas.openxmlformats.org/officeDocument/2006/customXml" ds:itemID="{A47E3B5B-748A-4201-81FD-422BD60340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09B981-AA67-4C6D-A508-D0505F045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e4cdcd-9708-42a5-a2e2-ad5d1657d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70C56A-60AA-421C-A6D9-BA32FFDFE2C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64e4cdcd-9708-42a5-a2e2-ad5d1657dcd9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429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Office Theme</vt:lpstr>
      <vt:lpstr>Project 1</vt:lpstr>
      <vt:lpstr>Choice of Dataset</vt:lpstr>
      <vt:lpstr>Which algorithms were used?</vt:lpstr>
      <vt:lpstr>Cluster results</vt:lpstr>
      <vt:lpstr>More examples</vt:lpstr>
      <vt:lpstr>Dbscan</vt:lpstr>
      <vt:lpstr>Dbscan results</vt:lpstr>
      <vt:lpstr>Hdbscan</vt:lpstr>
      <vt:lpstr>Spectral clustering</vt:lpstr>
      <vt:lpstr>How to find a solution in R^n</vt:lpstr>
      <vt:lpstr>Constructed example to show the difference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Knud Rasmus Sønderbek</dc:creator>
  <cp:lastModifiedBy>Knud Rasmus Sønderbek</cp:lastModifiedBy>
  <cp:revision>3</cp:revision>
  <dcterms:created xsi:type="dcterms:W3CDTF">2025-04-21T10:34:15Z</dcterms:created>
  <dcterms:modified xsi:type="dcterms:W3CDTF">2025-04-24T06:15:27Z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0x01010035BC28B61A7ED549AE18DE3A7DB1BB69</vt:lpwstr>
  </property>
</Properties>
</file>