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8"/>
    <a:srgbClr val="CD3737"/>
    <a:srgbClr val="5E1B1B"/>
    <a:srgbClr val="411313"/>
    <a:srgbClr val="5B1A1A"/>
    <a:srgbClr val="5F1B1B"/>
    <a:srgbClr val="421313"/>
    <a:srgbClr val="5D1A1A"/>
    <a:srgbClr val="4B1515"/>
    <a:srgbClr val="CF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66" d="100"/>
          <a:sy n="66" d="100"/>
        </p:scale>
        <p:origin x="16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21282-85AB-4A8A-9091-FE84D5211B1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8F75019-4A13-482E-9E65-01F97FA9E70E}">
      <dgm:prSet phldrT="[Text]" phldr="1"/>
      <dgm:spPr/>
      <dgm:t>
        <a:bodyPr/>
        <a:lstStyle/>
        <a:p>
          <a:endParaRPr lang="en-GB" dirty="0"/>
        </a:p>
      </dgm:t>
    </dgm:pt>
    <dgm:pt modelId="{01D05D03-0CFA-4670-95FF-17C153DBB736}" type="parTrans" cxnId="{24B46BE3-EB86-4137-8414-85373CF21C79}">
      <dgm:prSet/>
      <dgm:spPr/>
      <dgm:t>
        <a:bodyPr/>
        <a:lstStyle/>
        <a:p>
          <a:endParaRPr lang="en-GB"/>
        </a:p>
      </dgm:t>
    </dgm:pt>
    <dgm:pt modelId="{ECFA26F9-B486-42B0-AF67-F6B79A5432CB}" type="sibTrans" cxnId="{24B46BE3-EB86-4137-8414-85373CF21C7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orSine app icon">
            <a:extLst>
              <a:ext uri="{FF2B5EF4-FFF2-40B4-BE49-F238E27FC236}">
                <a16:creationId xmlns:a16="http://schemas.microsoft.com/office/drawing/2014/main" id="{524DF0E7-A831-4322-B6E2-C48E8926C9FE}"/>
              </a:ext>
            </a:extLst>
          </dgm14:cNvPr>
        </a:ext>
      </dgm:extLst>
    </dgm:pt>
    <dgm:pt modelId="{B7CFD492-3A65-4A4E-9B55-A7F0F7EB4822}" type="pres">
      <dgm:prSet presAssocID="{E2721282-85AB-4A8A-9091-FE84D5211B1B}" presName="Name0" presStyleCnt="0">
        <dgm:presLayoutVars>
          <dgm:chMax val="7"/>
          <dgm:chPref val="7"/>
          <dgm:dir/>
        </dgm:presLayoutVars>
      </dgm:prSet>
      <dgm:spPr/>
    </dgm:pt>
    <dgm:pt modelId="{C1DDCBBF-CC9C-4616-B688-6BDF3DC0FDF1}" type="pres">
      <dgm:prSet presAssocID="{E2721282-85AB-4A8A-9091-FE84D5211B1B}" presName="Name1" presStyleCnt="0"/>
      <dgm:spPr/>
    </dgm:pt>
    <dgm:pt modelId="{A90F9A83-372B-4C96-B042-750E0DF40014}" type="pres">
      <dgm:prSet presAssocID="{ECFA26F9-B486-42B0-AF67-F6B79A5432CB}" presName="picture_1" presStyleCnt="0"/>
      <dgm:spPr/>
    </dgm:pt>
    <dgm:pt modelId="{02F3159F-24CA-441C-8E10-201DBADB7D24}" type="pres">
      <dgm:prSet presAssocID="{ECFA26F9-B486-42B0-AF67-F6B79A5432CB}" presName="pictureRepeatNode" presStyleLbl="alignImgPlace1" presStyleIdx="0" presStyleCnt="1" custScaleX="200000" custScaleY="198635" custLinFactNeighborX="35196" custLinFactNeighborY="-18962"/>
      <dgm:spPr/>
    </dgm:pt>
    <dgm:pt modelId="{4EB9D189-E9A7-4CBC-9546-1109F11EA9D3}" type="pres">
      <dgm:prSet presAssocID="{C8F75019-4A13-482E-9E65-01F97FA9E7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2AD136D-45FE-4BEB-942F-FB5D989D87B2}" type="presOf" srcId="{C8F75019-4A13-482E-9E65-01F97FA9E70E}" destId="{4EB9D189-E9A7-4CBC-9546-1109F11EA9D3}" srcOrd="0" destOrd="0" presId="urn:microsoft.com/office/officeart/2008/layout/CircularPictureCallout"/>
    <dgm:cxn modelId="{8E41C350-528A-46B4-B619-0F9E8B391702}" type="presOf" srcId="{E2721282-85AB-4A8A-9091-FE84D5211B1B}" destId="{B7CFD492-3A65-4A4E-9B55-A7F0F7EB4822}" srcOrd="0" destOrd="0" presId="urn:microsoft.com/office/officeart/2008/layout/CircularPictureCallout"/>
    <dgm:cxn modelId="{705A66CE-DEE3-41CA-A958-51844A340088}" type="presOf" srcId="{ECFA26F9-B486-42B0-AF67-F6B79A5432CB}" destId="{02F3159F-24CA-441C-8E10-201DBADB7D24}" srcOrd="0" destOrd="0" presId="urn:microsoft.com/office/officeart/2008/layout/CircularPictureCallout"/>
    <dgm:cxn modelId="{24B46BE3-EB86-4137-8414-85373CF21C79}" srcId="{E2721282-85AB-4A8A-9091-FE84D5211B1B}" destId="{C8F75019-4A13-482E-9E65-01F97FA9E70E}" srcOrd="0" destOrd="0" parTransId="{01D05D03-0CFA-4670-95FF-17C153DBB736}" sibTransId="{ECFA26F9-B486-42B0-AF67-F6B79A5432CB}"/>
    <dgm:cxn modelId="{CEE4C663-AA14-4C81-8D6C-827ACB085C65}" type="presParOf" srcId="{B7CFD492-3A65-4A4E-9B55-A7F0F7EB4822}" destId="{C1DDCBBF-CC9C-4616-B688-6BDF3DC0FDF1}" srcOrd="0" destOrd="0" presId="urn:microsoft.com/office/officeart/2008/layout/CircularPictureCallout"/>
    <dgm:cxn modelId="{DAB7E975-5C70-4E80-AD82-197EC593279F}" type="presParOf" srcId="{C1DDCBBF-CC9C-4616-B688-6BDF3DC0FDF1}" destId="{A90F9A83-372B-4C96-B042-750E0DF40014}" srcOrd="0" destOrd="0" presId="urn:microsoft.com/office/officeart/2008/layout/CircularPictureCallout"/>
    <dgm:cxn modelId="{2B16B80A-FBAD-416A-B79A-36E3DD15B0E0}" type="presParOf" srcId="{A90F9A83-372B-4C96-B042-750E0DF40014}" destId="{02F3159F-24CA-441C-8E10-201DBADB7D24}" srcOrd="0" destOrd="0" presId="urn:microsoft.com/office/officeart/2008/layout/CircularPictureCallout"/>
    <dgm:cxn modelId="{6DAB0CC7-39CD-4582-99CA-6AC45C124ECF}" type="presParOf" srcId="{C1DDCBBF-CC9C-4616-B688-6BDF3DC0FDF1}" destId="{4EB9D189-E9A7-4CBC-9546-1109F11EA9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159F-24CA-441C-8E10-201DBADB7D24}">
      <dsp:nvSpPr>
        <dsp:cNvPr id="0" name=""/>
        <dsp:cNvSpPr/>
      </dsp:nvSpPr>
      <dsp:spPr>
        <a:xfrm>
          <a:off x="0" y="-9378"/>
          <a:ext cx="1126717" cy="11190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D189-E9A7-4CBC-9546-1109F11EA9D3}">
      <dsp:nvSpPr>
        <dsp:cNvPr id="0" name=""/>
        <dsp:cNvSpPr/>
      </dsp:nvSpPr>
      <dsp:spPr>
        <a:xfrm>
          <a:off x="383083" y="567599"/>
          <a:ext cx="360549" cy="1859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83083" y="567599"/>
        <a:ext cx="360549" cy="1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3682D-4EC1-4460-9FEF-F862992620B6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37D3-7CEF-40E9-ADAF-A04FAA841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537D3-7CEF-40E9-ADAF-A04FAA841C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1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microsoft.com/office/2007/relationships/hdphoto" Target="../media/hdphoto1.wdp"/><Relationship Id="rId19" Type="http://schemas.openxmlformats.org/officeDocument/2006/relationships/image" Target="../media/image12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-12700" y="1363663"/>
            <a:ext cx="15135225" cy="10200554"/>
          </a:xfrm>
          <a:prstGeom prst="rect">
            <a:avLst/>
          </a:prstGeom>
          <a:gradFill flip="none" rotWithShape="1">
            <a:gsLst>
              <a:gs pos="0">
                <a:srgbClr val="411313"/>
              </a:gs>
              <a:gs pos="100000">
                <a:srgbClr val="CF3837"/>
              </a:gs>
            </a:gsLst>
            <a:lin ang="16200000" scaled="1"/>
            <a:tileRect/>
          </a:gra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68181" y="1626045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2065032" y="2368886"/>
            <a:ext cx="2887374" cy="7969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4255388"/>
            <a:ext cx="11690763" cy="60828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5271502" y="409351"/>
            <a:ext cx="217457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2368884"/>
            <a:ext cx="11698946" cy="168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sz="4800" dirty="0"/>
              <a:t>Innovative, Intelligent and Industry Ready</a:t>
            </a:r>
          </a:p>
          <a:p>
            <a:pPr algn="ctr" eaLnBrk="1" hangingPunct="1"/>
            <a:r>
              <a:rPr lang="en-GB" altLang="x-none" sz="3600" dirty="0"/>
              <a:t>Not sure if </a:t>
            </a:r>
            <a:r>
              <a:rPr lang="en-GB" altLang="x-none" sz="3600"/>
              <a:t>I like </a:t>
            </a:r>
            <a:r>
              <a:rPr lang="en-GB" altLang="x-none" sz="3600" dirty="0"/>
              <a:t>this text, but unsure what to </a:t>
            </a:r>
            <a:r>
              <a:rPr lang="en-GB" altLang="x-none" sz="3600"/>
              <a:t>have here</a:t>
            </a:r>
            <a:endParaRPr lang="x-none" altLang="x-none" sz="3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7E631B-AB66-4D7B-A9A4-4873AF3E8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816496"/>
              </p:ext>
            </p:extLst>
          </p:nvPr>
        </p:nvGraphicFramePr>
        <p:xfrm>
          <a:off x="7561262" y="128520"/>
          <a:ext cx="1126717" cy="110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E2B4B-9AB6-452E-8963-924078F8E6E8}"/>
              </a:ext>
            </a:extLst>
          </p:cNvPr>
          <p:cNvGrpSpPr/>
          <p:nvPr/>
        </p:nvGrpSpPr>
        <p:grpSpPr>
          <a:xfrm>
            <a:off x="12065032" y="2395480"/>
            <a:ext cx="2821056" cy="16902867"/>
            <a:chOff x="10706152" y="-12661982"/>
            <a:chExt cx="4246255" cy="254422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B8B565-CE10-4E3A-A285-11021B6DA95D}"/>
                </a:ext>
              </a:extLst>
            </p:cNvPr>
            <p:cNvGrpSpPr/>
            <p:nvPr/>
          </p:nvGrpSpPr>
          <p:grpSpPr>
            <a:xfrm>
              <a:off x="10706152" y="128520"/>
              <a:ext cx="4246255" cy="12651706"/>
              <a:chOff x="10709060" y="84812"/>
              <a:chExt cx="4246255" cy="12651706"/>
            </a:xfrm>
          </p:grpSpPr>
          <p:pic>
            <p:nvPicPr>
              <p:cNvPr id="19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A76A335-CBCB-4B4C-A702-75530B641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5" name="P8" descr="Icon&#10;&#10;Description automatically generated">
                <a:extLst>
                  <a:ext uri="{FF2B5EF4-FFF2-40B4-BE49-F238E27FC236}">
                    <a16:creationId xmlns:a16="http://schemas.microsoft.com/office/drawing/2014/main" id="{029BAEBB-00D4-4C14-BA21-1BDE60931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3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DB1BC595-5E72-4DED-AD00-E070B0C81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14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0DBE5031-8AAF-47C8-BF1E-8AAFD2994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16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B5146A31-3B8A-401E-880D-76DD05AF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18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FF677B0-CD78-40EC-965A-057A22352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12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37BF2A03-A750-47A9-8C6F-FE7FEEF6B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10" name="P2" descr="Arrow&#10;&#10;Description automatically generated">
                <a:extLst>
                  <a:ext uri="{FF2B5EF4-FFF2-40B4-BE49-F238E27FC236}">
                    <a16:creationId xmlns:a16="http://schemas.microsoft.com/office/drawing/2014/main" id="{C6D0B061-1E4F-4129-A2DB-0EC8A2B0E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29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350C8E9-E789-4D10-8BA4-3115FE88F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CFC14D0-2BC6-4990-9304-5E0484D44D60}"/>
                </a:ext>
              </a:extLst>
            </p:cNvPr>
            <p:cNvGrpSpPr/>
            <p:nvPr/>
          </p:nvGrpSpPr>
          <p:grpSpPr>
            <a:xfrm>
              <a:off x="10706152" y="-12661982"/>
              <a:ext cx="4246255" cy="12651706"/>
              <a:chOff x="10709060" y="84812"/>
              <a:chExt cx="4246255" cy="12651706"/>
            </a:xfrm>
          </p:grpSpPr>
          <p:pic>
            <p:nvPicPr>
              <p:cNvPr id="70" name="P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27928DF-BD72-4962-AE21-9C2244DE8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41880" y1="50091" x2="41880" y2="50091"/>
                            <a14:foregroundMark x1="54680" y1="52899" x2="54680" y2="52899"/>
                            <a14:foregroundMark x1="54520" y1="38225" x2="54520" y2="38225"/>
                            <a14:foregroundMark x1="58880" y1="41757" x2="58880" y2="41757"/>
                            <a14:foregroundMark x1="65560" y1="45743" x2="65560" y2="45743"/>
                            <a14:foregroundMark x1="79120" y1="52446" x2="79120" y2="52446"/>
                            <a14:foregroundMark x1="83240" y1="46558" x2="83240" y2="465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8" t="19745" r="7793" b="13703"/>
              <a:stretch/>
            </p:blipFill>
            <p:spPr>
              <a:xfrm>
                <a:off x="10854325" y="4305959"/>
                <a:ext cx="4000708" cy="1396269"/>
              </a:xfrm>
              <a:prstGeom prst="rect">
                <a:avLst/>
              </a:prstGeom>
            </p:spPr>
          </p:pic>
          <p:pic>
            <p:nvPicPr>
              <p:cNvPr id="71" name="P8" descr="Icon&#10;&#10;Description automatically generated">
                <a:extLst>
                  <a:ext uri="{FF2B5EF4-FFF2-40B4-BE49-F238E27FC236}">
                    <a16:creationId xmlns:a16="http://schemas.microsoft.com/office/drawing/2014/main" id="{E249C3E4-8EBA-4244-92CE-EEF2B7361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1031" y="5829667"/>
                <a:ext cx="4031056" cy="1580807"/>
              </a:xfrm>
              <a:prstGeom prst="rect">
                <a:avLst/>
              </a:prstGeom>
            </p:spPr>
          </p:pic>
          <p:pic>
            <p:nvPicPr>
              <p:cNvPr id="72" name="P7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2DA70CA0-8192-47C7-A63D-63C7941DD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2385" y="11594110"/>
                <a:ext cx="4084588" cy="1142408"/>
              </a:xfrm>
              <a:prstGeom prst="rect">
                <a:avLst/>
              </a:prstGeom>
            </p:spPr>
          </p:pic>
          <p:pic>
            <p:nvPicPr>
              <p:cNvPr id="73" name="P6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EE0C7809-C1CC-47FC-9450-B7836FBAA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6825" y="7537913"/>
                <a:ext cx="3768976" cy="1089469"/>
              </a:xfrm>
              <a:prstGeom prst="rect">
                <a:avLst/>
              </a:prstGeom>
            </p:spPr>
          </p:pic>
          <p:pic>
            <p:nvPicPr>
              <p:cNvPr id="74" name="P5" descr="Logo, icon&#10;&#10;Description automatically generated">
                <a:extLst>
                  <a:ext uri="{FF2B5EF4-FFF2-40B4-BE49-F238E27FC236}">
                    <a16:creationId xmlns:a16="http://schemas.microsoft.com/office/drawing/2014/main" id="{8370A755-7EDD-4464-B418-BD1033BB2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6406" y="8904975"/>
                <a:ext cx="3731563" cy="958525"/>
              </a:xfrm>
              <a:prstGeom prst="rect">
                <a:avLst/>
              </a:prstGeom>
            </p:spPr>
          </p:pic>
          <p:pic>
            <p:nvPicPr>
              <p:cNvPr id="75" name="P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13D455E-3A6F-4EB5-966B-2DFF6C4C1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903" y="10076109"/>
                <a:ext cx="4051412" cy="1281892"/>
              </a:xfrm>
              <a:prstGeom prst="rect">
                <a:avLst/>
              </a:prstGeom>
            </p:spPr>
          </p:pic>
          <p:pic>
            <p:nvPicPr>
              <p:cNvPr id="76" name="P3" descr="A crescent moon in a black sky&#10;&#10;Description automatically generated with low confidence">
                <a:extLst>
                  <a:ext uri="{FF2B5EF4-FFF2-40B4-BE49-F238E27FC236}">
                    <a16:creationId xmlns:a16="http://schemas.microsoft.com/office/drawing/2014/main" id="{28EAC677-5965-480D-9AA5-B30C90EF4C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2" t="28321" r="13071" b="27784"/>
              <a:stretch/>
            </p:blipFill>
            <p:spPr>
              <a:xfrm>
                <a:off x="10756025" y="2884349"/>
                <a:ext cx="4199290" cy="1289879"/>
              </a:xfrm>
              <a:prstGeom prst="rect">
                <a:avLst/>
              </a:prstGeom>
            </p:spPr>
          </p:pic>
          <p:pic>
            <p:nvPicPr>
              <p:cNvPr id="77" name="P2" descr="Arrow&#10;&#10;Description automatically generated">
                <a:extLst>
                  <a:ext uri="{FF2B5EF4-FFF2-40B4-BE49-F238E27FC236}">
                    <a16:creationId xmlns:a16="http://schemas.microsoft.com/office/drawing/2014/main" id="{8BF77BEC-D234-4A35-8681-1F3CB59FC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63" b="21728"/>
              <a:stretch/>
            </p:blipFill>
            <p:spPr>
              <a:xfrm>
                <a:off x="10709060" y="1404142"/>
                <a:ext cx="4214999" cy="1351635"/>
              </a:xfrm>
              <a:prstGeom prst="rect">
                <a:avLst/>
              </a:prstGeom>
            </p:spPr>
          </p:pic>
          <p:pic>
            <p:nvPicPr>
              <p:cNvPr id="78" name="P1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8520E8D1-218D-4C54-8058-B89C1C6AB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7314" y="84812"/>
                <a:ext cx="4008939" cy="1143978"/>
              </a:xfrm>
              <a:prstGeom prst="rect">
                <a:avLst/>
              </a:prstGeom>
            </p:spPr>
          </p:pic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B54E8-874F-4728-8960-C46618EEE5E4}"/>
              </a:ext>
            </a:extLst>
          </p:cNvPr>
          <p:cNvSpPr/>
          <p:nvPr/>
        </p:nvSpPr>
        <p:spPr bwMode="auto">
          <a:xfrm>
            <a:off x="12051139" y="1272498"/>
            <a:ext cx="2887374" cy="1098794"/>
          </a:xfrm>
          <a:prstGeom prst="rect">
            <a:avLst/>
          </a:prstGeom>
          <a:gradFill>
            <a:gsLst>
              <a:gs pos="100000">
                <a:srgbClr val="CF3938"/>
              </a:gs>
              <a:gs pos="0">
                <a:srgbClr val="CD3737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0674C1-A862-4433-A2AE-70CB657C66C6}"/>
              </a:ext>
            </a:extLst>
          </p:cNvPr>
          <p:cNvSpPr/>
          <p:nvPr/>
        </p:nvSpPr>
        <p:spPr bwMode="auto">
          <a:xfrm>
            <a:off x="12096233" y="10338208"/>
            <a:ext cx="2842279" cy="1226010"/>
          </a:xfrm>
          <a:prstGeom prst="rect">
            <a:avLst/>
          </a:prstGeom>
          <a:gradFill>
            <a:gsLst>
              <a:gs pos="100000">
                <a:srgbClr val="5E1B1B"/>
              </a:gs>
              <a:gs pos="0">
                <a:srgbClr val="411313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76C64E8-61FE-4861-9715-5EA3ECEE2A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524" y="3900427"/>
            <a:ext cx="12334370" cy="6792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3806E-6 -0.79275 L 4.93806E-6 4.5368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866</TotalTime>
  <Words>31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12</cp:revision>
  <dcterms:created xsi:type="dcterms:W3CDTF">2017-01-16T10:10:48Z</dcterms:created>
  <dcterms:modified xsi:type="dcterms:W3CDTF">2022-03-04T12:49:00Z</dcterms:modified>
</cp:coreProperties>
</file>