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938"/>
    <a:srgbClr val="CD3737"/>
    <a:srgbClr val="5E1B1B"/>
    <a:srgbClr val="411313"/>
    <a:srgbClr val="5B1A1A"/>
    <a:srgbClr val="5F1B1B"/>
    <a:srgbClr val="421313"/>
    <a:srgbClr val="5D1A1A"/>
    <a:srgbClr val="4B1515"/>
    <a:srgbClr val="CF3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3BF70-99A4-465D-BB90-3AC24F2689B3}" v="26" dt="2022-02-23T10:31:12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72" d="100"/>
          <a:sy n="72" d="100"/>
        </p:scale>
        <p:origin x="137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kkestad, Knut S L" userId="2d2a6043-4fb1-42f7-8fcd-469181232b79" providerId="ADAL" clId="{95A3BF70-99A4-465D-BB90-3AC24F2689B3}"/>
    <pc:docChg chg="undo custSel modSld">
      <pc:chgData name="Blakkestad, Knut S L" userId="2d2a6043-4fb1-42f7-8fcd-469181232b79" providerId="ADAL" clId="{95A3BF70-99A4-465D-BB90-3AC24F2689B3}" dt="2022-02-23T11:08:23.528" v="389" actId="14100"/>
      <pc:docMkLst>
        <pc:docMk/>
      </pc:docMkLst>
      <pc:sldChg chg="addSp delSp modSp mod">
        <pc:chgData name="Blakkestad, Knut S L" userId="2d2a6043-4fb1-42f7-8fcd-469181232b79" providerId="ADAL" clId="{95A3BF70-99A4-465D-BB90-3AC24F2689B3}" dt="2022-02-23T11:08:23.528" v="389" actId="14100"/>
        <pc:sldMkLst>
          <pc:docMk/>
          <pc:sldMk cId="0" sldId="256"/>
        </pc:sldMkLst>
        <pc:spChg chg="add del mod">
          <ac:chgData name="Blakkestad, Knut S L" userId="2d2a6043-4fb1-42f7-8fcd-469181232b79" providerId="ADAL" clId="{95A3BF70-99A4-465D-BB90-3AC24F2689B3}" dt="2022-02-23T09:54:09.961" v="83" actId="767"/>
          <ac:spMkLst>
            <pc:docMk/>
            <pc:sldMk cId="0" sldId="256"/>
            <ac:spMk id="2" creationId="{0DDCEC5E-2D3A-43D6-B4BA-CD60F723B1BA}"/>
          </ac:spMkLst>
        </pc:spChg>
        <pc:spChg chg="add mod">
          <ac:chgData name="Blakkestad, Knut S L" userId="2d2a6043-4fb1-42f7-8fcd-469181232b79" providerId="ADAL" clId="{95A3BF70-99A4-465D-BB90-3AC24F2689B3}" dt="2022-02-23T11:08:09.141" v="385" actId="14100"/>
          <ac:spMkLst>
            <pc:docMk/>
            <pc:sldMk cId="0" sldId="256"/>
            <ac:spMk id="31" creationId="{49E08179-8582-425A-8E30-3F1E612B9282}"/>
          </ac:spMkLst>
        </pc:spChg>
        <pc:spChg chg="mod">
          <ac:chgData name="Blakkestad, Knut S L" userId="2d2a6043-4fb1-42f7-8fcd-469181232b79" providerId="ADAL" clId="{95A3BF70-99A4-465D-BB90-3AC24F2689B3}" dt="2022-02-23T10:31:12.618" v="368" actId="1076"/>
          <ac:spMkLst>
            <pc:docMk/>
            <pc:sldMk cId="0" sldId="256"/>
            <ac:spMk id="2054" creationId="{00000000-0000-0000-0000-000000000000}"/>
          </ac:spMkLst>
        </pc:spChg>
        <pc:spChg chg="add del mod">
          <ac:chgData name="Blakkestad, Knut S L" userId="2d2a6043-4fb1-42f7-8fcd-469181232b79" providerId="ADAL" clId="{95A3BF70-99A4-465D-BB90-3AC24F2689B3}" dt="2022-02-23T10:31:07.244" v="367" actId="14100"/>
          <ac:spMkLst>
            <pc:docMk/>
            <pc:sldMk cId="0" sldId="256"/>
            <ac:spMk id="2055" creationId="{00000000-0000-0000-0000-000000000000}"/>
          </ac:spMkLst>
        </pc:spChg>
        <pc:spChg chg="add del mod">
          <ac:chgData name="Blakkestad, Knut S L" userId="2d2a6043-4fb1-42f7-8fcd-469181232b79" providerId="ADAL" clId="{95A3BF70-99A4-465D-BB90-3AC24F2689B3}" dt="2022-02-23T11:07:58.676" v="383" actId="478"/>
          <ac:spMkLst>
            <pc:docMk/>
            <pc:sldMk cId="0" sldId="256"/>
            <ac:spMk id="2056" creationId="{00000000-0000-0000-0000-000000000000}"/>
          </ac:spMkLst>
        </pc:spChg>
        <pc:spChg chg="add del mod">
          <ac:chgData name="Blakkestad, Knut S L" userId="2d2a6043-4fb1-42f7-8fcd-469181232b79" providerId="ADAL" clId="{95A3BF70-99A4-465D-BB90-3AC24F2689B3}" dt="2022-02-23T11:08:23.528" v="389" actId="14100"/>
          <ac:spMkLst>
            <pc:docMk/>
            <pc:sldMk cId="0" sldId="256"/>
            <ac:spMk id="2057" creationId="{00000000-0000-0000-0000-000000000000}"/>
          </ac:spMkLst>
        </pc:spChg>
        <pc:spChg chg="add del">
          <ac:chgData name="Blakkestad, Knut S L" userId="2d2a6043-4fb1-42f7-8fcd-469181232b79" providerId="ADAL" clId="{95A3BF70-99A4-465D-BB90-3AC24F2689B3}" dt="2022-02-23T10:22:08.574" v="245" actId="478"/>
          <ac:spMkLst>
            <pc:docMk/>
            <pc:sldMk cId="0" sldId="256"/>
            <ac:spMk id="2058" creationId="{00000000-0000-0000-0000-000000000000}"/>
          </ac:spMkLst>
        </pc:spChg>
        <pc:spChg chg="mod">
          <ac:chgData name="Blakkestad, Knut S L" userId="2d2a6043-4fb1-42f7-8fcd-469181232b79" providerId="ADAL" clId="{95A3BF70-99A4-465D-BB90-3AC24F2689B3}" dt="2022-02-23T09:51:51.104" v="27" actId="1076"/>
          <ac:spMkLst>
            <pc:docMk/>
            <pc:sldMk cId="0" sldId="256"/>
            <ac:spMk id="2059" creationId="{00000000-0000-0000-0000-000000000000}"/>
          </ac:spMkLst>
        </pc:spChg>
        <pc:graphicFrameChg chg="add del">
          <ac:chgData name="Blakkestad, Knut S L" userId="2d2a6043-4fb1-42f7-8fcd-469181232b79" providerId="ADAL" clId="{95A3BF70-99A4-465D-BB90-3AC24F2689B3}" dt="2022-02-23T09:55:21.208" v="89" actId="478"/>
          <ac:graphicFrameMkLst>
            <pc:docMk/>
            <pc:sldMk cId="0" sldId="256"/>
            <ac:graphicFrameMk id="17" creationId="{00000000-0000-0000-0000-000000000000}"/>
          </ac:graphicFrameMkLst>
        </pc:graphicFrameChg>
        <pc:picChg chg="add del mod">
          <ac:chgData name="Blakkestad, Knut S L" userId="2d2a6043-4fb1-42f7-8fcd-469181232b79" providerId="ADAL" clId="{95A3BF70-99A4-465D-BB90-3AC24F2689B3}" dt="2022-02-23T10:10:02.353" v="197" actId="478"/>
          <ac:picMkLst>
            <pc:docMk/>
            <pc:sldMk cId="0" sldId="256"/>
            <ac:picMk id="3" creationId="{7544BECD-561D-4909-88EA-53B8CCE5647C}"/>
          </ac:picMkLst>
        </pc:picChg>
        <pc:picChg chg="add del mod">
          <ac:chgData name="Blakkestad, Knut S L" userId="2d2a6043-4fb1-42f7-8fcd-469181232b79" providerId="ADAL" clId="{95A3BF70-99A4-465D-BB90-3AC24F2689B3}" dt="2022-02-23T10:08:58.092" v="191" actId="478"/>
          <ac:picMkLst>
            <pc:docMk/>
            <pc:sldMk cId="0" sldId="256"/>
            <ac:picMk id="5" creationId="{02737201-328D-4D49-8920-1499C501157F}"/>
          </ac:picMkLst>
        </pc:picChg>
        <pc:picChg chg="add del mod">
          <ac:chgData name="Blakkestad, Knut S L" userId="2d2a6043-4fb1-42f7-8fcd-469181232b79" providerId="ADAL" clId="{95A3BF70-99A4-465D-BB90-3AC24F2689B3}" dt="2022-02-23T10:09:38.655" v="193" actId="478"/>
          <ac:picMkLst>
            <pc:docMk/>
            <pc:sldMk cId="0" sldId="256"/>
            <ac:picMk id="6" creationId="{1CBA953E-0166-415C-AF81-7465262995EB}"/>
          </ac:picMkLst>
        </pc:picChg>
        <pc:picChg chg="add del mod">
          <ac:chgData name="Blakkestad, Knut S L" userId="2d2a6043-4fb1-42f7-8fcd-469181232b79" providerId="ADAL" clId="{95A3BF70-99A4-465D-BB90-3AC24F2689B3}" dt="2022-02-23T10:27:07.377" v="295" actId="21"/>
          <ac:picMkLst>
            <pc:docMk/>
            <pc:sldMk cId="0" sldId="256"/>
            <ac:picMk id="8" creationId="{80C18074-8257-45AB-B05D-F41A03CA915F}"/>
          </ac:picMkLst>
        </pc:picChg>
        <pc:picChg chg="add mod modCrop">
          <ac:chgData name="Blakkestad, Knut S L" userId="2d2a6043-4fb1-42f7-8fcd-469181232b79" providerId="ADAL" clId="{95A3BF70-99A4-465D-BB90-3AC24F2689B3}" dt="2022-02-23T10:30:59.252" v="364" actId="1076"/>
          <ac:picMkLst>
            <pc:docMk/>
            <pc:sldMk cId="0" sldId="256"/>
            <ac:picMk id="10" creationId="{C6D0B061-1E4F-4129-A2DB-0EC8A2B0ED6A}"/>
          </ac:picMkLst>
        </pc:picChg>
        <pc:picChg chg="add mod modCrop">
          <ac:chgData name="Blakkestad, Knut S L" userId="2d2a6043-4fb1-42f7-8fcd-469181232b79" providerId="ADAL" clId="{95A3BF70-99A4-465D-BB90-3AC24F2689B3}" dt="2022-02-23T10:31:01.455" v="365" actId="1076"/>
          <ac:picMkLst>
            <pc:docMk/>
            <pc:sldMk cId="0" sldId="256"/>
            <ac:picMk id="12" creationId="{37BF2A03-A750-47A9-8C6F-FE7FEEF6B7E9}"/>
          </ac:picMkLst>
        </pc:picChg>
        <pc:picChg chg="add mod">
          <ac:chgData name="Blakkestad, Knut S L" userId="2d2a6043-4fb1-42f7-8fcd-469181232b79" providerId="ADAL" clId="{95A3BF70-99A4-465D-BB90-3AC24F2689B3}" dt="2022-02-23T10:30:57.497" v="363" actId="1076"/>
          <ac:picMkLst>
            <pc:docMk/>
            <pc:sldMk cId="0" sldId="256"/>
            <ac:picMk id="14" creationId="{0DBE5031-8AAF-47C8-BF1E-8AAFD29946AA}"/>
          </ac:picMkLst>
        </pc:picChg>
        <pc:picChg chg="add mod">
          <ac:chgData name="Blakkestad, Knut S L" userId="2d2a6043-4fb1-42f7-8fcd-469181232b79" providerId="ADAL" clId="{95A3BF70-99A4-465D-BB90-3AC24F2689B3}" dt="2022-02-23T10:30:55.691" v="362" actId="1076"/>
          <ac:picMkLst>
            <pc:docMk/>
            <pc:sldMk cId="0" sldId="256"/>
            <ac:picMk id="16" creationId="{B5146A31-3B8A-401E-880D-76DD05AF67AA}"/>
          </ac:picMkLst>
        </pc:picChg>
        <pc:picChg chg="add mod">
          <ac:chgData name="Blakkestad, Knut S L" userId="2d2a6043-4fb1-42f7-8fcd-469181232b79" providerId="ADAL" clId="{95A3BF70-99A4-465D-BB90-3AC24F2689B3}" dt="2022-02-23T10:30:53.859" v="361" actId="1076"/>
          <ac:picMkLst>
            <pc:docMk/>
            <pc:sldMk cId="0" sldId="256"/>
            <ac:picMk id="18" creationId="{8FF677B0-CD78-40EC-965A-057A22352AC5}"/>
          </ac:picMkLst>
        </pc:picChg>
        <pc:picChg chg="add mod">
          <ac:chgData name="Blakkestad, Knut S L" userId="2d2a6043-4fb1-42f7-8fcd-469181232b79" providerId="ADAL" clId="{95A3BF70-99A4-465D-BB90-3AC24F2689B3}" dt="2022-02-23T10:31:04.301" v="366" actId="1076"/>
          <ac:picMkLst>
            <pc:docMk/>
            <pc:sldMk cId="0" sldId="256"/>
            <ac:picMk id="29" creationId="{5350C8E9-E789-4D10-8BA4-3115FE88FB28}"/>
          </ac:picMkLst>
        </pc:picChg>
        <pc:picChg chg="add del mod">
          <ac:chgData name="Blakkestad, Knut S L" userId="2d2a6043-4fb1-42f7-8fcd-469181232b79" providerId="ADAL" clId="{95A3BF70-99A4-465D-BB90-3AC24F2689B3}" dt="2022-02-23T10:29:18.948" v="322" actId="478"/>
          <ac:picMkLst>
            <pc:docMk/>
            <pc:sldMk cId="0" sldId="256"/>
            <ac:picMk id="30" creationId="{353FDC1E-CEE5-411C-B70B-45C056D69FA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21282-85AB-4A8A-9091-FE84D5211B1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C8F75019-4A13-482E-9E65-01F97FA9E70E}">
      <dgm:prSet phldrT="[Text]" phldr="1"/>
      <dgm:spPr/>
      <dgm:t>
        <a:bodyPr/>
        <a:lstStyle/>
        <a:p>
          <a:endParaRPr lang="en-GB" dirty="0"/>
        </a:p>
      </dgm:t>
    </dgm:pt>
    <dgm:pt modelId="{01D05D03-0CFA-4670-95FF-17C153DBB736}" type="parTrans" cxnId="{24B46BE3-EB86-4137-8414-85373CF21C79}">
      <dgm:prSet/>
      <dgm:spPr/>
      <dgm:t>
        <a:bodyPr/>
        <a:lstStyle/>
        <a:p>
          <a:endParaRPr lang="en-GB"/>
        </a:p>
      </dgm:t>
    </dgm:pt>
    <dgm:pt modelId="{ECFA26F9-B486-42B0-AF67-F6B79A5432CB}" type="sibTrans" cxnId="{24B46BE3-EB86-4137-8414-85373CF21C7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DoorSine app icon">
            <a:extLst>
              <a:ext uri="{FF2B5EF4-FFF2-40B4-BE49-F238E27FC236}">
                <a16:creationId xmlns:a16="http://schemas.microsoft.com/office/drawing/2014/main" id="{524DF0E7-A831-4322-B6E2-C48E8926C9FE}"/>
              </a:ext>
            </a:extLst>
          </dgm14:cNvPr>
        </a:ext>
      </dgm:extLst>
    </dgm:pt>
    <dgm:pt modelId="{B7CFD492-3A65-4A4E-9B55-A7F0F7EB4822}" type="pres">
      <dgm:prSet presAssocID="{E2721282-85AB-4A8A-9091-FE84D5211B1B}" presName="Name0" presStyleCnt="0">
        <dgm:presLayoutVars>
          <dgm:chMax val="7"/>
          <dgm:chPref val="7"/>
          <dgm:dir/>
        </dgm:presLayoutVars>
      </dgm:prSet>
      <dgm:spPr/>
    </dgm:pt>
    <dgm:pt modelId="{C1DDCBBF-CC9C-4616-B688-6BDF3DC0FDF1}" type="pres">
      <dgm:prSet presAssocID="{E2721282-85AB-4A8A-9091-FE84D5211B1B}" presName="Name1" presStyleCnt="0"/>
      <dgm:spPr/>
    </dgm:pt>
    <dgm:pt modelId="{A90F9A83-372B-4C96-B042-750E0DF40014}" type="pres">
      <dgm:prSet presAssocID="{ECFA26F9-B486-42B0-AF67-F6B79A5432CB}" presName="picture_1" presStyleCnt="0"/>
      <dgm:spPr/>
    </dgm:pt>
    <dgm:pt modelId="{02F3159F-24CA-441C-8E10-201DBADB7D24}" type="pres">
      <dgm:prSet presAssocID="{ECFA26F9-B486-42B0-AF67-F6B79A5432CB}" presName="pictureRepeatNode" presStyleLbl="alignImgPlace1" presStyleIdx="0" presStyleCnt="1" custScaleX="200000" custScaleY="198635" custLinFactNeighborX="35196" custLinFactNeighborY="-18962"/>
      <dgm:spPr/>
    </dgm:pt>
    <dgm:pt modelId="{4EB9D189-E9A7-4CBC-9546-1109F11EA9D3}" type="pres">
      <dgm:prSet presAssocID="{C8F75019-4A13-482E-9E65-01F97FA9E70E}" presName="text_1" presStyleLbl="node1" presStyleIdx="0" presStyleCnt="0">
        <dgm:presLayoutVars>
          <dgm:bulletEnabled val="1"/>
        </dgm:presLayoutVars>
      </dgm:prSet>
      <dgm:spPr/>
    </dgm:pt>
  </dgm:ptLst>
  <dgm:cxnLst>
    <dgm:cxn modelId="{92AD136D-45FE-4BEB-942F-FB5D989D87B2}" type="presOf" srcId="{C8F75019-4A13-482E-9E65-01F97FA9E70E}" destId="{4EB9D189-E9A7-4CBC-9546-1109F11EA9D3}" srcOrd="0" destOrd="0" presId="urn:microsoft.com/office/officeart/2008/layout/CircularPictureCallout"/>
    <dgm:cxn modelId="{8E41C350-528A-46B4-B619-0F9E8B391702}" type="presOf" srcId="{E2721282-85AB-4A8A-9091-FE84D5211B1B}" destId="{B7CFD492-3A65-4A4E-9B55-A7F0F7EB4822}" srcOrd="0" destOrd="0" presId="urn:microsoft.com/office/officeart/2008/layout/CircularPictureCallout"/>
    <dgm:cxn modelId="{705A66CE-DEE3-41CA-A958-51844A340088}" type="presOf" srcId="{ECFA26F9-B486-42B0-AF67-F6B79A5432CB}" destId="{02F3159F-24CA-441C-8E10-201DBADB7D24}" srcOrd="0" destOrd="0" presId="urn:microsoft.com/office/officeart/2008/layout/CircularPictureCallout"/>
    <dgm:cxn modelId="{24B46BE3-EB86-4137-8414-85373CF21C79}" srcId="{E2721282-85AB-4A8A-9091-FE84D5211B1B}" destId="{C8F75019-4A13-482E-9E65-01F97FA9E70E}" srcOrd="0" destOrd="0" parTransId="{01D05D03-0CFA-4670-95FF-17C153DBB736}" sibTransId="{ECFA26F9-B486-42B0-AF67-F6B79A5432CB}"/>
    <dgm:cxn modelId="{CEE4C663-AA14-4C81-8D6C-827ACB085C65}" type="presParOf" srcId="{B7CFD492-3A65-4A4E-9B55-A7F0F7EB4822}" destId="{C1DDCBBF-CC9C-4616-B688-6BDF3DC0FDF1}" srcOrd="0" destOrd="0" presId="urn:microsoft.com/office/officeart/2008/layout/CircularPictureCallout"/>
    <dgm:cxn modelId="{DAB7E975-5C70-4E80-AD82-197EC593279F}" type="presParOf" srcId="{C1DDCBBF-CC9C-4616-B688-6BDF3DC0FDF1}" destId="{A90F9A83-372B-4C96-B042-750E0DF40014}" srcOrd="0" destOrd="0" presId="urn:microsoft.com/office/officeart/2008/layout/CircularPictureCallout"/>
    <dgm:cxn modelId="{2B16B80A-FBAD-416A-B79A-36E3DD15B0E0}" type="presParOf" srcId="{A90F9A83-372B-4C96-B042-750E0DF40014}" destId="{02F3159F-24CA-441C-8E10-201DBADB7D24}" srcOrd="0" destOrd="0" presId="urn:microsoft.com/office/officeart/2008/layout/CircularPictureCallout"/>
    <dgm:cxn modelId="{6DAB0CC7-39CD-4582-99CA-6AC45C124ECF}" type="presParOf" srcId="{C1DDCBBF-CC9C-4616-B688-6BDF3DC0FDF1}" destId="{4EB9D189-E9A7-4CBC-9546-1109F11EA9D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3159F-24CA-441C-8E10-201DBADB7D24}">
      <dsp:nvSpPr>
        <dsp:cNvPr id="0" name=""/>
        <dsp:cNvSpPr/>
      </dsp:nvSpPr>
      <dsp:spPr>
        <a:xfrm>
          <a:off x="0" y="-9378"/>
          <a:ext cx="1126717" cy="111902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9D189-E9A7-4CBC-9546-1109F11EA9D3}">
      <dsp:nvSpPr>
        <dsp:cNvPr id="0" name=""/>
        <dsp:cNvSpPr/>
      </dsp:nvSpPr>
      <dsp:spPr>
        <a:xfrm>
          <a:off x="383083" y="567599"/>
          <a:ext cx="360549" cy="1859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>
        <a:off x="383083" y="567599"/>
        <a:ext cx="360549" cy="185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3682D-4EC1-4460-9FEF-F862992620B6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8038" y="3727450"/>
            <a:ext cx="142335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537D3-7CEF-40E9-ADAF-A04FAA841C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14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537D3-7CEF-40E9-ADAF-A04FAA841C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13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4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8.png"/><Relationship Id="rId10" Type="http://schemas.microsoft.com/office/2007/relationships/hdphoto" Target="../media/hdphoto1.wdp"/><Relationship Id="rId19" Type="http://schemas.openxmlformats.org/officeDocument/2006/relationships/image" Target="../media/image12.jpe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-12700" y="1363663"/>
            <a:ext cx="15135225" cy="10200554"/>
          </a:xfrm>
          <a:prstGeom prst="rect">
            <a:avLst/>
          </a:prstGeom>
          <a:gradFill flip="none" rotWithShape="1">
            <a:gsLst>
              <a:gs pos="0">
                <a:srgbClr val="411313"/>
              </a:gs>
              <a:gs pos="100000">
                <a:srgbClr val="CF3837"/>
              </a:gs>
            </a:gsLst>
            <a:lin ang="16200000" scaled="1"/>
            <a:tileRect/>
          </a:gradFill>
          <a:ln>
            <a:noFill/>
          </a:ln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 dirty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68181" y="1626045"/>
            <a:ext cx="811676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Knut Sander Blakkestad with Dr. Shoaib Jameel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0699887" y="2368886"/>
            <a:ext cx="4252519" cy="79693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n-US" altLang="x-none" sz="1400" dirty="0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68181" y="4414325"/>
            <a:ext cx="10393253" cy="5923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000" dirty="0">
                <a:sym typeface="Wingdings" panose="05000000000000000000" pitchFamily="2" charset="2"/>
              </a:rPr>
              <a:t>Flowchart, Screenshots</a:t>
            </a:r>
          </a:p>
          <a:p>
            <a:pPr eaLnBrk="1" hangingPunct="1"/>
            <a:r>
              <a:rPr lang="en-GB" altLang="x-none" sz="2000" dirty="0">
                <a:sym typeface="Wingdings" panose="05000000000000000000" pitchFamily="2" charset="2"/>
              </a:rPr>
              <a:t>Show of how the product works using flowchart</a:t>
            </a:r>
          </a:p>
          <a:p>
            <a:pPr eaLnBrk="1" hangingPunct="1"/>
            <a:r>
              <a:rPr lang="en-GB" altLang="x-none" sz="2000" dirty="0">
                <a:sym typeface="Wingdings" panose="05000000000000000000" pitchFamily="2" charset="2"/>
              </a:rPr>
              <a:t>Tell the story of the product</a:t>
            </a:r>
          </a:p>
          <a:p>
            <a:pPr eaLnBrk="1" hangingPunct="1"/>
            <a:r>
              <a:rPr lang="en-GB" altLang="x-none" sz="2000" dirty="0">
                <a:sym typeface="Wingdings" panose="05000000000000000000" pitchFamily="2" charset="2"/>
              </a:rPr>
              <a:t>Keep content big and easily visible</a:t>
            </a:r>
          </a:p>
          <a:p>
            <a:pPr eaLnBrk="1" hangingPunct="1"/>
            <a:endParaRPr lang="x-none" altLang="x-none" sz="2000" dirty="0"/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5271502" y="409351"/>
            <a:ext cx="2174579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x-none" dirty="0"/>
              <a:t>DoorSine™</a:t>
            </a:r>
            <a:endParaRPr lang="en-US" altLang="x-none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49E08179-8582-425A-8E30-3F1E612B9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81" y="2368885"/>
            <a:ext cx="10393254" cy="18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000" dirty="0"/>
              <a:t>Short points</a:t>
            </a:r>
            <a:endParaRPr lang="x-none" altLang="x-none" sz="20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37E631B-AB66-4D7B-A9A4-4873AF3E83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816496"/>
              </p:ext>
            </p:extLst>
          </p:nvPr>
        </p:nvGraphicFramePr>
        <p:xfrm>
          <a:off x="7561262" y="128520"/>
          <a:ext cx="1126717" cy="1100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C9BE2B4B-9AB6-452E-8963-924078F8E6E8}"/>
              </a:ext>
            </a:extLst>
          </p:cNvPr>
          <p:cNvGrpSpPr/>
          <p:nvPr/>
        </p:nvGrpSpPr>
        <p:grpSpPr>
          <a:xfrm>
            <a:off x="10706152" y="-12661982"/>
            <a:ext cx="4246255" cy="25442208"/>
            <a:chOff x="10706152" y="-12661982"/>
            <a:chExt cx="4246255" cy="2544220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0B8B565-CE10-4E3A-A285-11021B6DA95D}"/>
                </a:ext>
              </a:extLst>
            </p:cNvPr>
            <p:cNvGrpSpPr/>
            <p:nvPr/>
          </p:nvGrpSpPr>
          <p:grpSpPr>
            <a:xfrm>
              <a:off x="10706152" y="128520"/>
              <a:ext cx="4246255" cy="12651706"/>
              <a:chOff x="10709060" y="84812"/>
              <a:chExt cx="4246255" cy="12651706"/>
            </a:xfrm>
          </p:grpSpPr>
          <p:pic>
            <p:nvPicPr>
              <p:cNvPr id="19" name="P9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4A76A335-CBCB-4B4C-A702-75530B641B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41880" y1="50091" x2="41880" y2="50091"/>
                            <a14:foregroundMark x1="54680" y1="52899" x2="54680" y2="52899"/>
                            <a14:foregroundMark x1="54520" y1="38225" x2="54520" y2="38225"/>
                            <a14:foregroundMark x1="58880" y1="41757" x2="58880" y2="41757"/>
                            <a14:foregroundMark x1="65560" y1="45743" x2="65560" y2="45743"/>
                            <a14:foregroundMark x1="79120" y1="52446" x2="79120" y2="52446"/>
                            <a14:foregroundMark x1="83240" y1="46558" x2="83240" y2="4655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8" t="19745" r="7793" b="13703"/>
              <a:stretch/>
            </p:blipFill>
            <p:spPr>
              <a:xfrm>
                <a:off x="10854325" y="4305959"/>
                <a:ext cx="4000708" cy="1396269"/>
              </a:xfrm>
              <a:prstGeom prst="rect">
                <a:avLst/>
              </a:prstGeom>
            </p:spPr>
          </p:pic>
          <p:pic>
            <p:nvPicPr>
              <p:cNvPr id="5" name="P8" descr="Icon&#10;&#10;Description automatically generated">
                <a:extLst>
                  <a:ext uri="{FF2B5EF4-FFF2-40B4-BE49-F238E27FC236}">
                    <a16:creationId xmlns:a16="http://schemas.microsoft.com/office/drawing/2014/main" id="{029BAEBB-00D4-4C14-BA21-1BDE60931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01031" y="5829667"/>
                <a:ext cx="4031056" cy="1580807"/>
              </a:xfrm>
              <a:prstGeom prst="rect">
                <a:avLst/>
              </a:prstGeom>
            </p:spPr>
          </p:pic>
          <p:pic>
            <p:nvPicPr>
              <p:cNvPr id="3" name="P7" descr="A screenshot of a video game&#10;&#10;Description automatically generated with medium confidence">
                <a:extLst>
                  <a:ext uri="{FF2B5EF4-FFF2-40B4-BE49-F238E27FC236}">
                    <a16:creationId xmlns:a16="http://schemas.microsoft.com/office/drawing/2014/main" id="{DB1BC595-5E72-4DED-AD00-E070B0C81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12385" y="11594110"/>
                <a:ext cx="4084588" cy="1142408"/>
              </a:xfrm>
              <a:prstGeom prst="rect">
                <a:avLst/>
              </a:prstGeom>
            </p:spPr>
          </p:pic>
          <p:pic>
            <p:nvPicPr>
              <p:cNvPr id="14" name="P6" descr="Logo&#10;&#10;Description automatically generated with low confidence">
                <a:extLst>
                  <a:ext uri="{FF2B5EF4-FFF2-40B4-BE49-F238E27FC236}">
                    <a16:creationId xmlns:a16="http://schemas.microsoft.com/office/drawing/2014/main" id="{0DBE5031-8AAF-47C8-BF1E-8AAFD2994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6825" y="7537913"/>
                <a:ext cx="3768976" cy="1089469"/>
              </a:xfrm>
              <a:prstGeom prst="rect">
                <a:avLst/>
              </a:prstGeom>
            </p:spPr>
          </p:pic>
          <p:pic>
            <p:nvPicPr>
              <p:cNvPr id="16" name="P5" descr="Logo, icon&#10;&#10;Description automatically generated">
                <a:extLst>
                  <a:ext uri="{FF2B5EF4-FFF2-40B4-BE49-F238E27FC236}">
                    <a16:creationId xmlns:a16="http://schemas.microsoft.com/office/drawing/2014/main" id="{B5146A31-3B8A-401E-880D-76DD05AF6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66406" y="8904975"/>
                <a:ext cx="3731563" cy="958525"/>
              </a:xfrm>
              <a:prstGeom prst="rect">
                <a:avLst/>
              </a:prstGeom>
            </p:spPr>
          </p:pic>
          <p:pic>
            <p:nvPicPr>
              <p:cNvPr id="18" name="P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8FF677B0-CD78-40EC-965A-057A22352A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3903" y="10076109"/>
                <a:ext cx="4051412" cy="1281892"/>
              </a:xfrm>
              <a:prstGeom prst="rect">
                <a:avLst/>
              </a:prstGeom>
            </p:spPr>
          </p:pic>
          <p:pic>
            <p:nvPicPr>
              <p:cNvPr id="12" name="P3" descr="A crescent moon in a black sky&#10;&#10;Description automatically generated with low confidence">
                <a:extLst>
                  <a:ext uri="{FF2B5EF4-FFF2-40B4-BE49-F238E27FC236}">
                    <a16:creationId xmlns:a16="http://schemas.microsoft.com/office/drawing/2014/main" id="{37BF2A03-A750-47A9-8C6F-FE7FEEF6B7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92" t="28321" r="13071" b="27784"/>
              <a:stretch/>
            </p:blipFill>
            <p:spPr>
              <a:xfrm>
                <a:off x="10756025" y="2884349"/>
                <a:ext cx="4199290" cy="1289879"/>
              </a:xfrm>
              <a:prstGeom prst="rect">
                <a:avLst/>
              </a:prstGeom>
            </p:spPr>
          </p:pic>
          <p:pic>
            <p:nvPicPr>
              <p:cNvPr id="10" name="P2" descr="Arrow&#10;&#10;Description automatically generated">
                <a:extLst>
                  <a:ext uri="{FF2B5EF4-FFF2-40B4-BE49-F238E27FC236}">
                    <a16:creationId xmlns:a16="http://schemas.microsoft.com/office/drawing/2014/main" id="{C6D0B061-1E4F-4129-A2DB-0EC8A2B0ED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163" b="21728"/>
              <a:stretch/>
            </p:blipFill>
            <p:spPr>
              <a:xfrm>
                <a:off x="10709060" y="1404142"/>
                <a:ext cx="4214999" cy="1351635"/>
              </a:xfrm>
              <a:prstGeom prst="rect">
                <a:avLst/>
              </a:prstGeom>
            </p:spPr>
          </p:pic>
          <p:pic>
            <p:nvPicPr>
              <p:cNvPr id="29" name="P1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5350C8E9-E789-4D10-8BA4-3115FE88F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7314" y="84812"/>
                <a:ext cx="4008939" cy="1143978"/>
              </a:xfrm>
              <a:prstGeom prst="rect">
                <a:avLst/>
              </a:prstGeom>
            </p:spPr>
          </p:pic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CFC14D0-2BC6-4990-9304-5E0484D44D60}"/>
                </a:ext>
              </a:extLst>
            </p:cNvPr>
            <p:cNvGrpSpPr/>
            <p:nvPr/>
          </p:nvGrpSpPr>
          <p:grpSpPr>
            <a:xfrm>
              <a:off x="10706152" y="-12661982"/>
              <a:ext cx="4246255" cy="12651706"/>
              <a:chOff x="10709060" y="84812"/>
              <a:chExt cx="4246255" cy="12651706"/>
            </a:xfrm>
          </p:grpSpPr>
          <p:pic>
            <p:nvPicPr>
              <p:cNvPr id="70" name="P9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227928DF-BD72-4962-AE21-9C2244DE83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41880" y1="50091" x2="41880" y2="50091"/>
                            <a14:foregroundMark x1="54680" y1="52899" x2="54680" y2="52899"/>
                            <a14:foregroundMark x1="54520" y1="38225" x2="54520" y2="38225"/>
                            <a14:foregroundMark x1="58880" y1="41757" x2="58880" y2="41757"/>
                            <a14:foregroundMark x1="65560" y1="45743" x2="65560" y2="45743"/>
                            <a14:foregroundMark x1="79120" y1="52446" x2="79120" y2="52446"/>
                            <a14:foregroundMark x1="83240" y1="46558" x2="83240" y2="4655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8" t="19745" r="7793" b="13703"/>
              <a:stretch/>
            </p:blipFill>
            <p:spPr>
              <a:xfrm>
                <a:off x="10854325" y="4305959"/>
                <a:ext cx="4000708" cy="1396269"/>
              </a:xfrm>
              <a:prstGeom prst="rect">
                <a:avLst/>
              </a:prstGeom>
            </p:spPr>
          </p:pic>
          <p:pic>
            <p:nvPicPr>
              <p:cNvPr id="71" name="P8" descr="Icon&#10;&#10;Description automatically generated">
                <a:extLst>
                  <a:ext uri="{FF2B5EF4-FFF2-40B4-BE49-F238E27FC236}">
                    <a16:creationId xmlns:a16="http://schemas.microsoft.com/office/drawing/2014/main" id="{E249C3E4-8EBA-4244-92CE-EEF2B7361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01031" y="5829667"/>
                <a:ext cx="4031056" cy="1580807"/>
              </a:xfrm>
              <a:prstGeom prst="rect">
                <a:avLst/>
              </a:prstGeom>
            </p:spPr>
          </p:pic>
          <p:pic>
            <p:nvPicPr>
              <p:cNvPr id="72" name="P7" descr="A screenshot of a video game&#10;&#10;Description automatically generated with medium confidence">
                <a:extLst>
                  <a:ext uri="{FF2B5EF4-FFF2-40B4-BE49-F238E27FC236}">
                    <a16:creationId xmlns:a16="http://schemas.microsoft.com/office/drawing/2014/main" id="{2DA70CA0-8192-47C7-A63D-63C7941DD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12385" y="11594110"/>
                <a:ext cx="4084588" cy="1142408"/>
              </a:xfrm>
              <a:prstGeom prst="rect">
                <a:avLst/>
              </a:prstGeom>
            </p:spPr>
          </p:pic>
          <p:pic>
            <p:nvPicPr>
              <p:cNvPr id="73" name="P6" descr="Logo&#10;&#10;Description automatically generated with low confidence">
                <a:extLst>
                  <a:ext uri="{FF2B5EF4-FFF2-40B4-BE49-F238E27FC236}">
                    <a16:creationId xmlns:a16="http://schemas.microsoft.com/office/drawing/2014/main" id="{EE0C7809-C1CC-47FC-9450-B7836FBAA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6825" y="7537913"/>
                <a:ext cx="3768976" cy="1089469"/>
              </a:xfrm>
              <a:prstGeom prst="rect">
                <a:avLst/>
              </a:prstGeom>
            </p:spPr>
          </p:pic>
          <p:pic>
            <p:nvPicPr>
              <p:cNvPr id="74" name="P5" descr="Logo, icon&#10;&#10;Description automatically generated">
                <a:extLst>
                  <a:ext uri="{FF2B5EF4-FFF2-40B4-BE49-F238E27FC236}">
                    <a16:creationId xmlns:a16="http://schemas.microsoft.com/office/drawing/2014/main" id="{8370A755-7EDD-4464-B418-BD1033BB2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66406" y="8904975"/>
                <a:ext cx="3731563" cy="958525"/>
              </a:xfrm>
              <a:prstGeom prst="rect">
                <a:avLst/>
              </a:prstGeom>
            </p:spPr>
          </p:pic>
          <p:pic>
            <p:nvPicPr>
              <p:cNvPr id="75" name="P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413D455E-3A6F-4EB5-966B-2DFF6C4C12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3903" y="10076109"/>
                <a:ext cx="4051412" cy="1281892"/>
              </a:xfrm>
              <a:prstGeom prst="rect">
                <a:avLst/>
              </a:prstGeom>
            </p:spPr>
          </p:pic>
          <p:pic>
            <p:nvPicPr>
              <p:cNvPr id="76" name="P3" descr="A crescent moon in a black sky&#10;&#10;Description automatically generated with low confidence">
                <a:extLst>
                  <a:ext uri="{FF2B5EF4-FFF2-40B4-BE49-F238E27FC236}">
                    <a16:creationId xmlns:a16="http://schemas.microsoft.com/office/drawing/2014/main" id="{28EAC677-5965-480D-9AA5-B30C90EF4C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92" t="28321" r="13071" b="27784"/>
              <a:stretch/>
            </p:blipFill>
            <p:spPr>
              <a:xfrm>
                <a:off x="10756025" y="2884349"/>
                <a:ext cx="4199290" cy="1289879"/>
              </a:xfrm>
              <a:prstGeom prst="rect">
                <a:avLst/>
              </a:prstGeom>
            </p:spPr>
          </p:pic>
          <p:pic>
            <p:nvPicPr>
              <p:cNvPr id="77" name="P2" descr="Arrow&#10;&#10;Description automatically generated">
                <a:extLst>
                  <a:ext uri="{FF2B5EF4-FFF2-40B4-BE49-F238E27FC236}">
                    <a16:creationId xmlns:a16="http://schemas.microsoft.com/office/drawing/2014/main" id="{8BF77BEC-D234-4A35-8681-1F3CB59FC3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163" b="21728"/>
              <a:stretch/>
            </p:blipFill>
            <p:spPr>
              <a:xfrm>
                <a:off x="10709060" y="1404142"/>
                <a:ext cx="4214999" cy="1351635"/>
              </a:xfrm>
              <a:prstGeom prst="rect">
                <a:avLst/>
              </a:prstGeom>
            </p:spPr>
          </p:pic>
          <p:pic>
            <p:nvPicPr>
              <p:cNvPr id="78" name="P1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8520E8D1-218D-4C54-8058-B89C1C6AB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7314" y="84812"/>
                <a:ext cx="4008939" cy="1143978"/>
              </a:xfrm>
              <a:prstGeom prst="rect">
                <a:avLst/>
              </a:prstGeom>
            </p:spPr>
          </p:pic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73B54E8-874F-4728-8960-C46618EEE5E4}"/>
              </a:ext>
            </a:extLst>
          </p:cNvPr>
          <p:cNvSpPr/>
          <p:nvPr/>
        </p:nvSpPr>
        <p:spPr bwMode="auto">
          <a:xfrm>
            <a:off x="10706152" y="1272498"/>
            <a:ext cx="4232361" cy="1098794"/>
          </a:xfrm>
          <a:prstGeom prst="rect">
            <a:avLst/>
          </a:prstGeom>
          <a:gradFill>
            <a:gsLst>
              <a:gs pos="100000">
                <a:srgbClr val="CF3938"/>
              </a:gs>
              <a:gs pos="0">
                <a:srgbClr val="CD3737"/>
              </a:gs>
            </a:gsLst>
            <a:lin ang="162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9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20674C1-A862-4433-A2AE-70CB657C66C6}"/>
              </a:ext>
            </a:extLst>
          </p:cNvPr>
          <p:cNvSpPr/>
          <p:nvPr/>
        </p:nvSpPr>
        <p:spPr bwMode="auto">
          <a:xfrm>
            <a:off x="10713783" y="10338207"/>
            <a:ext cx="4224730" cy="1283779"/>
          </a:xfrm>
          <a:prstGeom prst="rect">
            <a:avLst/>
          </a:prstGeom>
          <a:gradFill>
            <a:gsLst>
              <a:gs pos="100000">
                <a:srgbClr val="5E1B1B"/>
              </a:gs>
              <a:gs pos="0">
                <a:srgbClr val="411313"/>
              </a:gs>
            </a:gsLst>
            <a:lin ang="162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274E-7 -2.87411E-6 L 1.11274E-7 1.18973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733</TotalTime>
  <Words>36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Blakkestad, Knut S L</cp:lastModifiedBy>
  <cp:revision>9</cp:revision>
  <dcterms:created xsi:type="dcterms:W3CDTF">2017-01-16T10:10:48Z</dcterms:created>
  <dcterms:modified xsi:type="dcterms:W3CDTF">2022-03-03T13:49:47Z</dcterms:modified>
</cp:coreProperties>
</file>