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3BF70-99A4-465D-BB90-3AC24F2689B3}" v="26" dt="2022-02-23T10:31:12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72" d="100"/>
          <a:sy n="72" d="100"/>
        </p:scale>
        <p:origin x="13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kkestad, Knut S L" userId="2d2a6043-4fb1-42f7-8fcd-469181232b79" providerId="ADAL" clId="{95A3BF70-99A4-465D-BB90-3AC24F2689B3}"/>
    <pc:docChg chg="undo custSel modSld">
      <pc:chgData name="Blakkestad, Knut S L" userId="2d2a6043-4fb1-42f7-8fcd-469181232b79" providerId="ADAL" clId="{95A3BF70-99A4-465D-BB90-3AC24F2689B3}" dt="2022-02-23T11:08:23.528" v="389" actId="14100"/>
      <pc:docMkLst>
        <pc:docMk/>
      </pc:docMkLst>
      <pc:sldChg chg="addSp delSp modSp mod">
        <pc:chgData name="Blakkestad, Knut S L" userId="2d2a6043-4fb1-42f7-8fcd-469181232b79" providerId="ADAL" clId="{95A3BF70-99A4-465D-BB90-3AC24F2689B3}" dt="2022-02-23T11:08:23.528" v="389" actId="14100"/>
        <pc:sldMkLst>
          <pc:docMk/>
          <pc:sldMk cId="0" sldId="256"/>
        </pc:sldMkLst>
        <pc:spChg chg="add del mod">
          <ac:chgData name="Blakkestad, Knut S L" userId="2d2a6043-4fb1-42f7-8fcd-469181232b79" providerId="ADAL" clId="{95A3BF70-99A4-465D-BB90-3AC24F2689B3}" dt="2022-02-23T09:54:09.961" v="83" actId="767"/>
          <ac:spMkLst>
            <pc:docMk/>
            <pc:sldMk cId="0" sldId="256"/>
            <ac:spMk id="2" creationId="{0DDCEC5E-2D3A-43D6-B4BA-CD60F723B1BA}"/>
          </ac:spMkLst>
        </pc:spChg>
        <pc:spChg chg="add mod">
          <ac:chgData name="Blakkestad, Knut S L" userId="2d2a6043-4fb1-42f7-8fcd-469181232b79" providerId="ADAL" clId="{95A3BF70-99A4-465D-BB90-3AC24F2689B3}" dt="2022-02-23T11:08:09.141" v="385" actId="14100"/>
          <ac:spMkLst>
            <pc:docMk/>
            <pc:sldMk cId="0" sldId="256"/>
            <ac:spMk id="31" creationId="{49E08179-8582-425A-8E30-3F1E612B9282}"/>
          </ac:spMkLst>
        </pc:spChg>
        <pc:spChg chg="mod">
          <ac:chgData name="Blakkestad, Knut S L" userId="2d2a6043-4fb1-42f7-8fcd-469181232b79" providerId="ADAL" clId="{95A3BF70-99A4-465D-BB90-3AC24F2689B3}" dt="2022-02-23T10:31:12.618" v="368" actId="1076"/>
          <ac:spMkLst>
            <pc:docMk/>
            <pc:sldMk cId="0" sldId="256"/>
            <ac:spMk id="2054" creationId="{00000000-0000-0000-0000-000000000000}"/>
          </ac:spMkLst>
        </pc:spChg>
        <pc:spChg chg="add del mod">
          <ac:chgData name="Blakkestad, Knut S L" userId="2d2a6043-4fb1-42f7-8fcd-469181232b79" providerId="ADAL" clId="{95A3BF70-99A4-465D-BB90-3AC24F2689B3}" dt="2022-02-23T10:31:07.244" v="367" actId="14100"/>
          <ac:spMkLst>
            <pc:docMk/>
            <pc:sldMk cId="0" sldId="256"/>
            <ac:spMk id="2055" creationId="{00000000-0000-0000-0000-000000000000}"/>
          </ac:spMkLst>
        </pc:spChg>
        <pc:spChg chg="add del mod">
          <ac:chgData name="Blakkestad, Knut S L" userId="2d2a6043-4fb1-42f7-8fcd-469181232b79" providerId="ADAL" clId="{95A3BF70-99A4-465D-BB90-3AC24F2689B3}" dt="2022-02-23T11:07:58.676" v="383" actId="478"/>
          <ac:spMkLst>
            <pc:docMk/>
            <pc:sldMk cId="0" sldId="256"/>
            <ac:spMk id="2056" creationId="{00000000-0000-0000-0000-000000000000}"/>
          </ac:spMkLst>
        </pc:spChg>
        <pc:spChg chg="add del mod">
          <ac:chgData name="Blakkestad, Knut S L" userId="2d2a6043-4fb1-42f7-8fcd-469181232b79" providerId="ADAL" clId="{95A3BF70-99A4-465D-BB90-3AC24F2689B3}" dt="2022-02-23T11:08:23.528" v="389" actId="14100"/>
          <ac:spMkLst>
            <pc:docMk/>
            <pc:sldMk cId="0" sldId="256"/>
            <ac:spMk id="2057" creationId="{00000000-0000-0000-0000-000000000000}"/>
          </ac:spMkLst>
        </pc:spChg>
        <pc:spChg chg="add del">
          <ac:chgData name="Blakkestad, Knut S L" userId="2d2a6043-4fb1-42f7-8fcd-469181232b79" providerId="ADAL" clId="{95A3BF70-99A4-465D-BB90-3AC24F2689B3}" dt="2022-02-23T10:22:08.574" v="245" actId="478"/>
          <ac:spMkLst>
            <pc:docMk/>
            <pc:sldMk cId="0" sldId="256"/>
            <ac:spMk id="2058" creationId="{00000000-0000-0000-0000-000000000000}"/>
          </ac:spMkLst>
        </pc:spChg>
        <pc:spChg chg="mod">
          <ac:chgData name="Blakkestad, Knut S L" userId="2d2a6043-4fb1-42f7-8fcd-469181232b79" providerId="ADAL" clId="{95A3BF70-99A4-465D-BB90-3AC24F2689B3}" dt="2022-02-23T09:51:51.104" v="27" actId="1076"/>
          <ac:spMkLst>
            <pc:docMk/>
            <pc:sldMk cId="0" sldId="256"/>
            <ac:spMk id="2059" creationId="{00000000-0000-0000-0000-000000000000}"/>
          </ac:spMkLst>
        </pc:spChg>
        <pc:graphicFrameChg chg="add del">
          <ac:chgData name="Blakkestad, Knut S L" userId="2d2a6043-4fb1-42f7-8fcd-469181232b79" providerId="ADAL" clId="{95A3BF70-99A4-465D-BB90-3AC24F2689B3}" dt="2022-02-23T09:55:21.208" v="89" actId="478"/>
          <ac:graphicFrameMkLst>
            <pc:docMk/>
            <pc:sldMk cId="0" sldId="256"/>
            <ac:graphicFrameMk id="17" creationId="{00000000-0000-0000-0000-000000000000}"/>
          </ac:graphicFrameMkLst>
        </pc:graphicFrameChg>
        <pc:picChg chg="add del mod">
          <ac:chgData name="Blakkestad, Knut S L" userId="2d2a6043-4fb1-42f7-8fcd-469181232b79" providerId="ADAL" clId="{95A3BF70-99A4-465D-BB90-3AC24F2689B3}" dt="2022-02-23T10:10:02.353" v="197" actId="478"/>
          <ac:picMkLst>
            <pc:docMk/>
            <pc:sldMk cId="0" sldId="256"/>
            <ac:picMk id="3" creationId="{7544BECD-561D-4909-88EA-53B8CCE5647C}"/>
          </ac:picMkLst>
        </pc:picChg>
        <pc:picChg chg="add del mod">
          <ac:chgData name="Blakkestad, Knut S L" userId="2d2a6043-4fb1-42f7-8fcd-469181232b79" providerId="ADAL" clId="{95A3BF70-99A4-465D-BB90-3AC24F2689B3}" dt="2022-02-23T10:08:58.092" v="191" actId="478"/>
          <ac:picMkLst>
            <pc:docMk/>
            <pc:sldMk cId="0" sldId="256"/>
            <ac:picMk id="5" creationId="{02737201-328D-4D49-8920-1499C501157F}"/>
          </ac:picMkLst>
        </pc:picChg>
        <pc:picChg chg="add del mod">
          <ac:chgData name="Blakkestad, Knut S L" userId="2d2a6043-4fb1-42f7-8fcd-469181232b79" providerId="ADAL" clId="{95A3BF70-99A4-465D-BB90-3AC24F2689B3}" dt="2022-02-23T10:09:38.655" v="193" actId="478"/>
          <ac:picMkLst>
            <pc:docMk/>
            <pc:sldMk cId="0" sldId="256"/>
            <ac:picMk id="6" creationId="{1CBA953E-0166-415C-AF81-7465262995EB}"/>
          </ac:picMkLst>
        </pc:picChg>
        <pc:picChg chg="add del mod">
          <ac:chgData name="Blakkestad, Knut S L" userId="2d2a6043-4fb1-42f7-8fcd-469181232b79" providerId="ADAL" clId="{95A3BF70-99A4-465D-BB90-3AC24F2689B3}" dt="2022-02-23T10:27:07.377" v="295" actId="21"/>
          <ac:picMkLst>
            <pc:docMk/>
            <pc:sldMk cId="0" sldId="256"/>
            <ac:picMk id="8" creationId="{80C18074-8257-45AB-B05D-F41A03CA915F}"/>
          </ac:picMkLst>
        </pc:picChg>
        <pc:picChg chg="add mod modCrop">
          <ac:chgData name="Blakkestad, Knut S L" userId="2d2a6043-4fb1-42f7-8fcd-469181232b79" providerId="ADAL" clId="{95A3BF70-99A4-465D-BB90-3AC24F2689B3}" dt="2022-02-23T10:30:59.252" v="364" actId="1076"/>
          <ac:picMkLst>
            <pc:docMk/>
            <pc:sldMk cId="0" sldId="256"/>
            <ac:picMk id="10" creationId="{C6D0B061-1E4F-4129-A2DB-0EC8A2B0ED6A}"/>
          </ac:picMkLst>
        </pc:picChg>
        <pc:picChg chg="add mod modCrop">
          <ac:chgData name="Blakkestad, Knut S L" userId="2d2a6043-4fb1-42f7-8fcd-469181232b79" providerId="ADAL" clId="{95A3BF70-99A4-465D-BB90-3AC24F2689B3}" dt="2022-02-23T10:31:01.455" v="365" actId="1076"/>
          <ac:picMkLst>
            <pc:docMk/>
            <pc:sldMk cId="0" sldId="256"/>
            <ac:picMk id="12" creationId="{37BF2A03-A750-47A9-8C6F-FE7FEEF6B7E9}"/>
          </ac:picMkLst>
        </pc:picChg>
        <pc:picChg chg="add mod">
          <ac:chgData name="Blakkestad, Knut S L" userId="2d2a6043-4fb1-42f7-8fcd-469181232b79" providerId="ADAL" clId="{95A3BF70-99A4-465D-BB90-3AC24F2689B3}" dt="2022-02-23T10:30:57.497" v="363" actId="1076"/>
          <ac:picMkLst>
            <pc:docMk/>
            <pc:sldMk cId="0" sldId="256"/>
            <ac:picMk id="14" creationId="{0DBE5031-8AAF-47C8-BF1E-8AAFD29946AA}"/>
          </ac:picMkLst>
        </pc:picChg>
        <pc:picChg chg="add mod">
          <ac:chgData name="Blakkestad, Knut S L" userId="2d2a6043-4fb1-42f7-8fcd-469181232b79" providerId="ADAL" clId="{95A3BF70-99A4-465D-BB90-3AC24F2689B3}" dt="2022-02-23T10:30:55.691" v="362" actId="1076"/>
          <ac:picMkLst>
            <pc:docMk/>
            <pc:sldMk cId="0" sldId="256"/>
            <ac:picMk id="16" creationId="{B5146A31-3B8A-401E-880D-76DD05AF67AA}"/>
          </ac:picMkLst>
        </pc:picChg>
        <pc:picChg chg="add mod">
          <ac:chgData name="Blakkestad, Knut S L" userId="2d2a6043-4fb1-42f7-8fcd-469181232b79" providerId="ADAL" clId="{95A3BF70-99A4-465D-BB90-3AC24F2689B3}" dt="2022-02-23T10:30:53.859" v="361" actId="1076"/>
          <ac:picMkLst>
            <pc:docMk/>
            <pc:sldMk cId="0" sldId="256"/>
            <ac:picMk id="18" creationId="{8FF677B0-CD78-40EC-965A-057A22352AC5}"/>
          </ac:picMkLst>
        </pc:picChg>
        <pc:picChg chg="add mod">
          <ac:chgData name="Blakkestad, Knut S L" userId="2d2a6043-4fb1-42f7-8fcd-469181232b79" providerId="ADAL" clId="{95A3BF70-99A4-465D-BB90-3AC24F2689B3}" dt="2022-02-23T10:31:04.301" v="366" actId="1076"/>
          <ac:picMkLst>
            <pc:docMk/>
            <pc:sldMk cId="0" sldId="256"/>
            <ac:picMk id="29" creationId="{5350C8E9-E789-4D10-8BA4-3115FE88FB28}"/>
          </ac:picMkLst>
        </pc:picChg>
        <pc:picChg chg="add del mod">
          <ac:chgData name="Blakkestad, Knut S L" userId="2d2a6043-4fb1-42f7-8fcd-469181232b79" providerId="ADAL" clId="{95A3BF70-99A4-465D-BB90-3AC24F2689B3}" dt="2022-02-23T10:29:18.948" v="322" actId="478"/>
          <ac:picMkLst>
            <pc:docMk/>
            <pc:sldMk cId="0" sldId="256"/>
            <ac:picMk id="30" creationId="{353FDC1E-CEE5-411C-B70B-45C056D69F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046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 dirty="0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387700" y="1618510"/>
            <a:ext cx="811676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>
                <a:solidFill>
                  <a:schemeClr val="bg1"/>
                </a:solidFill>
              </a:rPr>
              <a:t>Knut Sander Blakkestad with Dr. Shoaib Jameel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0729614" y="2368886"/>
            <a:ext cx="4224731" cy="79693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en-US" altLang="x-none" sz="1400" dirty="0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168181" y="4414325"/>
            <a:ext cx="10393253" cy="5923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2000" dirty="0"/>
              <a:t>Video of the project working</a:t>
            </a:r>
            <a:endParaRPr lang="x-none" altLang="x-none" sz="2000" dirty="0"/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3946525" y="186213"/>
            <a:ext cx="699911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x-none" dirty="0"/>
              <a:t>Digital Assistant for Staff Office Door</a:t>
            </a:r>
          </a:p>
          <a:p>
            <a:pPr algn="ctr" eaLnBrk="1" hangingPunct="1"/>
            <a:r>
              <a:rPr lang="en-GB" altLang="x-none" dirty="0"/>
              <a:t>DoorSine™</a:t>
            </a:r>
            <a:endParaRPr lang="en-US" altLang="x-none" dirty="0"/>
          </a:p>
        </p:txBody>
      </p:sp>
      <p:pic>
        <p:nvPicPr>
          <p:cNvPr id="10" name="Picture 9" descr="Arrow&#10;&#10;Description automatically generated">
            <a:extLst>
              <a:ext uri="{FF2B5EF4-FFF2-40B4-BE49-F238E27FC236}">
                <a16:creationId xmlns:a16="http://schemas.microsoft.com/office/drawing/2014/main" id="{C6D0B061-1E4F-4129-A2DB-0EC8A2B0ED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3" b="21728"/>
          <a:stretch/>
        </p:blipFill>
        <p:spPr>
          <a:xfrm>
            <a:off x="11277402" y="5082314"/>
            <a:ext cx="3129147" cy="1003432"/>
          </a:xfrm>
          <a:prstGeom prst="rect">
            <a:avLst/>
          </a:prstGeom>
        </p:spPr>
      </p:pic>
      <p:pic>
        <p:nvPicPr>
          <p:cNvPr id="12" name="Picture 11" descr="A crescent moon in a black sky&#10;&#10;Description automatically generated with low confidence">
            <a:extLst>
              <a:ext uri="{FF2B5EF4-FFF2-40B4-BE49-F238E27FC236}">
                <a16:creationId xmlns:a16="http://schemas.microsoft.com/office/drawing/2014/main" id="{37BF2A03-A750-47A9-8C6F-FE7FEEF6B7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2" t="28321" r="13071" b="27784"/>
          <a:stretch/>
        </p:blipFill>
        <p:spPr>
          <a:xfrm>
            <a:off x="11083775" y="3721829"/>
            <a:ext cx="3516409" cy="1080121"/>
          </a:xfrm>
          <a:prstGeom prst="rect">
            <a:avLst/>
          </a:prstGeom>
        </p:spPr>
      </p:pic>
      <p:pic>
        <p:nvPicPr>
          <p:cNvPr id="14" name="Picture 13" descr="Logo&#10;&#10;Description automatically generated with low confidence">
            <a:extLst>
              <a:ext uri="{FF2B5EF4-FFF2-40B4-BE49-F238E27FC236}">
                <a16:creationId xmlns:a16="http://schemas.microsoft.com/office/drawing/2014/main" id="{0DBE5031-8AAF-47C8-BF1E-8AAFD29946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753" y="6447668"/>
            <a:ext cx="3212447" cy="928598"/>
          </a:xfrm>
          <a:prstGeom prst="rect">
            <a:avLst/>
          </a:prstGeom>
        </p:spPr>
      </p:pic>
      <p:pic>
        <p:nvPicPr>
          <p:cNvPr id="16" name="Picture 15" descr="Logo, icon&#10;&#10;Description automatically generated">
            <a:extLst>
              <a:ext uri="{FF2B5EF4-FFF2-40B4-BE49-F238E27FC236}">
                <a16:creationId xmlns:a16="http://schemas.microsoft.com/office/drawing/2014/main" id="{B5146A31-3B8A-401E-880D-76DD05AF67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60" y="7807936"/>
            <a:ext cx="3451234" cy="886517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8FF677B0-CD78-40EC-965A-057A22352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784" y="9049646"/>
            <a:ext cx="3692386" cy="1168294"/>
          </a:xfrm>
          <a:prstGeom prst="rect">
            <a:avLst/>
          </a:prstGeom>
        </p:spPr>
      </p:pic>
      <p:pic>
        <p:nvPicPr>
          <p:cNvPr id="29" name="Picture 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350C8E9-E789-4D10-8BA4-3115FE88FB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75" y="2526942"/>
            <a:ext cx="3516408" cy="1003431"/>
          </a:xfrm>
          <a:prstGeom prst="rect">
            <a:avLst/>
          </a:prstGeom>
        </p:spPr>
      </p:pic>
      <p:sp>
        <p:nvSpPr>
          <p:cNvPr id="31" name="Rectangle 9">
            <a:extLst>
              <a:ext uri="{FF2B5EF4-FFF2-40B4-BE49-F238E27FC236}">
                <a16:creationId xmlns:a16="http://schemas.microsoft.com/office/drawing/2014/main" id="{49E08179-8582-425A-8E30-3F1E612B9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81" y="2368886"/>
            <a:ext cx="10393254" cy="18207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2000" dirty="0"/>
              <a:t>Short </a:t>
            </a:r>
            <a:r>
              <a:rPr lang="en-GB" altLang="x-none" sz="2000"/>
              <a:t>project description, app logo</a:t>
            </a:r>
            <a:endParaRPr lang="x-none" altLang="x-none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65</TotalTime>
  <Words>27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Blakkestad, Knut S L</cp:lastModifiedBy>
  <cp:revision>1</cp:revision>
  <dcterms:created xsi:type="dcterms:W3CDTF">2017-01-16T10:10:48Z</dcterms:created>
  <dcterms:modified xsi:type="dcterms:W3CDTF">2022-02-23T11:08:26Z</dcterms:modified>
</cp:coreProperties>
</file>