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7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EL, Mohammad Shoaib" initials="JMS" lastIdx="2" clrIdx="0">
    <p:extLst>
      <p:ext uri="{19B8F6BF-5375-455C-9EA6-DF929625EA0E}">
        <p15:presenceInfo xmlns:p15="http://schemas.microsoft.com/office/powerpoint/2012/main" userId="JAMEEL, Mohammad Shoai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938"/>
    <a:srgbClr val="CD3737"/>
    <a:srgbClr val="5E1B1B"/>
    <a:srgbClr val="411313"/>
    <a:srgbClr val="5B1A1A"/>
    <a:srgbClr val="5F1B1B"/>
    <a:srgbClr val="421313"/>
    <a:srgbClr val="5D1A1A"/>
    <a:srgbClr val="4B1515"/>
    <a:srgbClr val="CF3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3BF70-99A4-465D-BB90-3AC24F2689B3}" v="26" dt="2022-02-23T10:31:1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kestad, Knut S L" userId="2d2a6043-4fb1-42f7-8fcd-469181232b79" providerId="ADAL" clId="{95A3BF70-99A4-465D-BB90-3AC24F2689B3}"/>
    <pc:docChg chg="undo custSel modSld">
      <pc:chgData name="Blakkestad, Knut S L" userId="2d2a6043-4fb1-42f7-8fcd-469181232b79" providerId="ADAL" clId="{95A3BF70-99A4-465D-BB90-3AC24F2689B3}" dt="2022-02-23T11:08:23.528" v="389" actId="14100"/>
      <pc:docMkLst>
        <pc:docMk/>
      </pc:docMkLst>
      <pc:sldChg chg="addSp delSp modSp mod">
        <pc:chgData name="Blakkestad, Knut S L" userId="2d2a6043-4fb1-42f7-8fcd-469181232b79" providerId="ADAL" clId="{95A3BF70-99A4-465D-BB90-3AC24F2689B3}" dt="2022-02-23T11:08:23.528" v="389" actId="14100"/>
        <pc:sldMkLst>
          <pc:docMk/>
          <pc:sldMk cId="0" sldId="256"/>
        </pc:sldMkLst>
        <pc:spChg chg="add del mod">
          <ac:chgData name="Blakkestad, Knut S L" userId="2d2a6043-4fb1-42f7-8fcd-469181232b79" providerId="ADAL" clId="{95A3BF70-99A4-465D-BB90-3AC24F2689B3}" dt="2022-02-23T09:54:09.961" v="83" actId="767"/>
          <ac:spMkLst>
            <pc:docMk/>
            <pc:sldMk cId="0" sldId="256"/>
            <ac:spMk id="2" creationId="{0DDCEC5E-2D3A-43D6-B4BA-CD60F723B1BA}"/>
          </ac:spMkLst>
        </pc:spChg>
        <pc:spChg chg="add mod">
          <ac:chgData name="Blakkestad, Knut S L" userId="2d2a6043-4fb1-42f7-8fcd-469181232b79" providerId="ADAL" clId="{95A3BF70-99A4-465D-BB90-3AC24F2689B3}" dt="2022-02-23T11:08:09.141" v="385" actId="14100"/>
          <ac:spMkLst>
            <pc:docMk/>
            <pc:sldMk cId="0" sldId="256"/>
            <ac:spMk id="31" creationId="{49E08179-8582-425A-8E30-3F1E612B9282}"/>
          </ac:spMkLst>
        </pc:spChg>
        <pc:spChg chg="mod">
          <ac:chgData name="Blakkestad, Knut S L" userId="2d2a6043-4fb1-42f7-8fcd-469181232b79" providerId="ADAL" clId="{95A3BF70-99A4-465D-BB90-3AC24F2689B3}" dt="2022-02-23T10:31:12.618" v="368" actId="1076"/>
          <ac:spMkLst>
            <pc:docMk/>
            <pc:sldMk cId="0" sldId="256"/>
            <ac:spMk id="2054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0:31:07.244" v="367" actId="14100"/>
          <ac:spMkLst>
            <pc:docMk/>
            <pc:sldMk cId="0" sldId="256"/>
            <ac:spMk id="2055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7:58.676" v="383" actId="478"/>
          <ac:spMkLst>
            <pc:docMk/>
            <pc:sldMk cId="0" sldId="256"/>
            <ac:spMk id="2056" creationId="{00000000-0000-0000-0000-000000000000}"/>
          </ac:spMkLst>
        </pc:spChg>
        <pc:spChg chg="add del mod">
          <ac:chgData name="Blakkestad, Knut S L" userId="2d2a6043-4fb1-42f7-8fcd-469181232b79" providerId="ADAL" clId="{95A3BF70-99A4-465D-BB90-3AC24F2689B3}" dt="2022-02-23T11:08:23.528" v="389" actId="14100"/>
          <ac:spMkLst>
            <pc:docMk/>
            <pc:sldMk cId="0" sldId="256"/>
            <ac:spMk id="2057" creationId="{00000000-0000-0000-0000-000000000000}"/>
          </ac:spMkLst>
        </pc:spChg>
        <pc:spChg chg="add del">
          <ac:chgData name="Blakkestad, Knut S L" userId="2d2a6043-4fb1-42f7-8fcd-469181232b79" providerId="ADAL" clId="{95A3BF70-99A4-465D-BB90-3AC24F2689B3}" dt="2022-02-23T10:22:08.574" v="245" actId="478"/>
          <ac:spMkLst>
            <pc:docMk/>
            <pc:sldMk cId="0" sldId="256"/>
            <ac:spMk id="2058" creationId="{00000000-0000-0000-0000-000000000000}"/>
          </ac:spMkLst>
        </pc:spChg>
        <pc:spChg chg="mod">
          <ac:chgData name="Blakkestad, Knut S L" userId="2d2a6043-4fb1-42f7-8fcd-469181232b79" providerId="ADAL" clId="{95A3BF70-99A4-465D-BB90-3AC24F2689B3}" dt="2022-02-23T09:51:51.104" v="27" actId="1076"/>
          <ac:spMkLst>
            <pc:docMk/>
            <pc:sldMk cId="0" sldId="256"/>
            <ac:spMk id="2059" creationId="{00000000-0000-0000-0000-000000000000}"/>
          </ac:spMkLst>
        </pc:spChg>
        <pc:graphicFrameChg chg="add del">
          <ac:chgData name="Blakkestad, Knut S L" userId="2d2a6043-4fb1-42f7-8fcd-469181232b79" providerId="ADAL" clId="{95A3BF70-99A4-465D-BB90-3AC24F2689B3}" dt="2022-02-23T09:55:21.208" v="89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  <pc:picChg chg="add del mod">
          <ac:chgData name="Blakkestad, Knut S L" userId="2d2a6043-4fb1-42f7-8fcd-469181232b79" providerId="ADAL" clId="{95A3BF70-99A4-465D-BB90-3AC24F2689B3}" dt="2022-02-23T10:10:02.353" v="197" actId="478"/>
          <ac:picMkLst>
            <pc:docMk/>
            <pc:sldMk cId="0" sldId="256"/>
            <ac:picMk id="3" creationId="{7544BECD-561D-4909-88EA-53B8CCE5647C}"/>
          </ac:picMkLst>
        </pc:picChg>
        <pc:picChg chg="add del mod">
          <ac:chgData name="Blakkestad, Knut S L" userId="2d2a6043-4fb1-42f7-8fcd-469181232b79" providerId="ADAL" clId="{95A3BF70-99A4-465D-BB90-3AC24F2689B3}" dt="2022-02-23T10:08:58.092" v="191" actId="478"/>
          <ac:picMkLst>
            <pc:docMk/>
            <pc:sldMk cId="0" sldId="256"/>
            <ac:picMk id="5" creationId="{02737201-328D-4D49-8920-1499C501157F}"/>
          </ac:picMkLst>
        </pc:picChg>
        <pc:picChg chg="add del mod">
          <ac:chgData name="Blakkestad, Knut S L" userId="2d2a6043-4fb1-42f7-8fcd-469181232b79" providerId="ADAL" clId="{95A3BF70-99A4-465D-BB90-3AC24F2689B3}" dt="2022-02-23T10:09:38.655" v="193" actId="478"/>
          <ac:picMkLst>
            <pc:docMk/>
            <pc:sldMk cId="0" sldId="256"/>
            <ac:picMk id="6" creationId="{1CBA953E-0166-415C-AF81-7465262995EB}"/>
          </ac:picMkLst>
        </pc:picChg>
        <pc:picChg chg="add del mod">
          <ac:chgData name="Blakkestad, Knut S L" userId="2d2a6043-4fb1-42f7-8fcd-469181232b79" providerId="ADAL" clId="{95A3BF70-99A4-465D-BB90-3AC24F2689B3}" dt="2022-02-23T10:27:07.377" v="295" actId="21"/>
          <ac:picMkLst>
            <pc:docMk/>
            <pc:sldMk cId="0" sldId="256"/>
            <ac:picMk id="8" creationId="{80C18074-8257-45AB-B05D-F41A03CA915F}"/>
          </ac:picMkLst>
        </pc:picChg>
        <pc:picChg chg="add mod modCrop">
          <ac:chgData name="Blakkestad, Knut S L" userId="2d2a6043-4fb1-42f7-8fcd-469181232b79" providerId="ADAL" clId="{95A3BF70-99A4-465D-BB90-3AC24F2689B3}" dt="2022-02-23T10:30:59.252" v="364" actId="1076"/>
          <ac:picMkLst>
            <pc:docMk/>
            <pc:sldMk cId="0" sldId="256"/>
            <ac:picMk id="10" creationId="{C6D0B061-1E4F-4129-A2DB-0EC8A2B0ED6A}"/>
          </ac:picMkLst>
        </pc:picChg>
        <pc:picChg chg="add mod modCrop">
          <ac:chgData name="Blakkestad, Knut S L" userId="2d2a6043-4fb1-42f7-8fcd-469181232b79" providerId="ADAL" clId="{95A3BF70-99A4-465D-BB90-3AC24F2689B3}" dt="2022-02-23T10:31:01.455" v="365" actId="1076"/>
          <ac:picMkLst>
            <pc:docMk/>
            <pc:sldMk cId="0" sldId="256"/>
            <ac:picMk id="12" creationId="{37BF2A03-A750-47A9-8C6F-FE7FEEF6B7E9}"/>
          </ac:picMkLst>
        </pc:picChg>
        <pc:picChg chg="add mod">
          <ac:chgData name="Blakkestad, Knut S L" userId="2d2a6043-4fb1-42f7-8fcd-469181232b79" providerId="ADAL" clId="{95A3BF70-99A4-465D-BB90-3AC24F2689B3}" dt="2022-02-23T10:30:57.497" v="363" actId="1076"/>
          <ac:picMkLst>
            <pc:docMk/>
            <pc:sldMk cId="0" sldId="256"/>
            <ac:picMk id="14" creationId="{0DBE5031-8AAF-47C8-BF1E-8AAFD29946AA}"/>
          </ac:picMkLst>
        </pc:picChg>
        <pc:picChg chg="add mod">
          <ac:chgData name="Blakkestad, Knut S L" userId="2d2a6043-4fb1-42f7-8fcd-469181232b79" providerId="ADAL" clId="{95A3BF70-99A4-465D-BB90-3AC24F2689B3}" dt="2022-02-23T10:30:55.691" v="362" actId="1076"/>
          <ac:picMkLst>
            <pc:docMk/>
            <pc:sldMk cId="0" sldId="256"/>
            <ac:picMk id="16" creationId="{B5146A31-3B8A-401E-880D-76DD05AF67AA}"/>
          </ac:picMkLst>
        </pc:picChg>
        <pc:picChg chg="add mod">
          <ac:chgData name="Blakkestad, Knut S L" userId="2d2a6043-4fb1-42f7-8fcd-469181232b79" providerId="ADAL" clId="{95A3BF70-99A4-465D-BB90-3AC24F2689B3}" dt="2022-02-23T10:30:53.859" v="361" actId="1076"/>
          <ac:picMkLst>
            <pc:docMk/>
            <pc:sldMk cId="0" sldId="256"/>
            <ac:picMk id="18" creationId="{8FF677B0-CD78-40EC-965A-057A22352AC5}"/>
          </ac:picMkLst>
        </pc:picChg>
        <pc:picChg chg="add mod">
          <ac:chgData name="Blakkestad, Knut S L" userId="2d2a6043-4fb1-42f7-8fcd-469181232b79" providerId="ADAL" clId="{95A3BF70-99A4-465D-BB90-3AC24F2689B3}" dt="2022-02-23T10:31:04.301" v="366" actId="1076"/>
          <ac:picMkLst>
            <pc:docMk/>
            <pc:sldMk cId="0" sldId="256"/>
            <ac:picMk id="29" creationId="{5350C8E9-E789-4D10-8BA4-3115FE88FB28}"/>
          </ac:picMkLst>
        </pc:picChg>
        <pc:picChg chg="add del mod">
          <ac:chgData name="Blakkestad, Knut S L" userId="2d2a6043-4fb1-42f7-8fcd-469181232b79" providerId="ADAL" clId="{95A3BF70-99A4-465D-BB90-3AC24F2689B3}" dt="2022-02-23T10:29:18.948" v="322" actId="478"/>
          <ac:picMkLst>
            <pc:docMk/>
            <pc:sldMk cId="0" sldId="256"/>
            <ac:picMk id="30" creationId="{353FDC1E-CEE5-411C-B70B-45C056D69FA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21282-85AB-4A8A-9091-FE84D5211B1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8F75019-4A13-482E-9E65-01F97FA9E70E}">
      <dgm:prSet phldrT="[Text]" phldr="1"/>
      <dgm:spPr/>
      <dgm:t>
        <a:bodyPr/>
        <a:lstStyle/>
        <a:p>
          <a:endParaRPr lang="en-GB" dirty="0"/>
        </a:p>
      </dgm:t>
    </dgm:pt>
    <dgm:pt modelId="{01D05D03-0CFA-4670-95FF-17C153DBB736}" type="parTrans" cxnId="{24B46BE3-EB86-4137-8414-85373CF21C79}">
      <dgm:prSet/>
      <dgm:spPr/>
      <dgm:t>
        <a:bodyPr/>
        <a:lstStyle/>
        <a:p>
          <a:endParaRPr lang="en-GB"/>
        </a:p>
      </dgm:t>
    </dgm:pt>
    <dgm:pt modelId="{ECFA26F9-B486-42B0-AF67-F6B79A5432CB}" type="sibTrans" cxnId="{24B46BE3-EB86-4137-8414-85373CF21C7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DoorSine app icon">
            <a:extLst>
              <a:ext uri="{FF2B5EF4-FFF2-40B4-BE49-F238E27FC236}">
                <a16:creationId xmlns:a16="http://schemas.microsoft.com/office/drawing/2014/main" id="{524DF0E7-A831-4322-B6E2-C48E8926C9FE}"/>
              </a:ext>
            </a:extLst>
          </dgm14:cNvPr>
        </a:ext>
      </dgm:extLst>
    </dgm:pt>
    <dgm:pt modelId="{B7CFD492-3A65-4A4E-9B55-A7F0F7EB4822}" type="pres">
      <dgm:prSet presAssocID="{E2721282-85AB-4A8A-9091-FE84D5211B1B}" presName="Name0" presStyleCnt="0">
        <dgm:presLayoutVars>
          <dgm:chMax val="7"/>
          <dgm:chPref val="7"/>
          <dgm:dir/>
        </dgm:presLayoutVars>
      </dgm:prSet>
      <dgm:spPr/>
    </dgm:pt>
    <dgm:pt modelId="{C1DDCBBF-CC9C-4616-B688-6BDF3DC0FDF1}" type="pres">
      <dgm:prSet presAssocID="{E2721282-85AB-4A8A-9091-FE84D5211B1B}" presName="Name1" presStyleCnt="0"/>
      <dgm:spPr/>
    </dgm:pt>
    <dgm:pt modelId="{A90F9A83-372B-4C96-B042-750E0DF40014}" type="pres">
      <dgm:prSet presAssocID="{ECFA26F9-B486-42B0-AF67-F6B79A5432CB}" presName="picture_1" presStyleCnt="0"/>
      <dgm:spPr/>
    </dgm:pt>
    <dgm:pt modelId="{02F3159F-24CA-441C-8E10-201DBADB7D24}" type="pres">
      <dgm:prSet presAssocID="{ECFA26F9-B486-42B0-AF67-F6B79A5432CB}" presName="pictureRepeatNode" presStyleLbl="alignImgPlace1" presStyleIdx="0" presStyleCnt="1" custScaleX="200000" custScaleY="198635" custLinFactNeighborX="35196" custLinFactNeighborY="-18962"/>
      <dgm:spPr/>
    </dgm:pt>
    <dgm:pt modelId="{4EB9D189-E9A7-4CBC-9546-1109F11EA9D3}" type="pres">
      <dgm:prSet presAssocID="{C8F75019-4A13-482E-9E65-01F97FA9E70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2AD136D-45FE-4BEB-942F-FB5D989D87B2}" type="presOf" srcId="{C8F75019-4A13-482E-9E65-01F97FA9E70E}" destId="{4EB9D189-E9A7-4CBC-9546-1109F11EA9D3}" srcOrd="0" destOrd="0" presId="urn:microsoft.com/office/officeart/2008/layout/CircularPictureCallout"/>
    <dgm:cxn modelId="{8E41C350-528A-46B4-B619-0F9E8B391702}" type="presOf" srcId="{E2721282-85AB-4A8A-9091-FE84D5211B1B}" destId="{B7CFD492-3A65-4A4E-9B55-A7F0F7EB4822}" srcOrd="0" destOrd="0" presId="urn:microsoft.com/office/officeart/2008/layout/CircularPictureCallout"/>
    <dgm:cxn modelId="{705A66CE-DEE3-41CA-A958-51844A340088}" type="presOf" srcId="{ECFA26F9-B486-42B0-AF67-F6B79A5432CB}" destId="{02F3159F-24CA-441C-8E10-201DBADB7D24}" srcOrd="0" destOrd="0" presId="urn:microsoft.com/office/officeart/2008/layout/CircularPictureCallout"/>
    <dgm:cxn modelId="{24B46BE3-EB86-4137-8414-85373CF21C79}" srcId="{E2721282-85AB-4A8A-9091-FE84D5211B1B}" destId="{C8F75019-4A13-482E-9E65-01F97FA9E70E}" srcOrd="0" destOrd="0" parTransId="{01D05D03-0CFA-4670-95FF-17C153DBB736}" sibTransId="{ECFA26F9-B486-42B0-AF67-F6B79A5432CB}"/>
    <dgm:cxn modelId="{CEE4C663-AA14-4C81-8D6C-827ACB085C65}" type="presParOf" srcId="{B7CFD492-3A65-4A4E-9B55-A7F0F7EB4822}" destId="{C1DDCBBF-CC9C-4616-B688-6BDF3DC0FDF1}" srcOrd="0" destOrd="0" presId="urn:microsoft.com/office/officeart/2008/layout/CircularPictureCallout"/>
    <dgm:cxn modelId="{DAB7E975-5C70-4E80-AD82-197EC593279F}" type="presParOf" srcId="{C1DDCBBF-CC9C-4616-B688-6BDF3DC0FDF1}" destId="{A90F9A83-372B-4C96-B042-750E0DF40014}" srcOrd="0" destOrd="0" presId="urn:microsoft.com/office/officeart/2008/layout/CircularPictureCallout"/>
    <dgm:cxn modelId="{2B16B80A-FBAD-416A-B79A-36E3DD15B0E0}" type="presParOf" srcId="{A90F9A83-372B-4C96-B042-750E0DF40014}" destId="{02F3159F-24CA-441C-8E10-201DBADB7D24}" srcOrd="0" destOrd="0" presId="urn:microsoft.com/office/officeart/2008/layout/CircularPictureCallout"/>
    <dgm:cxn modelId="{6DAB0CC7-39CD-4582-99CA-6AC45C124ECF}" type="presParOf" srcId="{C1DDCBBF-CC9C-4616-B688-6BDF3DC0FDF1}" destId="{4EB9D189-E9A7-4CBC-9546-1109F11EA9D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3159F-24CA-441C-8E10-201DBADB7D24}">
      <dsp:nvSpPr>
        <dsp:cNvPr id="0" name=""/>
        <dsp:cNvSpPr/>
      </dsp:nvSpPr>
      <dsp:spPr>
        <a:xfrm>
          <a:off x="0" y="-9378"/>
          <a:ext cx="1126717" cy="11190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9D189-E9A7-4CBC-9546-1109F11EA9D3}">
      <dsp:nvSpPr>
        <dsp:cNvPr id="0" name=""/>
        <dsp:cNvSpPr/>
      </dsp:nvSpPr>
      <dsp:spPr>
        <a:xfrm>
          <a:off x="383083" y="567599"/>
          <a:ext cx="360549" cy="1859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383083" y="567599"/>
        <a:ext cx="360549" cy="18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3682D-4EC1-4460-9FEF-F862992620B6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537D3-7CEF-40E9-ADAF-A04FAA841C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1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537D3-7CEF-40E9-ADAF-A04FAA841C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5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-12700" y="1363663"/>
            <a:ext cx="15135225" cy="10200554"/>
          </a:xfrm>
          <a:prstGeom prst="rect">
            <a:avLst/>
          </a:prstGeom>
          <a:gradFill flip="none" rotWithShape="1">
            <a:gsLst>
              <a:gs pos="0">
                <a:srgbClr val="411313"/>
              </a:gs>
              <a:gs pos="100000">
                <a:srgbClr val="CF3837"/>
              </a:gs>
            </a:gsLst>
            <a:lin ang="16200000" scaled="1"/>
            <a:tileRect/>
          </a:gradFill>
          <a:ln>
            <a:noFill/>
          </a:ln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496531" y="1421785"/>
            <a:ext cx="811676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Knut Sander Blakkestad with Dr. Shoaib Jameel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2065032" y="1943602"/>
            <a:ext cx="2887374" cy="83946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altLang="x-none" sz="14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68181" y="2812976"/>
            <a:ext cx="11690763" cy="75252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 dirty="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5271502" y="409351"/>
            <a:ext cx="217457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dirty="0"/>
              <a:t>DoorSine™</a:t>
            </a:r>
            <a:endParaRPr lang="en-US" altLang="x-none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49E08179-8582-425A-8E30-3F1E612B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98" y="1942158"/>
            <a:ext cx="11698946" cy="705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sz="4000" dirty="0"/>
              <a:t>Intelligent Industry Ready Conversational System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37E631B-AB66-4D7B-A9A4-4873AF3E83A6}"/>
              </a:ext>
            </a:extLst>
          </p:cNvPr>
          <p:cNvGraphicFramePr/>
          <p:nvPr/>
        </p:nvGraphicFramePr>
        <p:xfrm>
          <a:off x="7561262" y="128520"/>
          <a:ext cx="1126717" cy="1100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3CC53E-2CA1-4547-89C7-7AE5890A1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4" y="2522097"/>
            <a:ext cx="10246374" cy="8042783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38708A-152B-4C65-B1A1-4AC975AB4D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420" y="-6175776"/>
            <a:ext cx="2743784" cy="164465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20674C1-A862-4433-A2AE-70CB657C66C6}"/>
              </a:ext>
            </a:extLst>
          </p:cNvPr>
          <p:cNvSpPr/>
          <p:nvPr/>
        </p:nvSpPr>
        <p:spPr bwMode="auto">
          <a:xfrm>
            <a:off x="12096233" y="10338208"/>
            <a:ext cx="2842279" cy="1226010"/>
          </a:xfrm>
          <a:prstGeom prst="rect">
            <a:avLst/>
          </a:prstGeom>
          <a:gradFill>
            <a:gsLst>
              <a:gs pos="100000">
                <a:srgbClr val="5E1B1B"/>
              </a:gs>
              <a:gs pos="0">
                <a:srgbClr val="411313"/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B54E8-874F-4728-8960-C46618EEE5E4}"/>
              </a:ext>
            </a:extLst>
          </p:cNvPr>
          <p:cNvSpPr/>
          <p:nvPr/>
        </p:nvSpPr>
        <p:spPr bwMode="auto">
          <a:xfrm>
            <a:off x="12051139" y="1272498"/>
            <a:ext cx="2887374" cy="669746"/>
          </a:xfrm>
          <a:prstGeom prst="rect">
            <a:avLst/>
          </a:prstGeom>
          <a:gradFill>
            <a:gsLst>
              <a:gs pos="100000">
                <a:srgbClr val="CF3938"/>
              </a:gs>
              <a:gs pos="0">
                <a:srgbClr val="CD3737"/>
              </a:gs>
            </a:gsLst>
            <a:lin ang="162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4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7905E-6 1.68646E-6 L -4.57905E-6 0.77524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941</TotalTime>
  <Words>16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Blakkestad, Knut S L</cp:lastModifiedBy>
  <cp:revision>16</cp:revision>
  <dcterms:created xsi:type="dcterms:W3CDTF">2017-01-16T10:10:48Z</dcterms:created>
  <dcterms:modified xsi:type="dcterms:W3CDTF">2022-03-09T11:19:05Z</dcterms:modified>
</cp:coreProperties>
</file>