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91" r:id="rId4"/>
    <p:sldId id="286" r:id="rId5"/>
    <p:sldId id="259" r:id="rId6"/>
    <p:sldId id="261" r:id="rId7"/>
    <p:sldId id="262" r:id="rId8"/>
    <p:sldId id="281" r:id="rId9"/>
    <p:sldId id="282" r:id="rId10"/>
    <p:sldId id="288" r:id="rId11"/>
    <p:sldId id="289" r:id="rId12"/>
    <p:sldId id="285" r:id="rId13"/>
    <p:sldId id="287" r:id="rId14"/>
    <p:sldId id="290" r:id="rId15"/>
    <p:sldId id="292" r:id="rId16"/>
    <p:sldId id="293" r:id="rId17"/>
    <p:sldId id="294" r:id="rId18"/>
  </p:sldIdLst>
  <p:sldSz cx="9144000" cy="5143500" type="screen16x9"/>
  <p:notesSz cx="6858000" cy="9144000"/>
  <p:embeddedFontLst>
    <p:embeddedFont>
      <p:font typeface="Catamaran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tamaran Thin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34" autoAdjust="0"/>
  </p:normalViewPr>
  <p:slideViewPr>
    <p:cSldViewPr>
      <p:cViewPr>
        <p:scale>
          <a:sx n="106" d="100"/>
          <a:sy n="106" d="100"/>
        </p:scale>
        <p:origin x="-336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806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45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339752" y="2355726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LAUNDARY MANAGEMENT SYSTEM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en" sz="4000" dirty="0" smtClean="0"/>
              <a:t>By Kanav Khera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 have used to make this app work</a:t>
            </a:r>
            <a:br>
              <a:rPr lang="en" dirty="0" smtClean="0"/>
            </a:br>
            <a:endParaRPr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390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was my approach ?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3228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 smtClean="0"/>
              <a:t>I want people to come to my application and start using it without any login or sign up because I think that </a:t>
            </a:r>
            <a:r>
              <a:rPr lang="en-IN" dirty="0" smtClean="0"/>
              <a:t>it will be easy to operate an app then  I used component to display the desired output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4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 STACK</a:t>
            </a:r>
            <a:endParaRPr dirty="0"/>
          </a:p>
        </p:txBody>
      </p:sp>
      <p:sp>
        <p:nvSpPr>
          <p:cNvPr id="593" name="Google Shape;59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HTML CSS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ANGULAR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MONGODB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259739" y="4216000"/>
            <a:ext cx="144483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TYPESCRIPT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NODE JS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FIREBASE</a:t>
            </a:r>
            <a:endParaRPr sz="20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0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REVIEW STRUCTURE</a:t>
            </a:r>
            <a:endParaRPr dirty="0"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APP COMPONENT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 smtClean="0"/>
              <a:t>Parent Component from which other features of app work.</a:t>
            </a:r>
            <a:endParaRPr sz="1200"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SERVICE  COMPONENT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 smtClean="0"/>
              <a:t>I</a:t>
            </a:r>
            <a:r>
              <a:rPr lang="en-IN" sz="1200" dirty="0" smtClean="0"/>
              <a:t>t</a:t>
            </a:r>
            <a:r>
              <a:rPr lang="en" sz="1200" dirty="0" smtClean="0"/>
              <a:t>his component is capable of taking Input from the user and save it to database.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ADMIN COMPONENT</a:t>
            </a:r>
            <a:endParaRPr b="1" dirty="0" smtClean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 smtClean="0"/>
              <a:t>This can control the databse and can append the information</a:t>
            </a:r>
            <a:endParaRPr sz="1200" dirty="0" smtClean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BACKEND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 smtClean="0"/>
              <a:t>In backend, nodejs provide connections with mongodb, whic</a:t>
            </a:r>
            <a:r>
              <a:rPr lang="en-IN" sz="1200" dirty="0" smtClean="0"/>
              <a:t>h</a:t>
            </a:r>
            <a:r>
              <a:rPr lang="en" sz="1200" dirty="0" smtClean="0"/>
              <a:t> provides databse to tha app</a:t>
            </a:r>
            <a:endParaRPr sz="1200" dirty="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SERVICES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 smtClean="0"/>
              <a:t>It is type of a middle man betwe</a:t>
            </a:r>
            <a:r>
              <a:rPr lang="en-IN" sz="1200" dirty="0" smtClean="0"/>
              <a:t>e</a:t>
            </a:r>
            <a:r>
              <a:rPr lang="en" sz="1200" dirty="0" smtClean="0"/>
              <a:t>n backend and the angular </a:t>
            </a:r>
            <a:endParaRPr sz="1200"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FIREBASE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 smtClean="0"/>
              <a:t>It is used to provide hosting to the app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499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 </a:t>
            </a:r>
            <a:r>
              <a:rPr lang="en" dirty="0" smtClean="0"/>
              <a:t>manage the </a:t>
            </a:r>
            <a:r>
              <a:rPr lang="en" dirty="0" smtClean="0"/>
              <a:t>Errors?</a:t>
            </a:r>
            <a:br>
              <a:rPr lang="en" dirty="0" smtClean="0"/>
            </a:br>
            <a:endParaRPr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4857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were the errors  ?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3228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 smtClean="0"/>
              <a:t>From making the UI part till hosting I encountered many error and somehow I almost solve every one of them but ..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267744" y="3795886"/>
            <a:ext cx="5811000" cy="9115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 smtClean="0"/>
              <a:t>Submission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-IN" dirty="0"/>
              <a:t>https://laundry-system-1958d.web.app/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360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2267744" y="1131590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THANKS!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2051720" y="2283718"/>
            <a:ext cx="4896544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   Email:  kanavkhera30@gmail.com                                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" b="1" dirty="0" smtClean="0"/>
              <a:t>Kanav Khera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</a:t>
            </a:r>
            <a:r>
              <a:rPr lang="en" dirty="0" smtClean="0"/>
              <a:t>Software Developer Traniee</a:t>
            </a:r>
            <a:r>
              <a:rPr lang="en" dirty="0"/>
              <a:t> </a:t>
            </a:r>
            <a:r>
              <a:rPr lang="en" dirty="0" smtClean="0"/>
              <a:t>at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iSchoolConnect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9582"/>
            <a:ext cx="2049016" cy="2049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Practical Exposure 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2028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536504" cy="4227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06" y="173535"/>
            <a:ext cx="4392489" cy="41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Goals 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it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To Make ?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32284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dirty="0" smtClean="0"/>
              <a:t>A laundary management system that </a:t>
            </a:r>
            <a:r>
              <a:rPr lang="en-IN" dirty="0" smtClean="0"/>
              <a:t>ma</a:t>
            </a:r>
            <a:r>
              <a:rPr lang="en" dirty="0" smtClean="0"/>
              <a:t>kes the laundary work easy and to make a system approach even in the laundary field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BIG CONCEPT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Everthing can be done online right?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Then why not </a:t>
            </a:r>
            <a:r>
              <a:rPr lang="en" dirty="0" smtClean="0">
                <a:solidFill>
                  <a:schemeClr val="lt2"/>
                </a:solidFill>
              </a:rPr>
              <a:t>Making laundary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Plan</a:t>
            </a:r>
            <a:endParaRPr dirty="0"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 smtClean="0"/>
              <a:t>Approach for making this application</a:t>
            </a:r>
            <a:endParaRPr sz="1600"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545" name="Google Shape;545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Day 5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Day 4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Day 3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Day 2</a:t>
            </a:r>
            <a:endParaRPr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lvl="0"/>
            <a:r>
              <a:rPr lang="en-I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Day 1</a:t>
            </a: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The Completion of UI part and what will be logics  that makes the app work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One by One completion of the components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8" name="Google Shape;568;p38"/>
          <p:cNvSpPr txBox="1"/>
          <p:nvPr/>
        </p:nvSpPr>
        <p:spPr>
          <a:xfrm>
            <a:off x="5326116" y="3457178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Trying to resolve the errors 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inalizing the app and hosting it 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45189" y="3723878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ll the planning and What approach should </a:t>
            </a:r>
            <a:r>
              <a:rPr lang="en-I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900" dirty="0" smtClean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 follow </a:t>
            </a:r>
            <a:endParaRPr sz="900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372840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339</Words>
  <Application>Microsoft Office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Catamaran</vt:lpstr>
      <vt:lpstr>Calibri</vt:lpstr>
      <vt:lpstr>Catamaran Thin</vt:lpstr>
      <vt:lpstr>Dauphin template</vt:lpstr>
      <vt:lpstr>LAUNDARY MANAGEMENT SYSTEM  By Kanav Khera</vt:lpstr>
      <vt:lpstr>HELLO!</vt:lpstr>
      <vt:lpstr>Practical Exposure </vt:lpstr>
      <vt:lpstr>PowerPoint Presentation</vt:lpstr>
      <vt:lpstr>Goals </vt:lpstr>
      <vt:lpstr>What To Make ?</vt:lpstr>
      <vt:lpstr>BIG CONCEPT</vt:lpstr>
      <vt:lpstr>Project Plan</vt:lpstr>
      <vt:lpstr>TIMELINE</vt:lpstr>
      <vt:lpstr>What I have used to make this app work </vt:lpstr>
      <vt:lpstr>What was my approach ?</vt:lpstr>
      <vt:lpstr>TECH STACK</vt:lpstr>
      <vt:lpstr>LET’S REVIEW STRUCTURE</vt:lpstr>
      <vt:lpstr>How I manage the Errors? </vt:lpstr>
      <vt:lpstr>What were the errors  ?</vt:lpstr>
      <vt:lpstr>Submission  https://laundry-system-1958d.web.app/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LAUNDARY MANAGEMENT SYSTEM  By Kanav Khera</dc:title>
  <cp:lastModifiedBy>HP</cp:lastModifiedBy>
  <cp:revision>15</cp:revision>
  <dcterms:modified xsi:type="dcterms:W3CDTF">2022-04-26T18:10:20Z</dcterms:modified>
</cp:coreProperties>
</file>