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75" autoAdjust="0"/>
    <p:restoredTop sz="94660"/>
  </p:normalViewPr>
  <p:slideViewPr>
    <p:cSldViewPr>
      <p:cViewPr>
        <p:scale>
          <a:sx n="71" d="100"/>
          <a:sy n="71" d="100"/>
        </p:scale>
        <p:origin x="-48" y="15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091426" cy="509114"/>
          </a:xfrm>
          <a:prstGeom prst="rect">
            <a:avLst/>
          </a:prstGeom>
        </p:spPr>
        <p:txBody>
          <a:bodyPr vert="horz" wrap="square" lIns="0" tIns="16510" rIns="0" bIns="0" rtlCol="0">
            <a:spAutoFit/>
          </a:bodyPr>
          <a:lstStyle/>
          <a:p>
            <a:pPr marL="3213735">
              <a:lnSpc>
                <a:spcPct val="100000"/>
              </a:lnSpc>
              <a:spcBef>
                <a:spcPts val="130"/>
              </a:spcBef>
            </a:pPr>
            <a:r>
              <a:rPr lang="en-MY" spc="15" dirty="0" err="1" smtClean="0"/>
              <a:t>Vikram</a:t>
            </a:r>
            <a:r>
              <a:rPr lang="en-MY" spc="15" dirty="0" smtClean="0"/>
              <a:t> K N</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2863" y="5121174"/>
            <a:ext cx="8777337" cy="632224"/>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a:cs typeface="Trebuchet MS"/>
              </a:rPr>
              <a:t>Demo</a:t>
            </a:r>
            <a:r>
              <a:rPr sz="2000" u="heavy" spc="25" dirty="0" err="1">
                <a:solidFill>
                  <a:srgbClr val="006FC0"/>
                </a:solidFill>
                <a:uFill>
                  <a:solidFill>
                    <a:srgbClr val="006FC0"/>
                  </a:solidFill>
                </a:uFill>
                <a:latin typeface="Trebuchet MS"/>
                <a:cs typeface="Trebuchet MS"/>
              </a:rPr>
              <a:t>Link</a:t>
            </a:r>
            <a:r>
              <a:rPr lang="en-US" sz="2000" u="heavy" spc="25" dirty="0" err="1">
                <a:solidFill>
                  <a:srgbClr val="006FC0"/>
                </a:solidFill>
                <a:uFill>
                  <a:solidFill>
                    <a:srgbClr val="006FC0"/>
                  </a:solidFill>
                </a:uFill>
                <a:latin typeface="Trebuchet MS"/>
                <a:cs typeface="Trebuchet MS"/>
              </a:rPr>
              <a:t>:https</a:t>
            </a:r>
            <a:r>
              <a:rPr lang="en-US" sz="2000" u="heavy" spc="25">
                <a:solidFill>
                  <a:srgbClr val="006FC0"/>
                </a:solidFill>
                <a:uFill>
                  <a:solidFill>
                    <a:srgbClr val="006FC0"/>
                  </a:solidFill>
                </a:uFill>
                <a:latin typeface="Trebuchet MS"/>
                <a:cs typeface="Trebuchet MS"/>
              </a:rPr>
              <a:t>://drive.google.com/file/d/111x34d89DBOGBZm69ZkSfBYiyWgoQqEo/view</a:t>
            </a:r>
            <a:endParaRPr lang="en-US" sz="2000" u="heavy" spc="25" dirty="0">
              <a:solidFill>
                <a:srgbClr val="006FC0"/>
              </a:solidFill>
              <a:uFill>
                <a:solidFill>
                  <a:srgbClr val="006FC0"/>
                </a:solidFill>
              </a:uFill>
              <a:latin typeface="Trebuchet MS"/>
              <a:cs typeface="Trebuchet MS"/>
            </a:endParaRPr>
          </a:p>
        </p:txBody>
      </p:sp>
      <p:sp>
        <p:nvSpPr>
          <p:cNvPr id="10" name="TextBox 9">
            <a:extLst>
              <a:ext uri="{FF2B5EF4-FFF2-40B4-BE49-F238E27FC236}">
                <a16:creationId xmlns:a16="http://schemas.microsoft.com/office/drawing/2014/main" xmlns="" id="{862A4471-15F1-6531-E78C-A122E43277E6}"/>
              </a:ext>
            </a:extLst>
          </p:cNvPr>
          <p:cNvSpPr txBox="1"/>
          <p:nvPr/>
        </p:nvSpPr>
        <p:spPr>
          <a:xfrm>
            <a:off x="914400" y="1143000"/>
            <a:ext cx="7315200" cy="3046988"/>
          </a:xfrm>
          <a:prstGeom prst="rect">
            <a:avLst/>
          </a:prstGeom>
          <a:noFill/>
        </p:spPr>
        <p:txBody>
          <a:bodyPr wrap="square" rtlCol="0">
            <a:spAutoFit/>
          </a:bodyPr>
          <a:lstStyle/>
          <a:p>
            <a:pPr algn="just"/>
            <a:r>
              <a:rPr lang="en-US" sz="2400" dirty="0" smtClean="0"/>
              <a:t>Our </a:t>
            </a:r>
            <a:r>
              <a:rPr lang="en-US" sz="2400" dirty="0"/>
              <a:t>model achieves impressive results in generating images from text, demonstrating high fidelity to input descriptions. Through extensive evaluation, we validate the diversity and visual coherence of the generated images across various domains. Users consistently report satisfaction with the quality and relevance of the synthesized images, highlighting the effectiveness of our approach in real-world </a:t>
            </a:r>
            <a:r>
              <a:rPr lang="en-US" sz="2400" dirty="0" smtClean="0"/>
              <a:t>scenarios</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443" y="-5469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xmlns="" id="{F0EEAE41-08E9-4606-F1F3-8F8AB04653D0}"/>
              </a:ext>
            </a:extLst>
          </p:cNvPr>
          <p:cNvSpPr txBox="1"/>
          <p:nvPr/>
        </p:nvSpPr>
        <p:spPr>
          <a:xfrm>
            <a:off x="2895600" y="2209800"/>
            <a:ext cx="7477125" cy="461665"/>
          </a:xfrm>
          <a:prstGeom prst="rect">
            <a:avLst/>
          </a:prstGeom>
          <a:noFill/>
        </p:spPr>
        <p:txBody>
          <a:bodyPr wrap="square" rtlCol="0">
            <a:spAutoFit/>
          </a:bodyPr>
          <a:lstStyle/>
          <a:p>
            <a:r>
              <a:rPr lang="en-US" sz="2400" dirty="0"/>
              <a:t>"Text-to-Image Generation Using Deep Learning"</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B220BE82-1EDC-93CB-C190-9E46C7713750}"/>
              </a:ext>
            </a:extLst>
          </p:cNvPr>
          <p:cNvSpPr txBox="1"/>
          <p:nvPr/>
        </p:nvSpPr>
        <p:spPr>
          <a:xfrm>
            <a:off x="3352799" y="1524000"/>
            <a:ext cx="4371975"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and Results</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xmlns="" id="{48955D2C-8753-8DCE-BCD8-37062650C5C4}"/>
              </a:ext>
            </a:extLst>
          </p:cNvPr>
          <p:cNvSpPr txBox="1"/>
          <p:nvPr/>
        </p:nvSpPr>
        <p:spPr>
          <a:xfrm>
            <a:off x="676275" y="2304038"/>
            <a:ext cx="7019925" cy="3416320"/>
          </a:xfrm>
          <a:prstGeom prst="rect">
            <a:avLst/>
          </a:prstGeom>
          <a:noFill/>
        </p:spPr>
        <p:txBody>
          <a:bodyPr wrap="square" rtlCol="0">
            <a:spAutoFit/>
          </a:bodyPr>
          <a:lstStyle/>
          <a:p>
            <a:pPr algn="just"/>
            <a:r>
              <a:rPr lang="en-US" sz="2400" dirty="0" smtClean="0"/>
              <a:t>Automating </a:t>
            </a:r>
            <a:r>
              <a:rPr lang="en-US" sz="2400" dirty="0"/>
              <a:t>the process of generating images from text remains a challenging task in computer vision. Current methods often struggle with preserving semantic meaning and producing visually coherent results. Bridging this gap is crucial for applications like data augmentation, content generation, and accessibility tools. Our project aims to develop an efficient and reliable text-to-image generation system to address these challenges</a:t>
            </a:r>
            <a:r>
              <a:rPr lang="en-US" sz="2400" dirty="0" smtClean="0"/>
              <a: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77400" y="2672302"/>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4625F8C6-93FA-547F-0DC0-AFBC47166D0C}"/>
              </a:ext>
            </a:extLst>
          </p:cNvPr>
          <p:cNvSpPr txBox="1"/>
          <p:nvPr/>
        </p:nvSpPr>
        <p:spPr>
          <a:xfrm>
            <a:off x="457200" y="2019300"/>
            <a:ext cx="9434512" cy="2677656"/>
          </a:xfrm>
          <a:prstGeom prst="rect">
            <a:avLst/>
          </a:prstGeom>
          <a:noFill/>
        </p:spPr>
        <p:txBody>
          <a:bodyPr wrap="square" rtlCol="0">
            <a:spAutoFit/>
          </a:bodyPr>
          <a:lstStyle/>
          <a:p>
            <a:r>
              <a:rPr lang="en-US" sz="2400" dirty="0" smtClean="0"/>
              <a:t>Our </a:t>
            </a:r>
            <a:r>
              <a:rPr lang="en-US" sz="2400" dirty="0"/>
              <a:t>project focuses on creating a text-to-image generation system using deep learning techniques. Leveraging the power of neural networks, we aim to translate textual descriptions into visually realistic images. By training our model on large datasets, we strive to achieve high-quality image synthesis with diverse input texts. Our goal is to provide a versatile tool for generating images from textual descriptions across various domains</a:t>
            </a:r>
            <a:r>
              <a:rPr lang="en-US" sz="2400" dirty="0" smtClean="0"/>
              <a: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xmlns="" id="{5D8F7F9D-571E-5DAC-F72F-DC35BC3B3272}"/>
              </a:ext>
            </a:extLst>
          </p:cNvPr>
          <p:cNvSpPr txBox="1"/>
          <p:nvPr/>
        </p:nvSpPr>
        <p:spPr>
          <a:xfrm>
            <a:off x="914400" y="2209800"/>
            <a:ext cx="7239000" cy="2677656"/>
          </a:xfrm>
          <a:prstGeom prst="rect">
            <a:avLst/>
          </a:prstGeom>
          <a:noFill/>
        </p:spPr>
        <p:txBody>
          <a:bodyPr wrap="square" rtlCol="0">
            <a:spAutoFit/>
          </a:bodyPr>
          <a:lstStyle/>
          <a:p>
            <a:pPr algn="just"/>
            <a:r>
              <a:rPr lang="en-US" sz="2400" dirty="0"/>
              <a:t>"The end users of our text-to-image generation system include content creators, designers, and researchers. Additionally, individuals seeking to augment their storytelling, visualize concepts, or generate custom images can benefit from our tool. Our system caters to a diverse range of users across industries such as media, advertising, education, and entertainment."</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smtClean="0"/>
              <a:t>Y</a:t>
            </a:r>
            <a:r>
              <a:rPr sz="3600" spc="10" dirty="0" smtClean="0"/>
              <a:t>O</a:t>
            </a:r>
            <a:r>
              <a:rPr sz="3600" spc="25" dirty="0" smtClean="0"/>
              <a:t>U</a:t>
            </a:r>
            <a:r>
              <a:rPr sz="3600" dirty="0" smtClean="0"/>
              <a:t>R</a:t>
            </a:r>
            <a:r>
              <a:rPr sz="3600" spc="5" dirty="0" smtClean="0"/>
              <a:t> </a:t>
            </a:r>
            <a:r>
              <a:rPr sz="3600" spc="25" dirty="0" smtClean="0"/>
              <a:t>S</a:t>
            </a:r>
            <a:r>
              <a:rPr sz="3600" spc="10" dirty="0" smtClean="0"/>
              <a:t>O</a:t>
            </a:r>
            <a:r>
              <a:rPr sz="3600" spc="25" dirty="0" smtClean="0"/>
              <a:t>LU</a:t>
            </a:r>
            <a:r>
              <a:rPr sz="3600" spc="-35" dirty="0" smtClean="0"/>
              <a:t>T</a:t>
            </a:r>
            <a:r>
              <a:rPr sz="3600" spc="-30" dirty="0" smtClean="0"/>
              <a:t>I</a:t>
            </a:r>
            <a:r>
              <a:rPr sz="3600" spc="10" dirty="0" smtClean="0"/>
              <a:t>O</a:t>
            </a:r>
            <a:r>
              <a:rPr sz="3600" dirty="0" smtClean="0"/>
              <a:t>N</a:t>
            </a:r>
            <a:r>
              <a:rPr sz="3600" spc="-345" dirty="0" smtClean="0"/>
              <a:t> </a:t>
            </a:r>
            <a:r>
              <a:rPr sz="3600" spc="-35" dirty="0" smtClean="0"/>
              <a:t>A</a:t>
            </a:r>
            <a:r>
              <a:rPr sz="3600" spc="-5" dirty="0" smtClean="0"/>
              <a:t>N</a:t>
            </a:r>
            <a:r>
              <a:rPr sz="3600" dirty="0" smtClean="0"/>
              <a:t>D</a:t>
            </a:r>
            <a:r>
              <a:rPr sz="3600" spc="35" dirty="0" smtClean="0"/>
              <a:t> </a:t>
            </a:r>
            <a:r>
              <a:rPr sz="3600" spc="-30" dirty="0" smtClean="0"/>
              <a:t>I</a:t>
            </a:r>
            <a:r>
              <a:rPr sz="3600" spc="-35" dirty="0" smtClean="0"/>
              <a:t>T</a:t>
            </a:r>
            <a:r>
              <a:rPr sz="3600" dirty="0" smtClean="0"/>
              <a:t>S</a:t>
            </a:r>
            <a:r>
              <a:rPr sz="3600" spc="60" dirty="0" smtClean="0"/>
              <a:t> </a:t>
            </a:r>
            <a:r>
              <a:rPr sz="3600" spc="-295" dirty="0" smtClean="0"/>
              <a:t>V</a:t>
            </a:r>
            <a:r>
              <a:rPr sz="3600" spc="-35" dirty="0" smtClean="0"/>
              <a:t>A</a:t>
            </a:r>
            <a:r>
              <a:rPr sz="3600" spc="25" dirty="0" smtClean="0"/>
              <a:t>LU</a:t>
            </a:r>
            <a:r>
              <a:rPr sz="3600" dirty="0" smtClean="0"/>
              <a:t>E</a:t>
            </a:r>
            <a:r>
              <a:rPr sz="3600" spc="-65" dirty="0" smtClean="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xmlns="" id="{39AAD06A-01C4-3657-8F2B-88DA38FB8ACC}"/>
              </a:ext>
            </a:extLst>
          </p:cNvPr>
          <p:cNvSpPr txBox="1"/>
          <p:nvPr/>
        </p:nvSpPr>
        <p:spPr>
          <a:xfrm>
            <a:off x="3048000" y="1905000"/>
            <a:ext cx="6248400" cy="1754326"/>
          </a:xfrm>
          <a:prstGeom prst="rect">
            <a:avLst/>
          </a:prstGeom>
          <a:noFill/>
        </p:spPr>
        <p:txBody>
          <a:bodyPr wrap="square" rtlCol="0">
            <a:spAutoFit/>
          </a:bodyPr>
          <a:lstStyle/>
          <a:p>
            <a:r>
              <a:rPr lang="en-US" dirty="0"/>
              <a:t>"Our solution offers a seamless way to translate textual descriptions into visually compelling images. By harnessing the power of deep learning, we provide users with a tool to effortlessly generate custom images from text. This streamlined process enhances creativity, efficiency, and flexibility in content creation and visualization tasks."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xmlns="" id="{19B43DCA-7053-BC8F-02C0-29D131B3B970}"/>
              </a:ext>
            </a:extLst>
          </p:cNvPr>
          <p:cNvSpPr txBox="1"/>
          <p:nvPr/>
        </p:nvSpPr>
        <p:spPr>
          <a:xfrm>
            <a:off x="2533650" y="2133600"/>
            <a:ext cx="6457950" cy="3416320"/>
          </a:xfrm>
          <a:prstGeom prst="rect">
            <a:avLst/>
          </a:prstGeom>
          <a:noFill/>
        </p:spPr>
        <p:txBody>
          <a:bodyPr wrap="square" rtlCol="0">
            <a:spAutoFit/>
          </a:bodyPr>
          <a:lstStyle/>
          <a:p>
            <a:pPr algn="just"/>
            <a:r>
              <a:rPr lang="en-US" sz="2400" dirty="0"/>
              <a:t>"Our solution harnesses the remarkable capability of deep learning to transform text into vivid, realistic images. Through advanced algorithms, we enable users to bring their ideas to life with unprecedented ease and precision. Experience the magic of instant image generation directly from textual descriptions. Say goodbye to tedious manual image creation and hello to seamless, awe-inspiring visual content generation."</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5800" y="34359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xmlns="" id="{78FF4361-3022-A65D-A0BB-80E5F4964705}"/>
              </a:ext>
            </a:extLst>
          </p:cNvPr>
          <p:cNvSpPr txBox="1"/>
          <p:nvPr/>
        </p:nvSpPr>
        <p:spPr>
          <a:xfrm>
            <a:off x="685800" y="2133600"/>
            <a:ext cx="11353800" cy="1569660"/>
          </a:xfrm>
          <a:prstGeom prst="rect">
            <a:avLst/>
          </a:prstGeom>
          <a:noFill/>
        </p:spPr>
        <p:txBody>
          <a:bodyPr wrap="square" rtlCol="0">
            <a:spAutoFit/>
          </a:bodyPr>
          <a:lstStyle/>
          <a:p>
            <a:pPr algn="just"/>
            <a:r>
              <a:rPr lang="en-US" sz="2400" dirty="0"/>
              <a:t>"Our modeling approach utilizes state-of-the-art deep learning architectures tailored for text-to-image generation tasks. By training on large-scale datasets, we optimize our models to generate diverse and high-quality images corresponding to input text descriptions."</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284</TotalTime>
  <Words>512</Words>
  <Application>Microsoft Office PowerPoint</Application>
  <PresentationFormat>Custom</PresentationFormat>
  <Paragraphs>47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Vikram K N</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dc:creator>N Sahana Lakshmi</dc:creator>
  <cp:lastModifiedBy>XPS</cp:lastModifiedBy>
  <cp:revision>11</cp:revision>
  <dcterms:created xsi:type="dcterms:W3CDTF">2024-04-11T06:59:37Z</dcterms:created>
  <dcterms:modified xsi:type="dcterms:W3CDTF">2024-04-24T09:39:45Z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