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22"/>
  </p:notesMasterIdLst>
  <p:handoutMasterIdLst>
    <p:handoutMasterId r:id="rId23"/>
  </p:handoutMasterIdLst>
  <p:sldIdLst>
    <p:sldId id="482" r:id="rId5"/>
    <p:sldId id="498" r:id="rId6"/>
    <p:sldId id="864" r:id="rId7"/>
    <p:sldId id="895" r:id="rId8"/>
    <p:sldId id="894" r:id="rId9"/>
    <p:sldId id="898" r:id="rId10"/>
    <p:sldId id="899" r:id="rId11"/>
    <p:sldId id="901" r:id="rId12"/>
    <p:sldId id="903" r:id="rId13"/>
    <p:sldId id="904" r:id="rId14"/>
    <p:sldId id="905" r:id="rId15"/>
    <p:sldId id="906" r:id="rId16"/>
    <p:sldId id="902" r:id="rId17"/>
    <p:sldId id="900" r:id="rId18"/>
    <p:sldId id="897" r:id="rId19"/>
    <p:sldId id="907" r:id="rId20"/>
    <p:sldId id="875" r:id="rId21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42DD8D28-377F-4711-A693-52248043CFA2}">
          <p14:sldIdLst>
            <p14:sldId id="482"/>
            <p14:sldId id="498"/>
            <p14:sldId id="864"/>
            <p14:sldId id="895"/>
            <p14:sldId id="894"/>
            <p14:sldId id="898"/>
            <p14:sldId id="899"/>
            <p14:sldId id="901"/>
            <p14:sldId id="903"/>
            <p14:sldId id="904"/>
            <p14:sldId id="905"/>
            <p14:sldId id="906"/>
            <p14:sldId id="902"/>
            <p14:sldId id="900"/>
            <p14:sldId id="897"/>
            <p14:sldId id="907"/>
            <p14:sldId id="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환 고" initials="동고" lastIdx="3" clrIdx="0">
    <p:extLst>
      <p:ext uri="{19B8F6BF-5375-455C-9EA6-DF929625EA0E}">
        <p15:presenceInfo xmlns:p15="http://schemas.microsoft.com/office/powerpoint/2012/main" userId="e2e8db8f48417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161"/>
    <a:srgbClr val="D883FF"/>
    <a:srgbClr val="F3EFE4"/>
    <a:srgbClr val="FFF6DF"/>
    <a:srgbClr val="F6F3FF"/>
    <a:srgbClr val="FADAB0"/>
    <a:srgbClr val="ABABFF"/>
    <a:srgbClr val="CCCCFF"/>
    <a:srgbClr val="E5EBF8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7" autoAdjust="0"/>
    <p:restoredTop sz="96279" autoAdjust="0"/>
  </p:normalViewPr>
  <p:slideViewPr>
    <p:cSldViewPr snapToGrid="0" snapToObjects="1">
      <p:cViewPr>
        <p:scale>
          <a:sx n="125" d="100"/>
          <a:sy n="125" d="100"/>
        </p:scale>
        <p:origin x="586" y="-14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26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환 고" userId="e2e8db8f48417655" providerId="LiveId" clId="{022E4907-B1BB-4971-9EAC-75CCC6B7EC2A}"/>
    <pc:docChg chg="undo custSel addSld delSld modSld sldOrd modSection">
      <pc:chgData name="동환 고" userId="e2e8db8f48417655" providerId="LiveId" clId="{022E4907-B1BB-4971-9EAC-75CCC6B7EC2A}" dt="2024-06-16T08:50:32.058" v="12238" actId="20577"/>
      <pc:docMkLst>
        <pc:docMk/>
      </pc:docMkLst>
      <pc:sldChg chg="modSp mod">
        <pc:chgData name="동환 고" userId="e2e8db8f48417655" providerId="LiveId" clId="{022E4907-B1BB-4971-9EAC-75CCC6B7EC2A}" dt="2024-06-16T08:26:44.265" v="10139"/>
        <pc:sldMkLst>
          <pc:docMk/>
          <pc:sldMk cId="2051745792" sldId="498"/>
        </pc:sldMkLst>
        <pc:spChg chg="mod">
          <ac:chgData name="동환 고" userId="e2e8db8f48417655" providerId="LiveId" clId="{022E4907-B1BB-4971-9EAC-75CCC6B7EC2A}" dt="2024-06-16T08:26:44.265" v="10139"/>
          <ac:spMkLst>
            <pc:docMk/>
            <pc:sldMk cId="2051745792" sldId="498"/>
            <ac:spMk id="3" creationId="{461C927D-A1CC-4D1B-BFA7-A0B772CF0127}"/>
          </ac:spMkLst>
        </pc:spChg>
      </pc:sldChg>
      <pc:sldChg chg="modSp mod">
        <pc:chgData name="동환 고" userId="e2e8db8f48417655" providerId="LiveId" clId="{022E4907-B1BB-4971-9EAC-75CCC6B7EC2A}" dt="2024-06-16T05:41:53.637" v="506"/>
        <pc:sldMkLst>
          <pc:docMk/>
          <pc:sldMk cId="2094390383" sldId="864"/>
        </pc:sldMkLst>
        <pc:spChg chg="mod">
          <ac:chgData name="동환 고" userId="e2e8db8f48417655" providerId="LiveId" clId="{022E4907-B1BB-4971-9EAC-75CCC6B7EC2A}" dt="2024-06-16T05:41:53.637" v="506"/>
          <ac:spMkLst>
            <pc:docMk/>
            <pc:sldMk cId="2094390383" sldId="864"/>
            <ac:spMk id="4" creationId="{7FFF25AF-FCBC-908B-08C1-7EBA10A669B2}"/>
          </ac:spMkLst>
        </pc:spChg>
      </pc:sldChg>
      <pc:sldChg chg="del">
        <pc:chgData name="동환 고" userId="e2e8db8f48417655" providerId="LiveId" clId="{022E4907-B1BB-4971-9EAC-75CCC6B7EC2A}" dt="2024-06-16T05:39:12.453" v="2" actId="2696"/>
        <pc:sldMkLst>
          <pc:docMk/>
          <pc:sldMk cId="3366813042" sldId="868"/>
        </pc:sldMkLst>
      </pc:sldChg>
      <pc:sldChg chg="del">
        <pc:chgData name="동환 고" userId="e2e8db8f48417655" providerId="LiveId" clId="{022E4907-B1BB-4971-9EAC-75CCC6B7EC2A}" dt="2024-06-16T05:39:15.067" v="3" actId="2696"/>
        <pc:sldMkLst>
          <pc:docMk/>
          <pc:sldMk cId="4072297023" sldId="876"/>
        </pc:sldMkLst>
      </pc:sldChg>
      <pc:sldChg chg="del">
        <pc:chgData name="동환 고" userId="e2e8db8f48417655" providerId="LiveId" clId="{022E4907-B1BB-4971-9EAC-75CCC6B7EC2A}" dt="2024-06-16T05:39:22.498" v="6" actId="2696"/>
        <pc:sldMkLst>
          <pc:docMk/>
          <pc:sldMk cId="3256193348" sldId="886"/>
        </pc:sldMkLst>
      </pc:sldChg>
      <pc:sldChg chg="del">
        <pc:chgData name="동환 고" userId="e2e8db8f48417655" providerId="LiveId" clId="{022E4907-B1BB-4971-9EAC-75CCC6B7EC2A}" dt="2024-06-16T05:39:17.397" v="4" actId="2696"/>
        <pc:sldMkLst>
          <pc:docMk/>
          <pc:sldMk cId="3856587879" sldId="890"/>
        </pc:sldMkLst>
      </pc:sldChg>
      <pc:sldChg chg="del">
        <pc:chgData name="동환 고" userId="e2e8db8f48417655" providerId="LiveId" clId="{022E4907-B1BB-4971-9EAC-75CCC6B7EC2A}" dt="2024-06-16T05:39:19.950" v="5" actId="2696"/>
        <pc:sldMkLst>
          <pc:docMk/>
          <pc:sldMk cId="3990457109" sldId="893"/>
        </pc:sldMkLst>
      </pc:sldChg>
      <pc:sldChg chg="delSp modSp mod">
        <pc:chgData name="동환 고" userId="e2e8db8f48417655" providerId="LiveId" clId="{022E4907-B1BB-4971-9EAC-75CCC6B7EC2A}" dt="2024-06-16T07:14:58.431" v="6053" actId="20577"/>
        <pc:sldMkLst>
          <pc:docMk/>
          <pc:sldMk cId="3674020051" sldId="894"/>
        </pc:sldMkLst>
        <pc:spChg chg="mod">
          <ac:chgData name="동환 고" userId="e2e8db8f48417655" providerId="LiveId" clId="{022E4907-B1BB-4971-9EAC-75CCC6B7EC2A}" dt="2024-06-16T05:57:36.088" v="1544" actId="20577"/>
          <ac:spMkLst>
            <pc:docMk/>
            <pc:sldMk cId="3674020051" sldId="894"/>
            <ac:spMk id="2" creationId="{3E7A3E94-E30D-2764-F84A-7025BCF1B0F1}"/>
          </ac:spMkLst>
        </pc:spChg>
        <pc:spChg chg="mod">
          <ac:chgData name="동환 고" userId="e2e8db8f48417655" providerId="LiveId" clId="{022E4907-B1BB-4971-9EAC-75CCC6B7EC2A}" dt="2024-06-16T05:44:27.396" v="847"/>
          <ac:spMkLst>
            <pc:docMk/>
            <pc:sldMk cId="3674020051" sldId="894"/>
            <ac:spMk id="4" creationId="{7FFF25AF-FCBC-908B-08C1-7EBA10A669B2}"/>
          </ac:spMkLst>
        </pc:spChg>
        <pc:spChg chg="mod">
          <ac:chgData name="동환 고" userId="e2e8db8f48417655" providerId="LiveId" clId="{022E4907-B1BB-4971-9EAC-75CCC6B7EC2A}" dt="2024-06-16T07:14:58.431" v="6053" actId="20577"/>
          <ac:spMkLst>
            <pc:docMk/>
            <pc:sldMk cId="3674020051" sldId="894"/>
            <ac:spMk id="6" creationId="{5BABABE8-6E84-7910-3EB9-C40B0BB9D4F2}"/>
          </ac:spMkLst>
        </pc:spChg>
        <pc:spChg chg="del">
          <ac:chgData name="동환 고" userId="e2e8db8f48417655" providerId="LiveId" clId="{022E4907-B1BB-4971-9EAC-75CCC6B7EC2A}" dt="2024-06-16T05:43:00.909" v="511" actId="21"/>
          <ac:spMkLst>
            <pc:docMk/>
            <pc:sldMk cId="3674020051" sldId="894"/>
            <ac:spMk id="8" creationId="{6F5ADE76-4AEF-23C2-B5A6-0D9C41E6A051}"/>
          </ac:spMkLst>
        </pc:spChg>
        <pc:picChg chg="mod">
          <ac:chgData name="동환 고" userId="e2e8db8f48417655" providerId="LiveId" clId="{022E4907-B1BB-4971-9EAC-75CCC6B7EC2A}" dt="2024-06-16T05:44:37.581" v="851" actId="1076"/>
          <ac:picMkLst>
            <pc:docMk/>
            <pc:sldMk cId="3674020051" sldId="894"/>
            <ac:picMk id="5" creationId="{C059CB3C-5847-1AD6-F4C2-28C9406CDF0A}"/>
          </ac:picMkLst>
        </pc:picChg>
        <pc:picChg chg="del">
          <ac:chgData name="동환 고" userId="e2e8db8f48417655" providerId="LiveId" clId="{022E4907-B1BB-4971-9EAC-75CCC6B7EC2A}" dt="2024-06-16T05:42:58.313" v="510" actId="21"/>
          <ac:picMkLst>
            <pc:docMk/>
            <pc:sldMk cId="3674020051" sldId="894"/>
            <ac:picMk id="7" creationId="{E70D9C2E-6CB8-C089-B0C6-F4E53E860FEB}"/>
          </ac:picMkLst>
        </pc:picChg>
      </pc:sldChg>
      <pc:sldChg chg="addSp delSp modSp add del mod">
        <pc:chgData name="동환 고" userId="e2e8db8f48417655" providerId="LiveId" clId="{022E4907-B1BB-4971-9EAC-75CCC6B7EC2A}" dt="2024-06-16T08:12:32.645" v="8935" actId="2696"/>
        <pc:sldMkLst>
          <pc:docMk/>
          <pc:sldMk cId="319209556" sldId="896"/>
        </pc:sldMkLst>
        <pc:spChg chg="mod">
          <ac:chgData name="동환 고" userId="e2e8db8f48417655" providerId="LiveId" clId="{022E4907-B1BB-4971-9EAC-75CCC6B7EC2A}" dt="2024-06-16T05:58:00.182" v="1577"/>
          <ac:spMkLst>
            <pc:docMk/>
            <pc:sldMk cId="319209556" sldId="896"/>
            <ac:spMk id="2" creationId="{3E7A3E94-E30D-2764-F84A-7025BCF1B0F1}"/>
          </ac:spMkLst>
        </pc:spChg>
        <pc:spChg chg="mod">
          <ac:chgData name="동환 고" userId="e2e8db8f48417655" providerId="LiveId" clId="{022E4907-B1BB-4971-9EAC-75CCC6B7EC2A}" dt="2024-06-16T07:29:29.554" v="8287"/>
          <ac:spMkLst>
            <pc:docMk/>
            <pc:sldMk cId="319209556" sldId="896"/>
            <ac:spMk id="4" creationId="{7FFF25AF-FCBC-908B-08C1-7EBA10A669B2}"/>
          </ac:spMkLst>
        </pc:spChg>
        <pc:spChg chg="del">
          <ac:chgData name="동환 고" userId="e2e8db8f48417655" providerId="LiveId" clId="{022E4907-B1BB-4971-9EAC-75CCC6B7EC2A}" dt="2024-06-16T05:54:40.188" v="1358" actId="21"/>
          <ac:spMkLst>
            <pc:docMk/>
            <pc:sldMk cId="319209556" sldId="896"/>
            <ac:spMk id="6" creationId="{5BABABE8-6E84-7910-3EB9-C40B0BB9D4F2}"/>
          </ac:spMkLst>
        </pc:spChg>
        <pc:spChg chg="add">
          <ac:chgData name="동환 고" userId="e2e8db8f48417655" providerId="LiveId" clId="{022E4907-B1BB-4971-9EAC-75CCC6B7EC2A}" dt="2024-06-16T06:32:47.577" v="2448"/>
          <ac:spMkLst>
            <pc:docMk/>
            <pc:sldMk cId="319209556" sldId="896"/>
            <ac:spMk id="7" creationId="{BA7A45AF-A4FB-BE33-E891-51D26B7C24CE}"/>
          </ac:spMkLst>
        </pc:spChg>
        <pc:spChg chg="del">
          <ac:chgData name="동환 고" userId="e2e8db8f48417655" providerId="LiveId" clId="{022E4907-B1BB-4971-9EAC-75CCC6B7EC2A}" dt="2024-06-16T05:58:12.150" v="1589" actId="21"/>
          <ac:spMkLst>
            <pc:docMk/>
            <pc:sldMk cId="319209556" sldId="896"/>
            <ac:spMk id="8" creationId="{6F5ADE76-4AEF-23C2-B5A6-0D9C41E6A051}"/>
          </ac:spMkLst>
        </pc:spChg>
        <pc:spChg chg="add del mod">
          <ac:chgData name="동환 고" userId="e2e8db8f48417655" providerId="LiveId" clId="{022E4907-B1BB-4971-9EAC-75CCC6B7EC2A}" dt="2024-06-16T07:31:44.390" v="8430" actId="1076"/>
          <ac:spMkLst>
            <pc:docMk/>
            <pc:sldMk cId="319209556" sldId="896"/>
            <ac:spMk id="8" creationId="{7B15DDAC-384E-A367-8CB1-6B039E73D50B}"/>
          </ac:spMkLst>
        </pc:spChg>
        <pc:spChg chg="add del mod">
          <ac:chgData name="동환 고" userId="e2e8db8f48417655" providerId="LiveId" clId="{022E4907-B1BB-4971-9EAC-75CCC6B7EC2A}" dt="2024-06-16T07:31:29.736" v="8426" actId="20577"/>
          <ac:spMkLst>
            <pc:docMk/>
            <pc:sldMk cId="319209556" sldId="896"/>
            <ac:spMk id="9" creationId="{7C8DD148-207F-1347-E467-49F9990C41D4}"/>
          </ac:spMkLst>
        </pc:spChg>
        <pc:spChg chg="add del mod">
          <ac:chgData name="동환 고" userId="e2e8db8f48417655" providerId="LiveId" clId="{022E4907-B1BB-4971-9EAC-75CCC6B7EC2A}" dt="2024-06-16T07:27:35.299" v="7985" actId="21"/>
          <ac:spMkLst>
            <pc:docMk/>
            <pc:sldMk cId="319209556" sldId="896"/>
            <ac:spMk id="11" creationId="{6BC6D335-A9F5-945F-E969-D491DF8FDA3F}"/>
          </ac:spMkLst>
        </pc:spChg>
        <pc:spChg chg="add mod">
          <ac:chgData name="동환 고" userId="e2e8db8f48417655" providerId="LiveId" clId="{022E4907-B1BB-4971-9EAC-75CCC6B7EC2A}" dt="2024-06-16T07:31:32.770" v="8427" actId="20577"/>
          <ac:spMkLst>
            <pc:docMk/>
            <pc:sldMk cId="319209556" sldId="896"/>
            <ac:spMk id="12" creationId="{AEEF6290-C67E-F969-45FA-CBE83D0A5BA7}"/>
          </ac:spMkLst>
        </pc:spChg>
        <pc:picChg chg="del">
          <ac:chgData name="동환 고" userId="e2e8db8f48417655" providerId="LiveId" clId="{022E4907-B1BB-4971-9EAC-75CCC6B7EC2A}" dt="2024-06-16T05:54:04.723" v="1296" actId="21"/>
          <ac:picMkLst>
            <pc:docMk/>
            <pc:sldMk cId="319209556" sldId="896"/>
            <ac:picMk id="5" creationId="{C059CB3C-5847-1AD6-F4C2-28C9406CDF0A}"/>
          </ac:picMkLst>
        </pc:picChg>
        <pc:picChg chg="add del">
          <ac:chgData name="동환 고" userId="e2e8db8f48417655" providerId="LiveId" clId="{022E4907-B1BB-4971-9EAC-75CCC6B7EC2A}" dt="2024-06-16T06:32:11.302" v="2388" actId="22"/>
          <ac:picMkLst>
            <pc:docMk/>
            <pc:sldMk cId="319209556" sldId="896"/>
            <ac:picMk id="6" creationId="{CFD690AC-68F6-3F69-1472-6F1FD206BF63}"/>
          </ac:picMkLst>
        </pc:picChg>
        <pc:picChg chg="del">
          <ac:chgData name="동환 고" userId="e2e8db8f48417655" providerId="LiveId" clId="{022E4907-B1BB-4971-9EAC-75CCC6B7EC2A}" dt="2024-06-16T05:54:06.510" v="1297" actId="21"/>
          <ac:picMkLst>
            <pc:docMk/>
            <pc:sldMk cId="319209556" sldId="896"/>
            <ac:picMk id="7" creationId="{E70D9C2E-6CB8-C089-B0C6-F4E53E860FEB}"/>
          </ac:picMkLst>
        </pc:picChg>
        <pc:picChg chg="add del mod">
          <ac:chgData name="동환 고" userId="e2e8db8f48417655" providerId="LiveId" clId="{022E4907-B1BB-4971-9EAC-75CCC6B7EC2A}" dt="2024-06-16T06:32:42.378" v="2447" actId="21"/>
          <ac:picMkLst>
            <pc:docMk/>
            <pc:sldMk cId="319209556" sldId="896"/>
            <ac:picMk id="10" creationId="{3F686753-C4F7-88D0-2D02-96CD9B08E339}"/>
          </ac:picMkLst>
        </pc:picChg>
        <pc:picChg chg="add del mod">
          <ac:chgData name="동환 고" userId="e2e8db8f48417655" providerId="LiveId" clId="{022E4907-B1BB-4971-9EAC-75CCC6B7EC2A}" dt="2024-06-16T07:29:37.461" v="8289" actId="1076"/>
          <ac:picMkLst>
            <pc:docMk/>
            <pc:sldMk cId="319209556" sldId="896"/>
            <ac:picMk id="14" creationId="{474CC1E0-97AF-3F19-6814-CDDE56B503E7}"/>
          </ac:picMkLst>
        </pc:picChg>
        <pc:picChg chg="add mod">
          <ac:chgData name="동환 고" userId="e2e8db8f48417655" providerId="LiveId" clId="{022E4907-B1BB-4971-9EAC-75CCC6B7EC2A}" dt="2024-06-16T07:29:58.739" v="8326" actId="1076"/>
          <ac:picMkLst>
            <pc:docMk/>
            <pc:sldMk cId="319209556" sldId="896"/>
            <ac:picMk id="16" creationId="{F06E5E69-620D-B687-08E9-65EE989616A8}"/>
          </ac:picMkLst>
        </pc:picChg>
        <pc:picChg chg="add mod">
          <ac:chgData name="동환 고" userId="e2e8db8f48417655" providerId="LiveId" clId="{022E4907-B1BB-4971-9EAC-75CCC6B7EC2A}" dt="2024-06-16T07:30:19.718" v="8333" actId="1076"/>
          <ac:picMkLst>
            <pc:docMk/>
            <pc:sldMk cId="319209556" sldId="896"/>
            <ac:picMk id="18" creationId="{6DBD19FD-2F9F-8A0E-1D4B-7FC019550C2F}"/>
          </ac:picMkLst>
        </pc:picChg>
      </pc:sldChg>
      <pc:sldChg chg="addSp delSp modSp add mod">
        <pc:chgData name="동환 고" userId="e2e8db8f48417655" providerId="LiveId" clId="{022E4907-B1BB-4971-9EAC-75CCC6B7EC2A}" dt="2024-06-16T08:50:13.591" v="12230" actId="20577"/>
        <pc:sldMkLst>
          <pc:docMk/>
          <pc:sldMk cId="3701635546" sldId="897"/>
        </pc:sldMkLst>
        <pc:spChg chg="mod">
          <ac:chgData name="동환 고" userId="e2e8db8f48417655" providerId="LiveId" clId="{022E4907-B1BB-4971-9EAC-75CCC6B7EC2A}" dt="2024-06-16T07:24:52.791" v="7947"/>
          <ac:spMkLst>
            <pc:docMk/>
            <pc:sldMk cId="3701635546" sldId="897"/>
            <ac:spMk id="4" creationId="{7FFF25AF-FCBC-908B-08C1-7EBA10A669B2}"/>
          </ac:spMkLst>
        </pc:spChg>
        <pc:spChg chg="add del">
          <ac:chgData name="동환 고" userId="e2e8db8f48417655" providerId="LiveId" clId="{022E4907-B1BB-4971-9EAC-75CCC6B7EC2A}" dt="2024-06-16T08:26:48.415" v="10141" actId="22"/>
          <ac:spMkLst>
            <pc:docMk/>
            <pc:sldMk cId="3701635546" sldId="897"/>
            <ac:spMk id="6" creationId="{3060FBEC-1EED-35C9-6253-86D9B6004024}"/>
          </ac:spMkLst>
        </pc:spChg>
        <pc:spChg chg="del">
          <ac:chgData name="동환 고" userId="e2e8db8f48417655" providerId="LiveId" clId="{022E4907-B1BB-4971-9EAC-75CCC6B7EC2A}" dt="2024-06-16T05:58:41.780" v="1693" actId="21"/>
          <ac:spMkLst>
            <pc:docMk/>
            <pc:sldMk cId="3701635546" sldId="897"/>
            <ac:spMk id="6" creationId="{5BABABE8-6E84-7910-3EB9-C40B0BB9D4F2}"/>
          </ac:spMkLst>
        </pc:spChg>
        <pc:spChg chg="mod">
          <ac:chgData name="동환 고" userId="e2e8db8f48417655" providerId="LiveId" clId="{022E4907-B1BB-4971-9EAC-75CCC6B7EC2A}" dt="2024-06-16T08:50:13.591" v="12230" actId="20577"/>
          <ac:spMkLst>
            <pc:docMk/>
            <pc:sldMk cId="3701635546" sldId="897"/>
            <ac:spMk id="8" creationId="{6F5ADE76-4AEF-23C2-B5A6-0D9C41E6A051}"/>
          </ac:spMkLst>
        </pc:spChg>
        <pc:picChg chg="del">
          <ac:chgData name="동환 고" userId="e2e8db8f48417655" providerId="LiveId" clId="{022E4907-B1BB-4971-9EAC-75CCC6B7EC2A}" dt="2024-06-16T05:58:43.271" v="1694" actId="21"/>
          <ac:picMkLst>
            <pc:docMk/>
            <pc:sldMk cId="3701635546" sldId="897"/>
            <ac:picMk id="5" creationId="{C059CB3C-5847-1AD6-F4C2-28C9406CDF0A}"/>
          </ac:picMkLst>
        </pc:picChg>
        <pc:picChg chg="del">
          <ac:chgData name="동환 고" userId="e2e8db8f48417655" providerId="LiveId" clId="{022E4907-B1BB-4971-9EAC-75CCC6B7EC2A}" dt="2024-06-16T05:58:44.988" v="1695" actId="21"/>
          <ac:picMkLst>
            <pc:docMk/>
            <pc:sldMk cId="3701635546" sldId="897"/>
            <ac:picMk id="7" creationId="{E70D9C2E-6CB8-C089-B0C6-F4E53E860FEB}"/>
          </ac:picMkLst>
        </pc:picChg>
        <pc:picChg chg="add del mod">
          <ac:chgData name="동환 고" userId="e2e8db8f48417655" providerId="LiveId" clId="{022E4907-B1BB-4971-9EAC-75CCC6B7EC2A}" dt="2024-06-16T06:00:54.561" v="1925" actId="1076"/>
          <ac:picMkLst>
            <pc:docMk/>
            <pc:sldMk cId="3701635546" sldId="897"/>
            <ac:picMk id="9" creationId="{EF71157A-9AFC-5C4F-9BB4-F5ADBC1FDE1D}"/>
          </ac:picMkLst>
        </pc:picChg>
      </pc:sldChg>
      <pc:sldChg chg="addSp delSp modSp add mod">
        <pc:chgData name="동환 고" userId="e2e8db8f48417655" providerId="LiveId" clId="{022E4907-B1BB-4971-9EAC-75CCC6B7EC2A}" dt="2024-06-16T07:15:04.476" v="6057" actId="20577"/>
        <pc:sldMkLst>
          <pc:docMk/>
          <pc:sldMk cId="1235389654" sldId="898"/>
        </pc:sldMkLst>
        <pc:spChg chg="mod">
          <ac:chgData name="동환 고" userId="e2e8db8f48417655" providerId="LiveId" clId="{022E4907-B1BB-4971-9EAC-75CCC6B7EC2A}" dt="2024-06-16T05:57:41.432" v="1546" actId="20577"/>
          <ac:spMkLst>
            <pc:docMk/>
            <pc:sldMk cId="1235389654" sldId="898"/>
            <ac:spMk id="2" creationId="{3E7A3E94-E30D-2764-F84A-7025BCF1B0F1}"/>
          </ac:spMkLst>
        </pc:spChg>
        <pc:spChg chg="mod">
          <ac:chgData name="동환 고" userId="e2e8db8f48417655" providerId="LiveId" clId="{022E4907-B1BB-4971-9EAC-75CCC6B7EC2A}" dt="2024-06-16T07:14:21.443" v="6006" actId="20577"/>
          <ac:spMkLst>
            <pc:docMk/>
            <pc:sldMk cId="1235389654" sldId="898"/>
            <ac:spMk id="4" creationId="{7FFF25AF-FCBC-908B-08C1-7EBA10A669B2}"/>
          </ac:spMkLst>
        </pc:spChg>
        <pc:spChg chg="del">
          <ac:chgData name="동환 고" userId="e2e8db8f48417655" providerId="LiveId" clId="{022E4907-B1BB-4971-9EAC-75CCC6B7EC2A}" dt="2024-06-16T05:44:47.836" v="853" actId="21"/>
          <ac:spMkLst>
            <pc:docMk/>
            <pc:sldMk cId="1235389654" sldId="898"/>
            <ac:spMk id="6" creationId="{5BABABE8-6E84-7910-3EB9-C40B0BB9D4F2}"/>
          </ac:spMkLst>
        </pc:spChg>
        <pc:spChg chg="mod">
          <ac:chgData name="동환 고" userId="e2e8db8f48417655" providerId="LiveId" clId="{022E4907-B1BB-4971-9EAC-75CCC6B7EC2A}" dt="2024-06-16T07:15:04.476" v="6057" actId="20577"/>
          <ac:spMkLst>
            <pc:docMk/>
            <pc:sldMk cId="1235389654" sldId="898"/>
            <ac:spMk id="8" creationId="{6F5ADE76-4AEF-23C2-B5A6-0D9C41E6A051}"/>
          </ac:spMkLst>
        </pc:spChg>
        <pc:spChg chg="add mod">
          <ac:chgData name="동환 고" userId="e2e8db8f48417655" providerId="LiveId" clId="{022E4907-B1BB-4971-9EAC-75CCC6B7EC2A}" dt="2024-06-16T05:47:42.153" v="856"/>
          <ac:spMkLst>
            <pc:docMk/>
            <pc:sldMk cId="1235389654" sldId="898"/>
            <ac:spMk id="10" creationId="{5E79D53D-B17B-12A2-49EF-DB325D1FD9FA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12" creationId="{B3CC33D0-C226-C879-14FE-BEF73AB3517D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13" creationId="{A8635CB7-B88C-EF2B-84DD-C1627D42F0F7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14" creationId="{6F6AEC89-6C37-9105-5043-E52AF8C6CE18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15" creationId="{5FF596AB-16E1-5DF7-ADE6-89FBF021AB90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16" creationId="{BDBF2910-AB6C-9107-194C-B032B0D65426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17" creationId="{755107CD-F590-DD4D-E7EB-877602F6D865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18" creationId="{17E6FAB3-C45C-1768-4FCB-DCCF85C66236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19" creationId="{8534611C-2128-12DC-1AF5-B35315FB2748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20" creationId="{8F6D36F4-0CAA-1A9D-9EBB-1C0F08C1ECB0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21" creationId="{A2E561D9-9E49-9B0E-2E27-743EA5D777FC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22" creationId="{032FBD55-2DFD-D204-8725-DE57A03D537A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23" creationId="{561BE2A4-DDDF-834C-9EE5-42E925F5C1BE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24" creationId="{91CD85FE-D3A4-84BC-ACB7-BBB6A97DEB0B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25" creationId="{B18BB392-1E5A-2670-FC1A-CDD11041A956}"/>
          </ac:spMkLst>
        </pc:spChg>
        <pc:spChg chg="mod">
          <ac:chgData name="동환 고" userId="e2e8db8f48417655" providerId="LiveId" clId="{022E4907-B1BB-4971-9EAC-75CCC6B7EC2A}" dt="2024-06-16T05:47:48.419" v="857"/>
          <ac:spMkLst>
            <pc:docMk/>
            <pc:sldMk cId="1235389654" sldId="898"/>
            <ac:spMk id="26" creationId="{3858B169-D306-8DEF-F530-7111ACEBF022}"/>
          </ac:spMkLst>
        </pc:spChg>
        <pc:spChg chg="add">
          <ac:chgData name="동환 고" userId="e2e8db8f48417655" providerId="LiveId" clId="{022E4907-B1BB-4971-9EAC-75CCC6B7EC2A}" dt="2024-06-16T05:55:55.272" v="1489"/>
          <ac:spMkLst>
            <pc:docMk/>
            <pc:sldMk cId="1235389654" sldId="898"/>
            <ac:spMk id="27" creationId="{64C0EC05-1A5C-69C6-30A4-5E089D2D884F}"/>
          </ac:spMkLst>
        </pc:spChg>
        <pc:spChg chg="add mod">
          <ac:chgData name="동환 고" userId="e2e8db8f48417655" providerId="LiveId" clId="{022E4907-B1BB-4971-9EAC-75CCC6B7EC2A}" dt="2024-06-16T07:15:02.089" v="6055" actId="20577"/>
          <ac:spMkLst>
            <pc:docMk/>
            <pc:sldMk cId="1235389654" sldId="898"/>
            <ac:spMk id="30" creationId="{C390A29E-4A9D-4FD5-BD13-123301B1749F}"/>
          </ac:spMkLst>
        </pc:spChg>
        <pc:grpChg chg="add del mod">
          <ac:chgData name="동환 고" userId="e2e8db8f48417655" providerId="LiveId" clId="{022E4907-B1BB-4971-9EAC-75CCC6B7EC2A}" dt="2024-06-16T05:55:03.743" v="1360" actId="21"/>
          <ac:grpSpMkLst>
            <pc:docMk/>
            <pc:sldMk cId="1235389654" sldId="898"/>
            <ac:grpSpMk id="11" creationId="{8CF72CEF-8EF8-4724-A886-127285AC5AAA}"/>
          </ac:grpSpMkLst>
        </pc:grpChg>
        <pc:graphicFrameChg chg="add mod">
          <ac:chgData name="동환 고" userId="e2e8db8f48417655" providerId="LiveId" clId="{022E4907-B1BB-4971-9EAC-75CCC6B7EC2A}" dt="2024-06-16T05:47:02.701" v="855"/>
          <ac:graphicFrameMkLst>
            <pc:docMk/>
            <pc:sldMk cId="1235389654" sldId="898"/>
            <ac:graphicFrameMk id="9" creationId="{B605F4F3-7751-AD11-8E4F-BDBB730A9D79}"/>
          </ac:graphicFrameMkLst>
        </pc:graphicFrameChg>
        <pc:picChg chg="del">
          <ac:chgData name="동환 고" userId="e2e8db8f48417655" providerId="LiveId" clId="{022E4907-B1BB-4971-9EAC-75CCC6B7EC2A}" dt="2024-06-16T05:44:45.193" v="852" actId="21"/>
          <ac:picMkLst>
            <pc:docMk/>
            <pc:sldMk cId="1235389654" sldId="898"/>
            <ac:picMk id="5" creationId="{C059CB3C-5847-1AD6-F4C2-28C9406CDF0A}"/>
          </ac:picMkLst>
        </pc:picChg>
        <pc:picChg chg="add del">
          <ac:chgData name="동환 고" userId="e2e8db8f48417655" providerId="LiveId" clId="{022E4907-B1BB-4971-9EAC-75CCC6B7EC2A}" dt="2024-06-16T05:42:35.563" v="509" actId="21"/>
          <ac:picMkLst>
            <pc:docMk/>
            <pc:sldMk cId="1235389654" sldId="898"/>
            <ac:picMk id="7" creationId="{E70D9C2E-6CB8-C089-B0C6-F4E53E860FEB}"/>
          </ac:picMkLst>
        </pc:picChg>
        <pc:picChg chg="add mod">
          <ac:chgData name="동환 고" userId="e2e8db8f48417655" providerId="LiveId" clId="{022E4907-B1BB-4971-9EAC-75CCC6B7EC2A}" dt="2024-06-16T05:56:57.319" v="1501" actId="1076"/>
          <ac:picMkLst>
            <pc:docMk/>
            <pc:sldMk cId="1235389654" sldId="898"/>
            <ac:picMk id="29" creationId="{CCD26747-FFCA-A431-C6A8-9F5A7930D444}"/>
          </ac:picMkLst>
        </pc:picChg>
      </pc:sldChg>
      <pc:sldChg chg="add del">
        <pc:chgData name="동환 고" userId="e2e8db8f48417655" providerId="LiveId" clId="{022E4907-B1BB-4971-9EAC-75CCC6B7EC2A}" dt="2024-06-16T05:48:25.634" v="900" actId="2696"/>
        <pc:sldMkLst>
          <pc:docMk/>
          <pc:sldMk cId="1198886340" sldId="899"/>
        </pc:sldMkLst>
      </pc:sldChg>
      <pc:sldChg chg="addSp delSp modSp add mod">
        <pc:chgData name="동환 고" userId="e2e8db8f48417655" providerId="LiveId" clId="{022E4907-B1BB-4971-9EAC-75CCC6B7EC2A}" dt="2024-06-16T07:15:57.078" v="6150" actId="1076"/>
        <pc:sldMkLst>
          <pc:docMk/>
          <pc:sldMk cId="3656730387" sldId="899"/>
        </pc:sldMkLst>
        <pc:spChg chg="mod">
          <ac:chgData name="동환 고" userId="e2e8db8f48417655" providerId="LiveId" clId="{022E4907-B1BB-4971-9EAC-75CCC6B7EC2A}" dt="2024-06-16T05:57:44.917" v="1548" actId="20577"/>
          <ac:spMkLst>
            <pc:docMk/>
            <pc:sldMk cId="3656730387" sldId="899"/>
            <ac:spMk id="2" creationId="{3E7A3E94-E30D-2764-F84A-7025BCF1B0F1}"/>
          </ac:spMkLst>
        </pc:spChg>
        <pc:spChg chg="mod">
          <ac:chgData name="동환 고" userId="e2e8db8f48417655" providerId="LiveId" clId="{022E4907-B1BB-4971-9EAC-75CCC6B7EC2A}" dt="2024-06-16T07:15:57.078" v="6150" actId="1076"/>
          <ac:spMkLst>
            <pc:docMk/>
            <pc:sldMk cId="3656730387" sldId="899"/>
            <ac:spMk id="4" creationId="{7FFF25AF-FCBC-908B-08C1-7EBA10A669B2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5" creationId="{93CB573F-8CB6-AE0F-DBF3-166CCDE957DE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6" creationId="{1D9F86B9-E4D8-7317-3A0A-61E5B28C2335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6" creationId="{AF5236F2-F0B0-F2C1-4A24-F8F3375B2055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7" creationId="{EF29766A-B4F9-E5F3-7554-5EEBB2224B58}"/>
          </ac:spMkLst>
        </pc:spChg>
        <pc:spChg chg="mod">
          <ac:chgData name="동환 고" userId="e2e8db8f48417655" providerId="LiveId" clId="{022E4907-B1BB-4971-9EAC-75CCC6B7EC2A}" dt="2024-06-16T07:15:22.076" v="6073" actId="20577"/>
          <ac:spMkLst>
            <pc:docMk/>
            <pc:sldMk cId="3656730387" sldId="899"/>
            <ac:spMk id="8" creationId="{6F5ADE76-4AEF-23C2-B5A6-0D9C41E6A051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9" creationId="{514AF964-B0DC-BF5F-40E4-7CE8D2DC550C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9" creationId="{574B93C8-59CB-2DA1-E9A7-407945FBF78F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10" creationId="{7CE515A6-2761-6DD7-ECC7-F688F9E20122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0" creationId="{D3744317-5C2D-C2F3-DC05-0E0CE29FAFC6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11" creationId="{15DE17D0-116F-0331-A150-246F5785CFF5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12" creationId="{07F81B50-AE84-91B2-663A-A06A7C80106E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2" creationId="{B3CC33D0-C226-C879-14FE-BEF73AB3517D}"/>
          </ac:spMkLst>
        </pc:spChg>
        <pc:spChg chg="mod topLvl">
          <ac:chgData name="동환 고" userId="e2e8db8f48417655" providerId="LiveId" clId="{022E4907-B1BB-4971-9EAC-75CCC6B7EC2A}" dt="2024-06-16T06:48:24.943" v="4347" actId="14100"/>
          <ac:spMkLst>
            <pc:docMk/>
            <pc:sldMk cId="3656730387" sldId="899"/>
            <ac:spMk id="13" creationId="{8C3FA419-906C-6D6D-4B23-BE7E1F73722B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3" creationId="{A8635CB7-B88C-EF2B-84DD-C1627D42F0F7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4" creationId="{6F6AEC89-6C37-9105-5043-E52AF8C6CE18}"/>
          </ac:spMkLst>
        </pc:spChg>
        <pc:spChg chg="mod topLvl">
          <ac:chgData name="동환 고" userId="e2e8db8f48417655" providerId="LiveId" clId="{022E4907-B1BB-4971-9EAC-75CCC6B7EC2A}" dt="2024-06-16T06:56:56.756" v="5791" actId="14100"/>
          <ac:spMkLst>
            <pc:docMk/>
            <pc:sldMk cId="3656730387" sldId="899"/>
            <ac:spMk id="14" creationId="{92E2D133-A000-B3AB-BB7A-3E8A4EA4CBA7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5" creationId="{5FF596AB-16E1-5DF7-ADE6-89FBF021AB90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15" creationId="{B3DAB9BD-03FE-7CBE-97CE-6C6AA6B96FA7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16" creationId="{31001DA4-3735-BF22-9C95-60C8B8C79FF0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6" creationId="{BDBF2910-AB6C-9107-194C-B032B0D65426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7" creationId="{755107CD-F590-DD4D-E7EB-877602F6D865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17" creationId="{FFAF3193-3E41-49A7-A473-D57EB24E4B35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8" creationId="{17E6FAB3-C45C-1768-4FCB-DCCF85C66236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18" creationId="{64FCCDD1-3C17-7FC1-B68E-695AA4491D74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19" creationId="{607B48C3-55C3-30A2-42E1-668EF3B1A05F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19" creationId="{8534611C-2128-12DC-1AF5-B35315FB2748}"/>
          </ac:spMkLst>
        </pc:spChg>
        <pc:spChg chg="mod topLvl">
          <ac:chgData name="동환 고" userId="e2e8db8f48417655" providerId="LiveId" clId="{022E4907-B1BB-4971-9EAC-75CCC6B7EC2A}" dt="2024-06-16T06:48:24.943" v="4347" actId="14100"/>
          <ac:spMkLst>
            <pc:docMk/>
            <pc:sldMk cId="3656730387" sldId="899"/>
            <ac:spMk id="20" creationId="{2999F89B-C227-E1B5-A12E-6AD6976331A4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0" creationId="{8F6D36F4-0CAA-1A9D-9EBB-1C0F08C1ECB0}"/>
          </ac:spMkLst>
        </pc:spChg>
        <pc:spChg chg="mod topLvl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21" creationId="{80D3217C-E58A-5CE4-F9EC-9B3E0E69CC06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1" creationId="{A2E561D9-9E49-9B0E-2E27-743EA5D777FC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2" creationId="{032FBD55-2DFD-D204-8725-DE57A03D537A}"/>
          </ac:spMkLst>
        </pc:spChg>
        <pc:spChg chg="add mod">
          <ac:chgData name="동환 고" userId="e2e8db8f48417655" providerId="LiveId" clId="{022E4907-B1BB-4971-9EAC-75CCC6B7EC2A}" dt="2024-06-16T06:59:27.076" v="5810" actId="14100"/>
          <ac:spMkLst>
            <pc:docMk/>
            <pc:sldMk cId="3656730387" sldId="899"/>
            <ac:spMk id="22" creationId="{54E77CD8-237B-5584-2C84-F3BC9FDD77B3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3" creationId="{561BE2A4-DDDF-834C-9EE5-42E925F5C1BE}"/>
          </ac:spMkLst>
        </pc:spChg>
        <pc:spChg chg="add mod">
          <ac:chgData name="동환 고" userId="e2e8db8f48417655" providerId="LiveId" clId="{022E4907-B1BB-4971-9EAC-75CCC6B7EC2A}" dt="2024-06-16T06:59:31.597" v="5811" actId="14100"/>
          <ac:spMkLst>
            <pc:docMk/>
            <pc:sldMk cId="3656730387" sldId="899"/>
            <ac:spMk id="23" creationId="{C312BD61-23DD-1463-4BB9-948935F85651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4" creationId="{91CD85FE-D3A4-84BC-ACB7-BBB6A97DEB0B}"/>
          </ac:spMkLst>
        </pc:spChg>
        <pc:spChg chg="add mod">
          <ac:chgData name="동환 고" userId="e2e8db8f48417655" providerId="LiveId" clId="{022E4907-B1BB-4971-9EAC-75CCC6B7EC2A}" dt="2024-06-16T06:57:25.693" v="5795" actId="14100"/>
          <ac:spMkLst>
            <pc:docMk/>
            <pc:sldMk cId="3656730387" sldId="899"/>
            <ac:spMk id="24" creationId="{C3BBA7D2-CA7C-8C49-456D-138A11CF911E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5" creationId="{B18BB392-1E5A-2670-FC1A-CDD11041A956}"/>
          </ac:spMkLst>
        </pc:spChg>
        <pc:spChg chg="add mod">
          <ac:chgData name="동환 고" userId="e2e8db8f48417655" providerId="LiveId" clId="{022E4907-B1BB-4971-9EAC-75CCC6B7EC2A}" dt="2024-06-16T06:48:24.943" v="4347" actId="14100"/>
          <ac:spMkLst>
            <pc:docMk/>
            <pc:sldMk cId="3656730387" sldId="899"/>
            <ac:spMk id="25" creationId="{C5408F95-D21A-928E-4F35-8C4E5D74FE4D}"/>
          </ac:spMkLst>
        </pc:spChg>
        <pc:spChg chg="add del mod topLvl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6" creationId="{3858B169-D306-8DEF-F530-7111ACEBF022}"/>
          </ac:spMkLst>
        </pc:spChg>
        <pc:spChg chg="add mod">
          <ac:chgData name="동환 고" userId="e2e8db8f48417655" providerId="LiveId" clId="{022E4907-B1BB-4971-9EAC-75CCC6B7EC2A}" dt="2024-06-16T06:57:09.961" v="5792" actId="14100"/>
          <ac:spMkLst>
            <pc:docMk/>
            <pc:sldMk cId="3656730387" sldId="899"/>
            <ac:spMk id="26" creationId="{3A9030D1-A013-7076-8D31-C5E3F6F1B11B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7" creationId="{15C7DF80-BF42-4176-DAF9-8A9A5389E6EE}"/>
          </ac:spMkLst>
        </pc:spChg>
        <pc:spChg chg="add mod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27" creationId="{51797177-062C-ECB0-2017-F478E634E613}"/>
          </ac:spMkLst>
        </pc:spChg>
        <pc:spChg chg="add mod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28" creationId="{2B6AA263-BAE8-AF88-BBF8-3716FC004A14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8" creationId="{911E4927-19C1-41BE-59F1-D6DC22AB1F25}"/>
          </ac:spMkLst>
        </pc:spChg>
        <pc:spChg chg="add mod">
          <ac:chgData name="동환 고" userId="e2e8db8f48417655" providerId="LiveId" clId="{022E4907-B1BB-4971-9EAC-75CCC6B7EC2A}" dt="2024-06-16T06:48:31.520" v="4351" actId="14100"/>
          <ac:spMkLst>
            <pc:docMk/>
            <pc:sldMk cId="3656730387" sldId="899"/>
            <ac:spMk id="29" creationId="{1FB0EF60-172B-DD85-33D4-3EA8BBF55F83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29" creationId="{5F2C94BE-0F11-B10B-0F2F-9D0070C04FDF}"/>
          </ac:spMkLst>
        </pc:spChg>
        <pc:spChg chg="add mod">
          <ac:chgData name="동환 고" userId="e2e8db8f48417655" providerId="LiveId" clId="{022E4907-B1BB-4971-9EAC-75CCC6B7EC2A}" dt="2024-06-16T06:57:18.010" v="5794" actId="14100"/>
          <ac:spMkLst>
            <pc:docMk/>
            <pc:sldMk cId="3656730387" sldId="899"/>
            <ac:spMk id="30" creationId="{709EB1DF-612A-6B53-7519-14C25BC3716D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30" creationId="{E7FA3A0C-266D-BDA5-BD3C-A26E4AB14459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31" creationId="{69AEE3A5-1B0A-099A-EC5B-AFC0F9B49699}"/>
          </ac:spMkLst>
        </pc:spChg>
        <pc:spChg chg="add mod">
          <ac:chgData name="동환 고" userId="e2e8db8f48417655" providerId="LiveId" clId="{022E4907-B1BB-4971-9EAC-75CCC6B7EC2A}" dt="2024-06-16T06:45:04.071" v="3575" actId="571"/>
          <ac:spMkLst>
            <pc:docMk/>
            <pc:sldMk cId="3656730387" sldId="899"/>
            <ac:spMk id="31" creationId="{9CD36B53-6AEC-6997-4BE9-2F6BC001AB89}"/>
          </ac:spMkLst>
        </pc:spChg>
        <pc:spChg chg="add mod">
          <ac:chgData name="동환 고" userId="e2e8db8f48417655" providerId="LiveId" clId="{022E4907-B1BB-4971-9EAC-75CCC6B7EC2A}" dt="2024-06-16T06:45:04.071" v="3575" actId="571"/>
          <ac:spMkLst>
            <pc:docMk/>
            <pc:sldMk cId="3656730387" sldId="899"/>
            <ac:spMk id="32" creationId="{912B74FC-E9AC-EC3D-E18D-A80A851C0C99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32" creationId="{BCBC9ACF-C949-1B64-5ECD-4D9B8602D8F2}"/>
          </ac:spMkLst>
        </pc:spChg>
        <pc:spChg chg="add mod">
          <ac:chgData name="동환 고" userId="e2e8db8f48417655" providerId="LiveId" clId="{022E4907-B1BB-4971-9EAC-75CCC6B7EC2A}" dt="2024-06-16T06:45:04.071" v="3575" actId="571"/>
          <ac:spMkLst>
            <pc:docMk/>
            <pc:sldMk cId="3656730387" sldId="899"/>
            <ac:spMk id="33" creationId="{2D338B80-4147-0906-7E2A-5DE884B1445A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33" creationId="{85720520-4C4D-FC75-0B3B-85E83874F77A}"/>
          </ac:spMkLst>
        </pc:spChg>
        <pc:spChg chg="add mod">
          <ac:chgData name="동환 고" userId="e2e8db8f48417655" providerId="LiveId" clId="{022E4907-B1BB-4971-9EAC-75CCC6B7EC2A}" dt="2024-06-16T06:45:48.709" v="3589" actId="571"/>
          <ac:spMkLst>
            <pc:docMk/>
            <pc:sldMk cId="3656730387" sldId="899"/>
            <ac:spMk id="34" creationId="{4965B8A8-2E36-B349-A1F8-94786B60BD24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34" creationId="{83863D32-25A1-ACC7-8249-EAAF340702A5}"/>
          </ac:spMkLst>
        </pc:spChg>
        <pc:spChg chg="add mod">
          <ac:chgData name="동환 고" userId="e2e8db8f48417655" providerId="LiveId" clId="{022E4907-B1BB-4971-9EAC-75CCC6B7EC2A}" dt="2024-06-16T06:45:48.709" v="3589" actId="571"/>
          <ac:spMkLst>
            <pc:docMk/>
            <pc:sldMk cId="3656730387" sldId="899"/>
            <ac:spMk id="35" creationId="{87456CCF-DF44-9091-87E3-EDFCCF7503E6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35" creationId="{9B93155F-72C4-2501-EA68-B89941AE02BA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36" creationId="{E0F9319A-C27B-09F6-66BE-B2437A5F9580}"/>
          </ac:spMkLst>
        </pc:spChg>
        <pc:spChg chg="add mod">
          <ac:chgData name="동환 고" userId="e2e8db8f48417655" providerId="LiveId" clId="{022E4907-B1BB-4971-9EAC-75CCC6B7EC2A}" dt="2024-06-16T06:45:48.709" v="3589" actId="571"/>
          <ac:spMkLst>
            <pc:docMk/>
            <pc:sldMk cId="3656730387" sldId="899"/>
            <ac:spMk id="36" creationId="{FE01217B-C127-CBAA-85AA-4EB714E1224E}"/>
          </ac:spMkLst>
        </pc:spChg>
        <pc:spChg chg="add mod">
          <ac:chgData name="동환 고" userId="e2e8db8f48417655" providerId="LiveId" clId="{022E4907-B1BB-4971-9EAC-75CCC6B7EC2A}" dt="2024-06-16T06:45:48.709" v="3589" actId="571"/>
          <ac:spMkLst>
            <pc:docMk/>
            <pc:sldMk cId="3656730387" sldId="899"/>
            <ac:spMk id="37" creationId="{779D8261-2F0B-B28A-FE33-D0208ADD26CC}"/>
          </ac:spMkLst>
        </pc:spChg>
        <pc:spChg chg="add del mod">
          <ac:chgData name="동환 고" userId="e2e8db8f48417655" providerId="LiveId" clId="{022E4907-B1BB-4971-9EAC-75CCC6B7EC2A}" dt="2024-06-16T05:52:54.001" v="1286" actId="21"/>
          <ac:spMkLst>
            <pc:docMk/>
            <pc:sldMk cId="3656730387" sldId="899"/>
            <ac:spMk id="37" creationId="{F2B110D4-1351-7013-CA12-D0AE096B01B2}"/>
          </ac:spMkLst>
        </pc:spChg>
        <pc:spChg chg="add mod">
          <ac:chgData name="동환 고" userId="e2e8db8f48417655" providerId="LiveId" clId="{022E4907-B1BB-4971-9EAC-75CCC6B7EC2A}" dt="2024-06-16T06:45:48.709" v="3589" actId="571"/>
          <ac:spMkLst>
            <pc:docMk/>
            <pc:sldMk cId="3656730387" sldId="899"/>
            <ac:spMk id="38" creationId="{B74C7303-6AD3-935D-CD8E-47CA6B7B31B3}"/>
          </ac:spMkLst>
        </pc:spChg>
        <pc:spChg chg="add mod">
          <ac:chgData name="동환 고" userId="e2e8db8f48417655" providerId="LiveId" clId="{022E4907-B1BB-4971-9EAC-75CCC6B7EC2A}" dt="2024-06-16T06:45:47.501" v="3588" actId="571"/>
          <ac:spMkLst>
            <pc:docMk/>
            <pc:sldMk cId="3656730387" sldId="899"/>
            <ac:spMk id="40" creationId="{99DD7550-1DE1-E0AC-2FEB-1FDE0F767CAA}"/>
          </ac:spMkLst>
        </pc:spChg>
        <pc:spChg chg="add mod">
          <ac:chgData name="동환 고" userId="e2e8db8f48417655" providerId="LiveId" clId="{022E4907-B1BB-4971-9EAC-75CCC6B7EC2A}" dt="2024-06-16T06:45:47.501" v="3588" actId="571"/>
          <ac:spMkLst>
            <pc:docMk/>
            <pc:sldMk cId="3656730387" sldId="899"/>
            <ac:spMk id="41" creationId="{1734EC92-0C83-2E10-FC3F-288419998B4D}"/>
          </ac:spMkLst>
        </pc:spChg>
        <pc:spChg chg="add mod">
          <ac:chgData name="동환 고" userId="e2e8db8f48417655" providerId="LiveId" clId="{022E4907-B1BB-4971-9EAC-75CCC6B7EC2A}" dt="2024-06-16T06:45:47.501" v="3588" actId="571"/>
          <ac:spMkLst>
            <pc:docMk/>
            <pc:sldMk cId="3656730387" sldId="899"/>
            <ac:spMk id="42" creationId="{2193A7C0-26CB-ABC8-54F1-628E517FCBD4}"/>
          </ac:spMkLst>
        </pc:spChg>
        <pc:spChg chg="add mod">
          <ac:chgData name="동환 고" userId="e2e8db8f48417655" providerId="LiveId" clId="{022E4907-B1BB-4971-9EAC-75CCC6B7EC2A}" dt="2024-06-16T06:45:47.501" v="3588" actId="571"/>
          <ac:spMkLst>
            <pc:docMk/>
            <pc:sldMk cId="3656730387" sldId="899"/>
            <ac:spMk id="43" creationId="{EBB805BE-7C10-9B8D-52AC-E6686C4364C4}"/>
          </ac:spMkLst>
        </pc:spChg>
        <pc:spChg chg="add mod">
          <ac:chgData name="동환 고" userId="e2e8db8f48417655" providerId="LiveId" clId="{022E4907-B1BB-4971-9EAC-75CCC6B7EC2A}" dt="2024-06-16T06:45:47.501" v="3588" actId="571"/>
          <ac:spMkLst>
            <pc:docMk/>
            <pc:sldMk cId="3656730387" sldId="899"/>
            <ac:spMk id="44" creationId="{80D646F0-358C-B90F-BC67-59886D6322E1}"/>
          </ac:spMkLst>
        </pc:spChg>
        <pc:spChg chg="add mod">
          <ac:chgData name="동환 고" userId="e2e8db8f48417655" providerId="LiveId" clId="{022E4907-B1BB-4971-9EAC-75CCC6B7EC2A}" dt="2024-06-16T06:45:47.501" v="3588" actId="571"/>
          <ac:spMkLst>
            <pc:docMk/>
            <pc:sldMk cId="3656730387" sldId="899"/>
            <ac:spMk id="45" creationId="{C0DD360F-B2F1-5F43-F858-255279DD5206}"/>
          </ac:spMkLst>
        </pc:spChg>
        <pc:spChg chg="add mod">
          <ac:chgData name="동환 고" userId="e2e8db8f48417655" providerId="LiveId" clId="{022E4907-B1BB-4971-9EAC-75CCC6B7EC2A}" dt="2024-06-16T07:00:04.382" v="5819" actId="14100"/>
          <ac:spMkLst>
            <pc:docMk/>
            <pc:sldMk cId="3656730387" sldId="899"/>
            <ac:spMk id="46" creationId="{2CA12A82-E389-5531-84D1-A40B46F0A52E}"/>
          </ac:spMkLst>
        </pc:spChg>
        <pc:spChg chg="add mod">
          <ac:chgData name="동환 고" userId="e2e8db8f48417655" providerId="LiveId" clId="{022E4907-B1BB-4971-9EAC-75CCC6B7EC2A}" dt="2024-06-16T06:59:42.024" v="5813" actId="14100"/>
          <ac:spMkLst>
            <pc:docMk/>
            <pc:sldMk cId="3656730387" sldId="899"/>
            <ac:spMk id="47" creationId="{3BD2E821-869E-A4B7-3416-A8B396E1AD44}"/>
          </ac:spMkLst>
        </pc:spChg>
        <pc:spChg chg="add mod">
          <ac:chgData name="동환 고" userId="e2e8db8f48417655" providerId="LiveId" clId="{022E4907-B1BB-4971-9EAC-75CCC6B7EC2A}" dt="2024-06-16T06:58:03.508" v="5800" actId="14100"/>
          <ac:spMkLst>
            <pc:docMk/>
            <pc:sldMk cId="3656730387" sldId="899"/>
            <ac:spMk id="48" creationId="{576DB7C6-09D6-107B-2AA6-69DB6A09157A}"/>
          </ac:spMkLst>
        </pc:spChg>
        <pc:spChg chg="add mod">
          <ac:chgData name="동환 고" userId="e2e8db8f48417655" providerId="LiveId" clId="{022E4907-B1BB-4971-9EAC-75CCC6B7EC2A}" dt="2024-06-16T07:00:09.210" v="5820" actId="14100"/>
          <ac:spMkLst>
            <pc:docMk/>
            <pc:sldMk cId="3656730387" sldId="899"/>
            <ac:spMk id="49" creationId="{550DF24D-CB20-8FB0-5EB8-31B707F2A90B}"/>
          </ac:spMkLst>
        </pc:spChg>
        <pc:spChg chg="add mod">
          <ac:chgData name="동환 고" userId="e2e8db8f48417655" providerId="LiveId" clId="{022E4907-B1BB-4971-9EAC-75CCC6B7EC2A}" dt="2024-06-16T06:58:12.560" v="5801" actId="14100"/>
          <ac:spMkLst>
            <pc:docMk/>
            <pc:sldMk cId="3656730387" sldId="899"/>
            <ac:spMk id="50" creationId="{0D46F5C7-E18A-6F84-78DA-66D6FFCF79F7}"/>
          </ac:spMkLst>
        </pc:spChg>
        <pc:spChg chg="add mod">
          <ac:chgData name="동환 고" userId="e2e8db8f48417655" providerId="LiveId" clId="{022E4907-B1BB-4971-9EAC-75CCC6B7EC2A}" dt="2024-06-16T06:58:44.222" v="5805" actId="14100"/>
          <ac:spMkLst>
            <pc:docMk/>
            <pc:sldMk cId="3656730387" sldId="899"/>
            <ac:spMk id="51" creationId="{647C7089-8055-18E1-A432-4482B219605E}"/>
          </ac:spMkLst>
        </pc:spChg>
        <pc:grpChg chg="add del mod">
          <ac:chgData name="동환 고" userId="e2e8db8f48417655" providerId="LiveId" clId="{022E4907-B1BB-4971-9EAC-75CCC6B7EC2A}" dt="2024-06-16T06:36:54.322" v="2481" actId="165"/>
          <ac:grpSpMkLst>
            <pc:docMk/>
            <pc:sldMk cId="3656730387" sldId="899"/>
            <ac:grpSpMk id="5" creationId="{AE8D2C7E-DFBF-0BE8-70E5-E4CDBD54C15F}"/>
          </ac:grpSpMkLst>
        </pc:grpChg>
        <pc:grpChg chg="del mod">
          <ac:chgData name="동환 고" userId="e2e8db8f48417655" providerId="LiveId" clId="{022E4907-B1BB-4971-9EAC-75CCC6B7EC2A}" dt="2024-06-16T05:50:03.724" v="1185" actId="165"/>
          <ac:grpSpMkLst>
            <pc:docMk/>
            <pc:sldMk cId="3656730387" sldId="899"/>
            <ac:grpSpMk id="11" creationId="{8CF72CEF-8EF8-4724-A886-127285AC5AAA}"/>
          </ac:grpSpMkLst>
        </pc:grpChg>
        <pc:picChg chg="del">
          <ac:chgData name="동환 고" userId="e2e8db8f48417655" providerId="LiveId" clId="{022E4907-B1BB-4971-9EAC-75CCC6B7EC2A}" dt="2024-06-16T05:48:41.326" v="902" actId="21"/>
          <ac:picMkLst>
            <pc:docMk/>
            <pc:sldMk cId="3656730387" sldId="899"/>
            <ac:picMk id="7" creationId="{E70D9C2E-6CB8-C089-B0C6-F4E53E860FEB}"/>
          </ac:picMkLst>
        </pc:picChg>
        <pc:picChg chg="add del mod">
          <ac:chgData name="동환 고" userId="e2e8db8f48417655" providerId="LiveId" clId="{022E4907-B1BB-4971-9EAC-75CCC6B7EC2A}" dt="2024-06-16T06:36:00.971" v="2452" actId="21"/>
          <ac:picMkLst>
            <pc:docMk/>
            <pc:sldMk cId="3656730387" sldId="899"/>
            <ac:picMk id="39" creationId="{B142961E-1BF3-BF83-8039-97D55C79EB12}"/>
          </ac:picMkLst>
        </pc:picChg>
      </pc:sldChg>
      <pc:sldChg chg="delSp modSp add mod ord">
        <pc:chgData name="동환 고" userId="e2e8db8f48417655" providerId="LiveId" clId="{022E4907-B1BB-4971-9EAC-75CCC6B7EC2A}" dt="2024-06-16T06:07:42.639" v="2374"/>
        <pc:sldMkLst>
          <pc:docMk/>
          <pc:sldMk cId="860392918" sldId="900"/>
        </pc:sldMkLst>
        <pc:spChg chg="mod">
          <ac:chgData name="동환 고" userId="e2e8db8f48417655" providerId="LiveId" clId="{022E4907-B1BB-4971-9EAC-75CCC6B7EC2A}" dt="2024-06-16T06:07:42.639" v="2374"/>
          <ac:spMkLst>
            <pc:docMk/>
            <pc:sldMk cId="860392918" sldId="900"/>
            <ac:spMk id="4" creationId="{7FFF25AF-FCBC-908B-08C1-7EBA10A669B2}"/>
          </ac:spMkLst>
        </pc:spChg>
        <pc:spChg chg="del">
          <ac:chgData name="동환 고" userId="e2e8db8f48417655" providerId="LiveId" clId="{022E4907-B1BB-4971-9EAC-75CCC6B7EC2A}" dt="2024-06-16T06:03:33.041" v="2053" actId="21"/>
          <ac:spMkLst>
            <pc:docMk/>
            <pc:sldMk cId="860392918" sldId="900"/>
            <ac:spMk id="8" creationId="{6F5ADE76-4AEF-23C2-B5A6-0D9C41E6A051}"/>
          </ac:spMkLst>
        </pc:spChg>
        <pc:picChg chg="del">
          <ac:chgData name="동환 고" userId="e2e8db8f48417655" providerId="LiveId" clId="{022E4907-B1BB-4971-9EAC-75CCC6B7EC2A}" dt="2024-06-16T06:01:55.555" v="1958" actId="21"/>
          <ac:picMkLst>
            <pc:docMk/>
            <pc:sldMk cId="860392918" sldId="900"/>
            <ac:picMk id="9" creationId="{EF71157A-9AFC-5C4F-9BB4-F5ADBC1FDE1D}"/>
          </ac:picMkLst>
        </pc:picChg>
      </pc:sldChg>
      <pc:sldChg chg="addSp delSp modSp add mod ord">
        <pc:chgData name="동환 고" userId="e2e8db8f48417655" providerId="LiveId" clId="{022E4907-B1BB-4971-9EAC-75CCC6B7EC2A}" dt="2024-06-16T08:48:06.153" v="12149" actId="20577"/>
        <pc:sldMkLst>
          <pc:docMk/>
          <pc:sldMk cId="3103884752" sldId="901"/>
        </pc:sldMkLst>
        <pc:spChg chg="mod">
          <ac:chgData name="동환 고" userId="e2e8db8f48417655" providerId="LiveId" clId="{022E4907-B1BB-4971-9EAC-75CCC6B7EC2A}" dt="2024-06-16T07:02:34.632" v="5862"/>
          <ac:spMkLst>
            <pc:docMk/>
            <pc:sldMk cId="3103884752" sldId="901"/>
            <ac:spMk id="4" creationId="{7FFF25AF-FCBC-908B-08C1-7EBA10A669B2}"/>
          </ac:spMkLst>
        </pc:spChg>
        <pc:spChg chg="add del mod">
          <ac:chgData name="동환 고" userId="e2e8db8f48417655" providerId="LiveId" clId="{022E4907-B1BB-4971-9EAC-75CCC6B7EC2A}" dt="2024-06-16T06:48:57.280" v="4358" actId="21"/>
          <ac:spMkLst>
            <pc:docMk/>
            <pc:sldMk cId="3103884752" sldId="901"/>
            <ac:spMk id="5" creationId="{B6FA597A-C43B-6E5D-5247-2B5A4CECD500}"/>
          </ac:spMkLst>
        </pc:spChg>
        <pc:spChg chg="add mod">
          <ac:chgData name="동환 고" userId="e2e8db8f48417655" providerId="LiveId" clId="{022E4907-B1BB-4971-9EAC-75CCC6B7EC2A}" dt="2024-06-16T06:50:22.014" v="4400"/>
          <ac:spMkLst>
            <pc:docMk/>
            <pc:sldMk cId="3103884752" sldId="901"/>
            <ac:spMk id="6" creationId="{A2795755-A94B-33DC-6E27-BEC34E5A3CE6}"/>
          </ac:spMkLst>
        </pc:spChg>
        <pc:spChg chg="add mod">
          <ac:chgData name="동환 고" userId="e2e8db8f48417655" providerId="LiveId" clId="{022E4907-B1BB-4971-9EAC-75CCC6B7EC2A}" dt="2024-06-16T06:52:19.105" v="4897" actId="20577"/>
          <ac:spMkLst>
            <pc:docMk/>
            <pc:sldMk cId="3103884752" sldId="901"/>
            <ac:spMk id="7" creationId="{EDA07776-1D4D-7A68-C364-DB49506469A1}"/>
          </ac:spMkLst>
        </pc:spChg>
        <pc:spChg chg="add mod">
          <ac:chgData name="동환 고" userId="e2e8db8f48417655" providerId="LiveId" clId="{022E4907-B1BB-4971-9EAC-75CCC6B7EC2A}" dt="2024-06-16T06:51:11.603" v="4568"/>
          <ac:spMkLst>
            <pc:docMk/>
            <pc:sldMk cId="3103884752" sldId="901"/>
            <ac:spMk id="8" creationId="{15AD40BD-61B2-7FE8-7E26-2239AF399431}"/>
          </ac:spMkLst>
        </pc:spChg>
        <pc:spChg chg="add mod">
          <ac:chgData name="동환 고" userId="e2e8db8f48417655" providerId="LiveId" clId="{022E4907-B1BB-4971-9EAC-75CCC6B7EC2A}" dt="2024-06-16T06:52:25.155" v="4906" actId="20577"/>
          <ac:spMkLst>
            <pc:docMk/>
            <pc:sldMk cId="3103884752" sldId="901"/>
            <ac:spMk id="9" creationId="{C96E312C-2598-4159-D4C5-D03A956EF38D}"/>
          </ac:spMkLst>
        </pc:spChg>
        <pc:spChg chg="mod">
          <ac:chgData name="동환 고" userId="e2e8db8f48417655" providerId="LiveId" clId="{022E4907-B1BB-4971-9EAC-75CCC6B7EC2A}" dt="2024-06-16T08:48:06.153" v="12149" actId="20577"/>
          <ac:spMkLst>
            <pc:docMk/>
            <pc:sldMk cId="3103884752" sldId="901"/>
            <ac:spMk id="11" creationId="{6BC6D335-A9F5-945F-E969-D491DF8FDA3F}"/>
          </ac:spMkLst>
        </pc:spChg>
        <pc:spChg chg="add mod">
          <ac:chgData name="동환 고" userId="e2e8db8f48417655" providerId="LiveId" clId="{022E4907-B1BB-4971-9EAC-75CCC6B7EC2A}" dt="2024-06-16T06:51:19.301" v="4618"/>
          <ac:spMkLst>
            <pc:docMk/>
            <pc:sldMk cId="3103884752" sldId="901"/>
            <ac:spMk id="12" creationId="{EA3C4B11-7F13-8954-FCA5-A65B58980410}"/>
          </ac:spMkLst>
        </pc:spChg>
        <pc:spChg chg="add mod">
          <ac:chgData name="동환 고" userId="e2e8db8f48417655" providerId="LiveId" clId="{022E4907-B1BB-4971-9EAC-75CCC6B7EC2A}" dt="2024-06-16T06:52:33.191" v="4916" actId="20577"/>
          <ac:spMkLst>
            <pc:docMk/>
            <pc:sldMk cId="3103884752" sldId="901"/>
            <ac:spMk id="13" creationId="{FAB62A10-36C4-3971-05F0-093DDBE62078}"/>
          </ac:spMkLst>
        </pc:spChg>
        <pc:spChg chg="add mod">
          <ac:chgData name="동환 고" userId="e2e8db8f48417655" providerId="LiveId" clId="{022E4907-B1BB-4971-9EAC-75CCC6B7EC2A}" dt="2024-06-16T06:49:52.410" v="4368" actId="1076"/>
          <ac:spMkLst>
            <pc:docMk/>
            <pc:sldMk cId="3103884752" sldId="901"/>
            <ac:spMk id="14" creationId="{97972AD2-495B-0DFB-58E6-1E2B6C8DCF6C}"/>
          </ac:spMkLst>
        </pc:spChg>
        <pc:spChg chg="add mod">
          <ac:chgData name="동환 고" userId="e2e8db8f48417655" providerId="LiveId" clId="{022E4907-B1BB-4971-9EAC-75CCC6B7EC2A}" dt="2024-06-16T07:00:33.073" v="5822" actId="14100"/>
          <ac:spMkLst>
            <pc:docMk/>
            <pc:sldMk cId="3103884752" sldId="901"/>
            <ac:spMk id="15" creationId="{CB74B945-9346-3542-4855-FD2B83ABB78F}"/>
          </ac:spMkLst>
        </pc:spChg>
        <pc:spChg chg="add mod">
          <ac:chgData name="동환 고" userId="e2e8db8f48417655" providerId="LiveId" clId="{022E4907-B1BB-4971-9EAC-75CCC6B7EC2A}" dt="2024-06-16T06:53:02.199" v="4921" actId="20577"/>
          <ac:spMkLst>
            <pc:docMk/>
            <pc:sldMk cId="3103884752" sldId="901"/>
            <ac:spMk id="16" creationId="{B579D932-FF34-0EA4-AC8C-AFD89149F2C1}"/>
          </ac:spMkLst>
        </pc:spChg>
        <pc:spChg chg="add mod">
          <ac:chgData name="동환 고" userId="e2e8db8f48417655" providerId="LiveId" clId="{022E4907-B1BB-4971-9EAC-75CCC6B7EC2A}" dt="2024-06-16T06:51:25.845" v="4650"/>
          <ac:spMkLst>
            <pc:docMk/>
            <pc:sldMk cId="3103884752" sldId="901"/>
            <ac:spMk id="17" creationId="{EB27BB05-E391-DD27-FD1F-A2BE505CA080}"/>
          </ac:spMkLst>
        </pc:spChg>
        <pc:spChg chg="add mod">
          <ac:chgData name="동환 고" userId="e2e8db8f48417655" providerId="LiveId" clId="{022E4907-B1BB-4971-9EAC-75CCC6B7EC2A}" dt="2024-06-16T06:50:56.377" v="4497"/>
          <ac:spMkLst>
            <pc:docMk/>
            <pc:sldMk cId="3103884752" sldId="901"/>
            <ac:spMk id="18" creationId="{AB605765-DDEE-15B6-5E16-7FCB6437E547}"/>
          </ac:spMkLst>
        </pc:spChg>
        <pc:spChg chg="add mod">
          <ac:chgData name="동환 고" userId="e2e8db8f48417655" providerId="LiveId" clId="{022E4907-B1BB-4971-9EAC-75CCC6B7EC2A}" dt="2024-06-16T06:51:03.306" v="4543" actId="20577"/>
          <ac:spMkLst>
            <pc:docMk/>
            <pc:sldMk cId="3103884752" sldId="901"/>
            <ac:spMk id="19" creationId="{4754A829-052C-983A-C0D5-9E74C6D18133}"/>
          </ac:spMkLst>
        </pc:spChg>
        <pc:spChg chg="add mod">
          <ac:chgData name="동환 고" userId="e2e8db8f48417655" providerId="LiveId" clId="{022E4907-B1BB-4971-9EAC-75CCC6B7EC2A}" dt="2024-06-16T06:52:12.415" v="4880"/>
          <ac:spMkLst>
            <pc:docMk/>
            <pc:sldMk cId="3103884752" sldId="901"/>
            <ac:spMk id="20" creationId="{6F1515F0-DE0F-00A4-AFCF-4D9020FE7AA5}"/>
          </ac:spMkLst>
        </pc:spChg>
        <pc:spChg chg="add mod">
          <ac:chgData name="동환 고" userId="e2e8db8f48417655" providerId="LiveId" clId="{022E4907-B1BB-4971-9EAC-75CCC6B7EC2A}" dt="2024-06-16T06:49:52.410" v="4368" actId="1076"/>
          <ac:spMkLst>
            <pc:docMk/>
            <pc:sldMk cId="3103884752" sldId="901"/>
            <ac:spMk id="21" creationId="{0A44F01F-BC02-690D-EC04-1000AD5DC332}"/>
          </ac:spMkLst>
        </pc:spChg>
        <pc:spChg chg="add mod">
          <ac:chgData name="동환 고" userId="e2e8db8f48417655" providerId="LiveId" clId="{022E4907-B1BB-4971-9EAC-75CCC6B7EC2A}" dt="2024-06-16T06:53:59.858" v="5129"/>
          <ac:spMkLst>
            <pc:docMk/>
            <pc:sldMk cId="3103884752" sldId="901"/>
            <ac:spMk id="22" creationId="{91613C1C-0620-6A85-0035-161F610B7400}"/>
          </ac:spMkLst>
        </pc:spChg>
        <pc:spChg chg="add mod">
          <ac:chgData name="동환 고" userId="e2e8db8f48417655" providerId="LiveId" clId="{022E4907-B1BB-4971-9EAC-75CCC6B7EC2A}" dt="2024-06-16T07:00:59.557" v="5828" actId="14100"/>
          <ac:spMkLst>
            <pc:docMk/>
            <pc:sldMk cId="3103884752" sldId="901"/>
            <ac:spMk id="23" creationId="{7FB84E46-F4C9-33A5-E4B9-ED9FA818C5F1}"/>
          </ac:spMkLst>
        </pc:spChg>
        <pc:spChg chg="add mod">
          <ac:chgData name="동환 고" userId="e2e8db8f48417655" providerId="LiveId" clId="{022E4907-B1BB-4971-9EAC-75CCC6B7EC2A}" dt="2024-06-16T07:01:12.676" v="5832" actId="14100"/>
          <ac:spMkLst>
            <pc:docMk/>
            <pc:sldMk cId="3103884752" sldId="901"/>
            <ac:spMk id="24" creationId="{C7B047F4-ECAE-04AF-CBBD-249D385FD018}"/>
          </ac:spMkLst>
        </pc:spChg>
        <pc:spChg chg="add mod">
          <ac:chgData name="동환 고" userId="e2e8db8f48417655" providerId="LiveId" clId="{022E4907-B1BB-4971-9EAC-75CCC6B7EC2A}" dt="2024-06-16T07:02:12.930" v="5850" actId="14100"/>
          <ac:spMkLst>
            <pc:docMk/>
            <pc:sldMk cId="3103884752" sldId="901"/>
            <ac:spMk id="25" creationId="{33283866-6477-FD2B-A36C-B95D43D58889}"/>
          </ac:spMkLst>
        </pc:spChg>
        <pc:spChg chg="add mod">
          <ac:chgData name="동환 고" userId="e2e8db8f48417655" providerId="LiveId" clId="{022E4907-B1BB-4971-9EAC-75CCC6B7EC2A}" dt="2024-06-16T07:00:54.565" v="5826" actId="14100"/>
          <ac:spMkLst>
            <pc:docMk/>
            <pc:sldMk cId="3103884752" sldId="901"/>
            <ac:spMk id="26" creationId="{52368662-0212-2361-1B93-933BA002B00B}"/>
          </ac:spMkLst>
        </pc:spChg>
        <pc:spChg chg="add mod">
          <ac:chgData name="동환 고" userId="e2e8db8f48417655" providerId="LiveId" clId="{022E4907-B1BB-4971-9EAC-75CCC6B7EC2A}" dt="2024-06-16T07:02:09.084" v="5849" actId="14100"/>
          <ac:spMkLst>
            <pc:docMk/>
            <pc:sldMk cId="3103884752" sldId="901"/>
            <ac:spMk id="27" creationId="{2199CBA3-7983-228D-F8B6-9D56D8B96800}"/>
          </ac:spMkLst>
        </pc:spChg>
        <pc:spChg chg="add mod">
          <ac:chgData name="동환 고" userId="e2e8db8f48417655" providerId="LiveId" clId="{022E4907-B1BB-4971-9EAC-75CCC6B7EC2A}" dt="2024-06-16T06:53:04.205" v="4922" actId="20577"/>
          <ac:spMkLst>
            <pc:docMk/>
            <pc:sldMk cId="3103884752" sldId="901"/>
            <ac:spMk id="28" creationId="{96FFC340-238A-CF13-AC0A-301CB85CE0CF}"/>
          </ac:spMkLst>
        </pc:spChg>
        <pc:spChg chg="add mod">
          <ac:chgData name="동환 고" userId="e2e8db8f48417655" providerId="LiveId" clId="{022E4907-B1BB-4971-9EAC-75CCC6B7EC2A}" dt="2024-06-16T06:51:30.992" v="4677"/>
          <ac:spMkLst>
            <pc:docMk/>
            <pc:sldMk cId="3103884752" sldId="901"/>
            <ac:spMk id="29" creationId="{207D3785-94F9-67ED-C0AB-AC8D0F2E0E56}"/>
          </ac:spMkLst>
        </pc:spChg>
        <pc:spChg chg="add mod">
          <ac:chgData name="동환 고" userId="e2e8db8f48417655" providerId="LiveId" clId="{022E4907-B1BB-4971-9EAC-75CCC6B7EC2A}" dt="2024-06-16T06:54:07.829" v="5182"/>
          <ac:spMkLst>
            <pc:docMk/>
            <pc:sldMk cId="3103884752" sldId="901"/>
            <ac:spMk id="30" creationId="{7E17B810-F132-2319-E6AD-08DC46353871}"/>
          </ac:spMkLst>
        </pc:spChg>
        <pc:spChg chg="add mod">
          <ac:chgData name="동환 고" userId="e2e8db8f48417655" providerId="LiveId" clId="{022E4907-B1BB-4971-9EAC-75CCC6B7EC2A}" dt="2024-06-16T07:02:01.128" v="5847" actId="14100"/>
          <ac:spMkLst>
            <pc:docMk/>
            <pc:sldMk cId="3103884752" sldId="901"/>
            <ac:spMk id="31" creationId="{86A47E31-4DF7-4AE6-A842-0DCB4B2D6053}"/>
          </ac:spMkLst>
        </pc:spChg>
        <pc:spChg chg="add del mod">
          <ac:chgData name="동환 고" userId="e2e8db8f48417655" providerId="LiveId" clId="{022E4907-B1BB-4971-9EAC-75CCC6B7EC2A}" dt="2024-06-16T06:49:24.450" v="4363" actId="21"/>
          <ac:spMkLst>
            <pc:docMk/>
            <pc:sldMk cId="3103884752" sldId="901"/>
            <ac:spMk id="32" creationId="{0EC00F90-1997-B50B-063C-8E6D3EB44900}"/>
          </ac:spMkLst>
        </pc:spChg>
        <pc:spChg chg="add del mod">
          <ac:chgData name="동환 고" userId="e2e8db8f48417655" providerId="LiveId" clId="{022E4907-B1BB-4971-9EAC-75CCC6B7EC2A}" dt="2024-06-16T06:49:24.450" v="4363" actId="21"/>
          <ac:spMkLst>
            <pc:docMk/>
            <pc:sldMk cId="3103884752" sldId="901"/>
            <ac:spMk id="33" creationId="{D2BA4AD3-0544-B19B-CDC1-237C789FA04B}"/>
          </ac:spMkLst>
        </pc:spChg>
        <pc:spChg chg="add del mod">
          <ac:chgData name="동환 고" userId="e2e8db8f48417655" providerId="LiveId" clId="{022E4907-B1BB-4971-9EAC-75CCC6B7EC2A}" dt="2024-06-16T06:49:24.450" v="4363" actId="21"/>
          <ac:spMkLst>
            <pc:docMk/>
            <pc:sldMk cId="3103884752" sldId="901"/>
            <ac:spMk id="34" creationId="{41E2B646-BA61-1ADC-0274-6983EBA5B585}"/>
          </ac:spMkLst>
        </pc:spChg>
        <pc:spChg chg="add del mod">
          <ac:chgData name="동환 고" userId="e2e8db8f48417655" providerId="LiveId" clId="{022E4907-B1BB-4971-9EAC-75CCC6B7EC2A}" dt="2024-06-16T06:49:24.450" v="4363" actId="21"/>
          <ac:spMkLst>
            <pc:docMk/>
            <pc:sldMk cId="3103884752" sldId="901"/>
            <ac:spMk id="35" creationId="{B372DB94-AE39-593C-2825-A843CB2A0B71}"/>
          </ac:spMkLst>
        </pc:spChg>
        <pc:spChg chg="add del mod">
          <ac:chgData name="동환 고" userId="e2e8db8f48417655" providerId="LiveId" clId="{022E4907-B1BB-4971-9EAC-75CCC6B7EC2A}" dt="2024-06-16T06:49:24.450" v="4363" actId="21"/>
          <ac:spMkLst>
            <pc:docMk/>
            <pc:sldMk cId="3103884752" sldId="901"/>
            <ac:spMk id="36" creationId="{E3F31957-6874-CF91-9517-4BCB2ED0BDDE}"/>
          </ac:spMkLst>
        </pc:spChg>
        <pc:spChg chg="add del mod">
          <ac:chgData name="동환 고" userId="e2e8db8f48417655" providerId="LiveId" clId="{022E4907-B1BB-4971-9EAC-75CCC6B7EC2A}" dt="2024-06-16T06:49:24.450" v="4363" actId="21"/>
          <ac:spMkLst>
            <pc:docMk/>
            <pc:sldMk cId="3103884752" sldId="901"/>
            <ac:spMk id="37" creationId="{501B170A-CCAD-292F-1E45-CBAFD0366D1D}"/>
          </ac:spMkLst>
        </pc:spChg>
        <pc:spChg chg="add mod">
          <ac:chgData name="동환 고" userId="e2e8db8f48417655" providerId="LiveId" clId="{022E4907-B1BB-4971-9EAC-75CCC6B7EC2A}" dt="2024-06-16T06:53:25.400" v="4968"/>
          <ac:spMkLst>
            <pc:docMk/>
            <pc:sldMk cId="3103884752" sldId="901"/>
            <ac:spMk id="38" creationId="{10A04E54-D61A-1DD6-C647-4E7BFE289ED9}"/>
          </ac:spMkLst>
        </pc:spChg>
        <pc:spChg chg="add mod">
          <ac:chgData name="동환 고" userId="e2e8db8f48417655" providerId="LiveId" clId="{022E4907-B1BB-4971-9EAC-75CCC6B7EC2A}" dt="2024-06-16T06:51:38.201" v="4715"/>
          <ac:spMkLst>
            <pc:docMk/>
            <pc:sldMk cId="3103884752" sldId="901"/>
            <ac:spMk id="39" creationId="{3780504A-A051-13F2-D9E0-FC7A06354395}"/>
          </ac:spMkLst>
        </pc:spChg>
        <pc:spChg chg="add mod">
          <ac:chgData name="동환 고" userId="e2e8db8f48417655" providerId="LiveId" clId="{022E4907-B1BB-4971-9EAC-75CCC6B7EC2A}" dt="2024-06-16T06:54:26.920" v="5313"/>
          <ac:spMkLst>
            <pc:docMk/>
            <pc:sldMk cId="3103884752" sldId="901"/>
            <ac:spMk id="40" creationId="{6E26FD0B-0E0C-A837-BCF3-E4B3AF53479D}"/>
          </ac:spMkLst>
        </pc:spChg>
        <pc:spChg chg="add mod">
          <ac:chgData name="동환 고" userId="e2e8db8f48417655" providerId="LiveId" clId="{022E4907-B1BB-4971-9EAC-75CCC6B7EC2A}" dt="2024-06-16T07:01:49.283" v="5844" actId="14100"/>
          <ac:spMkLst>
            <pc:docMk/>
            <pc:sldMk cId="3103884752" sldId="901"/>
            <ac:spMk id="41" creationId="{DD265A42-3484-3F6F-CC92-FBDAF4E59AA1}"/>
          </ac:spMkLst>
        </pc:spChg>
        <pc:spChg chg="add mod">
          <ac:chgData name="동환 고" userId="e2e8db8f48417655" providerId="LiveId" clId="{022E4907-B1BB-4971-9EAC-75CCC6B7EC2A}" dt="2024-06-16T06:53:36.295" v="4998"/>
          <ac:spMkLst>
            <pc:docMk/>
            <pc:sldMk cId="3103884752" sldId="901"/>
            <ac:spMk id="42" creationId="{B1C8CBC2-222F-E40F-642A-EB7D5F954205}"/>
          </ac:spMkLst>
        </pc:spChg>
        <pc:spChg chg="add mod">
          <ac:chgData name="동환 고" userId="e2e8db8f48417655" providerId="LiveId" clId="{022E4907-B1BB-4971-9EAC-75CCC6B7EC2A}" dt="2024-06-16T06:51:45.378" v="4750"/>
          <ac:spMkLst>
            <pc:docMk/>
            <pc:sldMk cId="3103884752" sldId="901"/>
            <ac:spMk id="43" creationId="{90E26DC8-0749-48C8-3A4D-EE6B9B9B8905}"/>
          </ac:spMkLst>
        </pc:spChg>
        <pc:spChg chg="add mod">
          <ac:chgData name="동환 고" userId="e2e8db8f48417655" providerId="LiveId" clId="{022E4907-B1BB-4971-9EAC-75CCC6B7EC2A}" dt="2024-06-16T06:54:37.701" v="5386"/>
          <ac:spMkLst>
            <pc:docMk/>
            <pc:sldMk cId="3103884752" sldId="901"/>
            <ac:spMk id="44" creationId="{F856FD1C-698A-5270-554C-AE59208AB2E2}"/>
          </ac:spMkLst>
        </pc:spChg>
        <pc:spChg chg="add mod">
          <ac:chgData name="동환 고" userId="e2e8db8f48417655" providerId="LiveId" clId="{022E4907-B1BB-4971-9EAC-75CCC6B7EC2A}" dt="2024-06-16T07:01:40.389" v="5840" actId="14100"/>
          <ac:spMkLst>
            <pc:docMk/>
            <pc:sldMk cId="3103884752" sldId="901"/>
            <ac:spMk id="45" creationId="{53DFF7BC-072A-12E7-3FA7-35C52D9EE8DF}"/>
          </ac:spMkLst>
        </pc:spChg>
        <pc:spChg chg="add mod">
          <ac:chgData name="동환 고" userId="e2e8db8f48417655" providerId="LiveId" clId="{022E4907-B1BB-4971-9EAC-75CCC6B7EC2A}" dt="2024-06-16T06:53:47.638" v="5053"/>
          <ac:spMkLst>
            <pc:docMk/>
            <pc:sldMk cId="3103884752" sldId="901"/>
            <ac:spMk id="46" creationId="{EF3FAB48-D0DB-F60B-42CC-EAE48C961609}"/>
          </ac:spMkLst>
        </pc:spChg>
        <pc:spChg chg="add mod">
          <ac:chgData name="동환 고" userId="e2e8db8f48417655" providerId="LiveId" clId="{022E4907-B1BB-4971-9EAC-75CCC6B7EC2A}" dt="2024-06-16T06:51:54.666" v="4803"/>
          <ac:spMkLst>
            <pc:docMk/>
            <pc:sldMk cId="3103884752" sldId="901"/>
            <ac:spMk id="47" creationId="{3A9DEA0D-6914-FD9B-A289-F39B14322069}"/>
          </ac:spMkLst>
        </pc:spChg>
        <pc:spChg chg="add mod">
          <ac:chgData name="동환 고" userId="e2e8db8f48417655" providerId="LiveId" clId="{022E4907-B1BB-4971-9EAC-75CCC6B7EC2A}" dt="2024-06-16T06:54:52.302" v="5459"/>
          <ac:spMkLst>
            <pc:docMk/>
            <pc:sldMk cId="3103884752" sldId="901"/>
            <ac:spMk id="48" creationId="{63BF779D-9E13-8DEB-048D-354436DE4F43}"/>
          </ac:spMkLst>
        </pc:spChg>
        <pc:spChg chg="add mod">
          <ac:chgData name="동환 고" userId="e2e8db8f48417655" providerId="LiveId" clId="{022E4907-B1BB-4971-9EAC-75CCC6B7EC2A}" dt="2024-06-16T07:01:25.759" v="5836" actId="14100"/>
          <ac:spMkLst>
            <pc:docMk/>
            <pc:sldMk cId="3103884752" sldId="901"/>
            <ac:spMk id="49" creationId="{D775A0B3-6B19-BB8E-52DB-20F1AD827109}"/>
          </ac:spMkLst>
        </pc:spChg>
        <pc:picChg chg="del">
          <ac:chgData name="동환 고" userId="e2e8db8f48417655" providerId="LiveId" clId="{022E4907-B1BB-4971-9EAC-75CCC6B7EC2A}" dt="2024-06-16T06:48:52.730" v="4357" actId="21"/>
          <ac:picMkLst>
            <pc:docMk/>
            <pc:sldMk cId="3103884752" sldId="901"/>
            <ac:picMk id="10" creationId="{3F686753-C4F7-88D0-2D02-96CD9B08E339}"/>
          </ac:picMkLst>
        </pc:picChg>
      </pc:sldChg>
      <pc:sldChg chg="addSp delSp modSp add mod">
        <pc:chgData name="동환 고" userId="e2e8db8f48417655" providerId="LiveId" clId="{022E4907-B1BB-4971-9EAC-75CCC6B7EC2A}" dt="2024-06-16T08:49:41.101" v="12220" actId="20577"/>
        <pc:sldMkLst>
          <pc:docMk/>
          <pc:sldMk cId="702287956" sldId="902"/>
        </pc:sldMkLst>
        <pc:spChg chg="mod">
          <ac:chgData name="동환 고" userId="e2e8db8f48417655" providerId="LiveId" clId="{022E4907-B1BB-4971-9EAC-75CCC6B7EC2A}" dt="2024-06-16T07:24:34.151" v="7911" actId="20577"/>
          <ac:spMkLst>
            <pc:docMk/>
            <pc:sldMk cId="702287956" sldId="902"/>
            <ac:spMk id="4" creationId="{7FFF25AF-FCBC-908B-08C1-7EBA10A669B2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5" creationId="{B4177BE5-F86B-94C7-FB46-86793C3374A7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6" creationId="{3531BD89-BEB3-0629-F5D4-43F9AB2EFDE3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7" creationId="{49B71F9B-2BE3-80FA-6179-32ECFC29D857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8" creationId="{1DDFE121-9425-FA85-56DA-C6E74E636627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9" creationId="{5FE059AE-1E8E-CFC4-ED74-DA33D5209CD1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10" creationId="{1D196130-D37C-C8B8-3FB6-2F1D131C238C}"/>
          </ac:spMkLst>
        </pc:spChg>
        <pc:spChg chg="del">
          <ac:chgData name="동환 고" userId="e2e8db8f48417655" providerId="LiveId" clId="{022E4907-B1BB-4971-9EAC-75CCC6B7EC2A}" dt="2024-06-16T07:15:53.933" v="6148" actId="21"/>
          <ac:spMkLst>
            <pc:docMk/>
            <pc:sldMk cId="702287956" sldId="902"/>
            <ac:spMk id="11" creationId="{6BC6D335-A9F5-945F-E969-D491DF8FDA3F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12" creationId="{BAC3C05F-AB7C-5A35-C865-B9F27D270834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13" creationId="{9ECC610D-D864-EADF-C807-00F743B5CB77}"/>
          </ac:spMkLst>
        </pc:spChg>
        <pc:spChg chg="add mod">
          <ac:chgData name="동환 고" userId="e2e8db8f48417655" providerId="LiveId" clId="{022E4907-B1BB-4971-9EAC-75CCC6B7EC2A}" dt="2024-06-16T08:49:41.101" v="12220" actId="20577"/>
          <ac:spMkLst>
            <pc:docMk/>
            <pc:sldMk cId="702287956" sldId="902"/>
            <ac:spMk id="14" creationId="{BCAEC090-E7F8-F471-A4ED-79A0A4B1E81D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15" creationId="{433435B9-A2E9-B4AB-F341-C421230C85D7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16" creationId="{38417670-EDD3-8AC8-417D-987404E47DF0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17" creationId="{29E7BC1E-2C5A-CA3E-2327-B5091BFAC23E}"/>
          </ac:spMkLst>
        </pc:spChg>
        <pc:spChg chg="add mod">
          <ac:chgData name="동환 고" userId="e2e8db8f48417655" providerId="LiveId" clId="{022E4907-B1BB-4971-9EAC-75CCC6B7EC2A}" dt="2024-06-16T07:23:55.955" v="7745" actId="1076"/>
          <ac:spMkLst>
            <pc:docMk/>
            <pc:sldMk cId="702287956" sldId="902"/>
            <ac:spMk id="18" creationId="{935EA50F-9DE5-58C5-F69E-B2D91D6CA5E1}"/>
          </ac:spMkLst>
        </pc:spChg>
      </pc:sldChg>
      <pc:sldChg chg="delSp modSp add mod">
        <pc:chgData name="동환 고" userId="e2e8db8f48417655" providerId="LiveId" clId="{022E4907-B1BB-4971-9EAC-75CCC6B7EC2A}" dt="2024-06-16T08:49:12.787" v="12205" actId="14100"/>
        <pc:sldMkLst>
          <pc:docMk/>
          <pc:sldMk cId="1557621751" sldId="903"/>
        </pc:sldMkLst>
        <pc:spChg chg="mod">
          <ac:chgData name="동환 고" userId="e2e8db8f48417655" providerId="LiveId" clId="{022E4907-B1BB-4971-9EAC-75CCC6B7EC2A}" dt="2024-06-16T08:04:15.061" v="8689"/>
          <ac:spMkLst>
            <pc:docMk/>
            <pc:sldMk cId="1557621751" sldId="903"/>
            <ac:spMk id="4" creationId="{7FFF25AF-FCBC-908B-08C1-7EBA10A669B2}"/>
          </ac:spMkLst>
        </pc:spChg>
        <pc:spChg chg="del">
          <ac:chgData name="동환 고" userId="e2e8db8f48417655" providerId="LiveId" clId="{022E4907-B1BB-4971-9EAC-75CCC6B7EC2A}" dt="2024-06-16T08:04:26.348" v="8691" actId="21"/>
          <ac:spMkLst>
            <pc:docMk/>
            <pc:sldMk cId="1557621751" sldId="903"/>
            <ac:spMk id="8" creationId="{7B15DDAC-384E-A367-8CB1-6B039E73D50B}"/>
          </ac:spMkLst>
        </pc:spChg>
        <pc:spChg chg="mod">
          <ac:chgData name="동환 고" userId="e2e8db8f48417655" providerId="LiveId" clId="{022E4907-B1BB-4971-9EAC-75CCC6B7EC2A}" dt="2024-06-16T08:05:01.456" v="8703" actId="14100"/>
          <ac:spMkLst>
            <pc:docMk/>
            <pc:sldMk cId="1557621751" sldId="903"/>
            <ac:spMk id="9" creationId="{7C8DD148-207F-1347-E467-49F9990C41D4}"/>
          </ac:spMkLst>
        </pc:spChg>
        <pc:spChg chg="mod">
          <ac:chgData name="동환 고" userId="e2e8db8f48417655" providerId="LiveId" clId="{022E4907-B1BB-4971-9EAC-75CCC6B7EC2A}" dt="2024-06-16T08:49:12.787" v="12205" actId="14100"/>
          <ac:spMkLst>
            <pc:docMk/>
            <pc:sldMk cId="1557621751" sldId="903"/>
            <ac:spMk id="12" creationId="{AEEF6290-C67E-F969-45FA-CBE83D0A5BA7}"/>
          </ac:spMkLst>
        </pc:spChg>
        <pc:picChg chg="mod">
          <ac:chgData name="동환 고" userId="e2e8db8f48417655" providerId="LiveId" clId="{022E4907-B1BB-4971-9EAC-75CCC6B7EC2A}" dt="2024-06-16T08:04:54.876" v="8701" actId="14100"/>
          <ac:picMkLst>
            <pc:docMk/>
            <pc:sldMk cId="1557621751" sldId="903"/>
            <ac:picMk id="14" creationId="{474CC1E0-97AF-3F19-6814-CDDE56B503E7}"/>
          </ac:picMkLst>
        </pc:picChg>
        <pc:picChg chg="mod">
          <ac:chgData name="동환 고" userId="e2e8db8f48417655" providerId="LiveId" clId="{022E4907-B1BB-4971-9EAC-75CCC6B7EC2A}" dt="2024-06-16T08:04:52.368" v="8700" actId="14100"/>
          <ac:picMkLst>
            <pc:docMk/>
            <pc:sldMk cId="1557621751" sldId="903"/>
            <ac:picMk id="16" creationId="{F06E5E69-620D-B687-08E9-65EE989616A8}"/>
          </ac:picMkLst>
        </pc:picChg>
        <pc:picChg chg="del">
          <ac:chgData name="동환 고" userId="e2e8db8f48417655" providerId="LiveId" clId="{022E4907-B1BB-4971-9EAC-75CCC6B7EC2A}" dt="2024-06-16T08:04:04.658" v="8678" actId="21"/>
          <ac:picMkLst>
            <pc:docMk/>
            <pc:sldMk cId="1557621751" sldId="903"/>
            <ac:picMk id="18" creationId="{6DBD19FD-2F9F-8A0E-1D4B-7FC019550C2F}"/>
          </ac:picMkLst>
        </pc:picChg>
      </pc:sldChg>
      <pc:sldChg chg="addSp delSp modSp add mod">
        <pc:chgData name="동환 고" userId="e2e8db8f48417655" providerId="LiveId" clId="{022E4907-B1BB-4971-9EAC-75CCC6B7EC2A}" dt="2024-06-16T08:49:02.681" v="12203" actId="14100"/>
        <pc:sldMkLst>
          <pc:docMk/>
          <pc:sldMk cId="3759042907" sldId="904"/>
        </pc:sldMkLst>
        <pc:spChg chg="mod">
          <ac:chgData name="동환 고" userId="e2e8db8f48417655" providerId="LiveId" clId="{022E4907-B1BB-4971-9EAC-75CCC6B7EC2A}" dt="2024-06-16T08:08:18.019" v="8914"/>
          <ac:spMkLst>
            <pc:docMk/>
            <pc:sldMk cId="3759042907" sldId="904"/>
            <ac:spMk id="4" creationId="{7FFF25AF-FCBC-908B-08C1-7EBA10A669B2}"/>
          </ac:spMkLst>
        </pc:spChg>
        <pc:spChg chg="del">
          <ac:chgData name="동환 고" userId="e2e8db8f48417655" providerId="LiveId" clId="{022E4907-B1BB-4971-9EAC-75CCC6B7EC2A}" dt="2024-06-16T08:06:20.215" v="8759" actId="21"/>
          <ac:spMkLst>
            <pc:docMk/>
            <pc:sldMk cId="3759042907" sldId="904"/>
            <ac:spMk id="8" creationId="{7B15DDAC-384E-A367-8CB1-6B039E73D50B}"/>
          </ac:spMkLst>
        </pc:spChg>
        <pc:spChg chg="mod">
          <ac:chgData name="동환 고" userId="e2e8db8f48417655" providerId="LiveId" clId="{022E4907-B1BB-4971-9EAC-75CCC6B7EC2A}" dt="2024-06-16T08:49:02.681" v="12203" actId="14100"/>
          <ac:spMkLst>
            <pc:docMk/>
            <pc:sldMk cId="3759042907" sldId="904"/>
            <ac:spMk id="9" creationId="{7C8DD148-207F-1347-E467-49F9990C41D4}"/>
          </ac:spMkLst>
        </pc:spChg>
        <pc:spChg chg="add mod">
          <ac:chgData name="동환 고" userId="e2e8db8f48417655" providerId="LiveId" clId="{022E4907-B1BB-4971-9EAC-75CCC6B7EC2A}" dt="2024-06-16T08:48:49.911" v="12199" actId="1076"/>
          <ac:spMkLst>
            <pc:docMk/>
            <pc:sldMk cId="3759042907" sldId="904"/>
            <ac:spMk id="11" creationId="{D2D39025-4AEF-2FCB-5598-523B436EC17B}"/>
          </ac:spMkLst>
        </pc:spChg>
        <pc:spChg chg="del">
          <ac:chgData name="동환 고" userId="e2e8db8f48417655" providerId="LiveId" clId="{022E4907-B1BB-4971-9EAC-75CCC6B7EC2A}" dt="2024-06-16T08:06:17.483" v="8758" actId="21"/>
          <ac:spMkLst>
            <pc:docMk/>
            <pc:sldMk cId="3759042907" sldId="904"/>
            <ac:spMk id="12" creationId="{AEEF6290-C67E-F969-45FA-CBE83D0A5BA7}"/>
          </ac:spMkLst>
        </pc:spChg>
        <pc:picChg chg="add mod">
          <ac:chgData name="동환 고" userId="e2e8db8f48417655" providerId="LiveId" clId="{022E4907-B1BB-4971-9EAC-75CCC6B7EC2A}" dt="2024-06-16T08:12:02.446" v="8932" actId="1076"/>
          <ac:picMkLst>
            <pc:docMk/>
            <pc:sldMk cId="3759042907" sldId="904"/>
            <ac:picMk id="6" creationId="{6F2A5ACF-7B91-5907-AE79-3DE649E2EB7A}"/>
          </ac:picMkLst>
        </pc:picChg>
        <pc:picChg chg="add mod">
          <ac:chgData name="동환 고" userId="e2e8db8f48417655" providerId="LiveId" clId="{022E4907-B1BB-4971-9EAC-75CCC6B7EC2A}" dt="2024-06-16T08:48:47.013" v="12198" actId="1076"/>
          <ac:picMkLst>
            <pc:docMk/>
            <pc:sldMk cId="3759042907" sldId="904"/>
            <ac:picMk id="10" creationId="{5DFD8494-42C3-39E4-4FAA-AEB49BEB32E6}"/>
          </ac:picMkLst>
        </pc:picChg>
        <pc:picChg chg="del">
          <ac:chgData name="동환 고" userId="e2e8db8f48417655" providerId="LiveId" clId="{022E4907-B1BB-4971-9EAC-75CCC6B7EC2A}" dt="2024-06-16T08:06:01.451" v="8712" actId="21"/>
          <ac:picMkLst>
            <pc:docMk/>
            <pc:sldMk cId="3759042907" sldId="904"/>
            <ac:picMk id="14" creationId="{474CC1E0-97AF-3F19-6814-CDDE56B503E7}"/>
          </ac:picMkLst>
        </pc:picChg>
        <pc:picChg chg="del">
          <ac:chgData name="동환 고" userId="e2e8db8f48417655" providerId="LiveId" clId="{022E4907-B1BB-4971-9EAC-75CCC6B7EC2A}" dt="2024-06-16T08:06:01.451" v="8712" actId="21"/>
          <ac:picMkLst>
            <pc:docMk/>
            <pc:sldMk cId="3759042907" sldId="904"/>
            <ac:picMk id="16" creationId="{F06E5E69-620D-B687-08E9-65EE989616A8}"/>
          </ac:picMkLst>
        </pc:picChg>
        <pc:picChg chg="del">
          <ac:chgData name="동환 고" userId="e2e8db8f48417655" providerId="LiveId" clId="{022E4907-B1BB-4971-9EAC-75CCC6B7EC2A}" dt="2024-06-16T08:06:01.451" v="8712" actId="21"/>
          <ac:picMkLst>
            <pc:docMk/>
            <pc:sldMk cId="3759042907" sldId="904"/>
            <ac:picMk id="18" creationId="{6DBD19FD-2F9F-8A0E-1D4B-7FC019550C2F}"/>
          </ac:picMkLst>
        </pc:picChg>
      </pc:sldChg>
      <pc:sldChg chg="addSp delSp modSp add mod">
        <pc:chgData name="동환 고" userId="e2e8db8f48417655" providerId="LiveId" clId="{022E4907-B1BB-4971-9EAC-75CCC6B7EC2A}" dt="2024-06-16T08:49:48.564" v="12222" actId="20577"/>
        <pc:sldMkLst>
          <pc:docMk/>
          <pc:sldMk cId="83151899" sldId="905"/>
        </pc:sldMkLst>
        <pc:spChg chg="mod">
          <ac:chgData name="동환 고" userId="e2e8db8f48417655" providerId="LiveId" clId="{022E4907-B1BB-4971-9EAC-75CCC6B7EC2A}" dt="2024-06-16T08:26:23.615" v="10111"/>
          <ac:spMkLst>
            <pc:docMk/>
            <pc:sldMk cId="83151899" sldId="905"/>
            <ac:spMk id="4" creationId="{7FFF25AF-FCBC-908B-08C1-7EBA10A669B2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5" creationId="{A0B8C345-F6B7-8D74-D3CF-780D7EEBC1A2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6" creationId="{435D4F30-5352-3B46-82D8-606FC579B45A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7" creationId="{07E517A9-ABBE-5760-180F-24BC383CD4E0}"/>
          </ac:spMkLst>
        </pc:spChg>
        <pc:spChg chg="mod">
          <ac:chgData name="동환 고" userId="e2e8db8f48417655" providerId="LiveId" clId="{022E4907-B1BB-4971-9EAC-75CCC6B7EC2A}" dt="2024-06-16T08:49:48.564" v="12222" actId="20577"/>
          <ac:spMkLst>
            <pc:docMk/>
            <pc:sldMk cId="83151899" sldId="905"/>
            <ac:spMk id="8" creationId="{7B15DDAC-384E-A367-8CB1-6B039E73D50B}"/>
          </ac:spMkLst>
        </pc:spChg>
        <pc:spChg chg="mod">
          <ac:chgData name="동환 고" userId="e2e8db8f48417655" providerId="LiveId" clId="{022E4907-B1BB-4971-9EAC-75CCC6B7EC2A}" dt="2024-06-16T08:49:35.959" v="12218" actId="20577"/>
          <ac:spMkLst>
            <pc:docMk/>
            <pc:sldMk cId="83151899" sldId="905"/>
            <ac:spMk id="9" creationId="{7C8DD148-207F-1347-E467-49F9990C41D4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10" creationId="{00A4DCF1-6D77-D89C-E7B1-3ABBB900C34E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11" creationId="{87A966C9-C84C-B130-1CEA-45AC725E2E26}"/>
          </ac:spMkLst>
        </pc:spChg>
        <pc:spChg chg="del">
          <ac:chgData name="동환 고" userId="e2e8db8f48417655" providerId="LiveId" clId="{022E4907-B1BB-4971-9EAC-75CCC6B7EC2A}" dt="2024-06-16T08:23:36.289" v="9842" actId="21"/>
          <ac:spMkLst>
            <pc:docMk/>
            <pc:sldMk cId="83151899" sldId="905"/>
            <ac:spMk id="12" creationId="{AEEF6290-C67E-F969-45FA-CBE83D0A5BA7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13" creationId="{843AA760-4703-8193-92D2-7CE078215685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15" creationId="{311189AA-1B05-FCDB-C5F9-1A96FB0C6C1C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17" creationId="{264C574C-9C74-3E98-6301-2CAB52939474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19" creationId="{6CFB428A-1AF6-AC30-1F8B-130D7A2BC63E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0" creationId="{A0D6BAEC-0335-D92D-8D30-DE81A7BA30C5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1" creationId="{8BA50BC8-2CDD-3E28-D8C9-D05F3091FAAD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2" creationId="{8B1EAB92-9526-31F1-E9D9-E97E145E7A3D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3" creationId="{1CD6B130-9F4B-19D8-E2D5-5D53572F8533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4" creationId="{05328528-2D02-569A-2532-E16FDE1DAFEE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5" creationId="{7055E484-C9B4-99C1-B808-17461817D05D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6" creationId="{FD02ED61-003C-223E-368B-2A6043D21E72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7" creationId="{C326E446-927C-097D-FBF0-C03000B51599}"/>
          </ac:spMkLst>
        </pc:spChg>
        <pc:spChg chg="add mod">
          <ac:chgData name="동환 고" userId="e2e8db8f48417655" providerId="LiveId" clId="{022E4907-B1BB-4971-9EAC-75CCC6B7EC2A}" dt="2024-06-16T08:24:24.884" v="9850" actId="1076"/>
          <ac:spMkLst>
            <pc:docMk/>
            <pc:sldMk cId="83151899" sldId="905"/>
            <ac:spMk id="28" creationId="{C6377528-1534-AE25-B21A-C1610B82FFF7}"/>
          </ac:spMkLst>
        </pc:spChg>
        <pc:picChg chg="del">
          <ac:chgData name="동환 고" userId="e2e8db8f48417655" providerId="LiveId" clId="{022E4907-B1BB-4971-9EAC-75CCC6B7EC2A}" dt="2024-06-16T08:23:08.397" v="9836" actId="21"/>
          <ac:picMkLst>
            <pc:docMk/>
            <pc:sldMk cId="83151899" sldId="905"/>
            <ac:picMk id="14" creationId="{474CC1E0-97AF-3F19-6814-CDDE56B503E7}"/>
          </ac:picMkLst>
        </pc:picChg>
        <pc:picChg chg="del mod">
          <ac:chgData name="동환 고" userId="e2e8db8f48417655" providerId="LiveId" clId="{022E4907-B1BB-4971-9EAC-75CCC6B7EC2A}" dt="2024-06-16T08:23:19.514" v="9838" actId="21"/>
          <ac:picMkLst>
            <pc:docMk/>
            <pc:sldMk cId="83151899" sldId="905"/>
            <ac:picMk id="16" creationId="{F06E5E69-620D-B687-08E9-65EE989616A8}"/>
          </ac:picMkLst>
        </pc:picChg>
        <pc:picChg chg="del">
          <ac:chgData name="동환 고" userId="e2e8db8f48417655" providerId="LiveId" clId="{022E4907-B1BB-4971-9EAC-75CCC6B7EC2A}" dt="2024-06-16T08:23:21.542" v="9839" actId="21"/>
          <ac:picMkLst>
            <pc:docMk/>
            <pc:sldMk cId="83151899" sldId="905"/>
            <ac:picMk id="18" creationId="{6DBD19FD-2F9F-8A0E-1D4B-7FC019550C2F}"/>
          </ac:picMkLst>
        </pc:picChg>
        <pc:picChg chg="add mod">
          <ac:chgData name="동환 고" userId="e2e8db8f48417655" providerId="LiveId" clId="{022E4907-B1BB-4971-9EAC-75CCC6B7EC2A}" dt="2024-06-16T08:24:33.893" v="9852" actId="1076"/>
          <ac:picMkLst>
            <pc:docMk/>
            <pc:sldMk cId="83151899" sldId="905"/>
            <ac:picMk id="30" creationId="{72280E7E-32F6-9780-3F8A-AF9CABEF838C}"/>
          </ac:picMkLst>
        </pc:picChg>
      </pc:sldChg>
      <pc:sldChg chg="addSp delSp modSp add mod">
        <pc:chgData name="동환 고" userId="e2e8db8f48417655" providerId="LiveId" clId="{022E4907-B1BB-4971-9EAC-75CCC6B7EC2A}" dt="2024-06-16T08:50:01.051" v="12227" actId="20577"/>
        <pc:sldMkLst>
          <pc:docMk/>
          <pc:sldMk cId="1937859403" sldId="906"/>
        </pc:sldMkLst>
        <pc:spChg chg="mod">
          <ac:chgData name="동환 고" userId="e2e8db8f48417655" providerId="LiveId" clId="{022E4907-B1BB-4971-9EAC-75CCC6B7EC2A}" dt="2024-06-16T08:19:32.024" v="9389"/>
          <ac:spMkLst>
            <pc:docMk/>
            <pc:sldMk cId="1937859403" sldId="906"/>
            <ac:spMk id="4" creationId="{7FFF25AF-FCBC-908B-08C1-7EBA10A669B2}"/>
          </ac:spMkLst>
        </pc:spChg>
        <pc:spChg chg="mod">
          <ac:chgData name="동환 고" userId="e2e8db8f48417655" providerId="LiveId" clId="{022E4907-B1BB-4971-9EAC-75CCC6B7EC2A}" dt="2024-06-16T08:49:58.442" v="12224" actId="20577"/>
          <ac:spMkLst>
            <pc:docMk/>
            <pc:sldMk cId="1937859403" sldId="906"/>
            <ac:spMk id="8" creationId="{7B15DDAC-384E-A367-8CB1-6B039E73D50B}"/>
          </ac:spMkLst>
        </pc:spChg>
        <pc:spChg chg="del">
          <ac:chgData name="동환 고" userId="e2e8db8f48417655" providerId="LiveId" clId="{022E4907-B1BB-4971-9EAC-75CCC6B7EC2A}" dt="2024-06-16T08:12:56.606" v="8940" actId="21"/>
          <ac:spMkLst>
            <pc:docMk/>
            <pc:sldMk cId="1937859403" sldId="906"/>
            <ac:spMk id="9" creationId="{7C8DD148-207F-1347-E467-49F9990C41D4}"/>
          </ac:spMkLst>
        </pc:spChg>
        <pc:spChg chg="add mod">
          <ac:chgData name="동환 고" userId="e2e8db8f48417655" providerId="LiveId" clId="{022E4907-B1BB-4971-9EAC-75CCC6B7EC2A}" dt="2024-06-16T08:50:01.051" v="12227" actId="20577"/>
          <ac:spMkLst>
            <pc:docMk/>
            <pc:sldMk cId="1937859403" sldId="906"/>
            <ac:spMk id="11" creationId="{347E4239-2ACF-240D-9D52-46AC22AD944D}"/>
          </ac:spMkLst>
        </pc:spChg>
        <pc:spChg chg="del">
          <ac:chgData name="동환 고" userId="e2e8db8f48417655" providerId="LiveId" clId="{022E4907-B1BB-4971-9EAC-75CCC6B7EC2A}" dt="2024-06-16T08:12:52.490" v="8938" actId="21"/>
          <ac:spMkLst>
            <pc:docMk/>
            <pc:sldMk cId="1937859403" sldId="906"/>
            <ac:spMk id="12" creationId="{AEEF6290-C67E-F969-45FA-CBE83D0A5BA7}"/>
          </ac:spMkLst>
        </pc:spChg>
        <pc:picChg chg="add mod">
          <ac:chgData name="동환 고" userId="e2e8db8f48417655" providerId="LiveId" clId="{022E4907-B1BB-4971-9EAC-75CCC6B7EC2A}" dt="2024-06-16T08:18:57.580" v="9276" actId="1076"/>
          <ac:picMkLst>
            <pc:docMk/>
            <pc:sldMk cId="1937859403" sldId="906"/>
            <ac:picMk id="6" creationId="{5839FA82-8AE2-40D0-5DC2-DB6DEF991BC0}"/>
          </ac:picMkLst>
        </pc:picChg>
        <pc:picChg chg="add mod">
          <ac:chgData name="동환 고" userId="e2e8db8f48417655" providerId="LiveId" clId="{022E4907-B1BB-4971-9EAC-75CCC6B7EC2A}" dt="2024-06-16T08:19:01.627" v="9278" actId="14100"/>
          <ac:picMkLst>
            <pc:docMk/>
            <pc:sldMk cId="1937859403" sldId="906"/>
            <ac:picMk id="10" creationId="{AC7EA43E-D821-CD29-CEEE-96560E28610B}"/>
          </ac:picMkLst>
        </pc:picChg>
        <pc:picChg chg="del">
          <ac:chgData name="동환 고" userId="e2e8db8f48417655" providerId="LiveId" clId="{022E4907-B1BB-4971-9EAC-75CCC6B7EC2A}" dt="2024-06-16T08:12:54.262" v="8939" actId="21"/>
          <ac:picMkLst>
            <pc:docMk/>
            <pc:sldMk cId="1937859403" sldId="906"/>
            <ac:picMk id="14" creationId="{474CC1E0-97AF-3F19-6814-CDDE56B503E7}"/>
          </ac:picMkLst>
        </pc:picChg>
        <pc:picChg chg="del">
          <ac:chgData name="동환 고" userId="e2e8db8f48417655" providerId="LiveId" clId="{022E4907-B1BB-4971-9EAC-75CCC6B7EC2A}" dt="2024-06-16T08:12:49.859" v="8937" actId="21"/>
          <ac:picMkLst>
            <pc:docMk/>
            <pc:sldMk cId="1937859403" sldId="906"/>
            <ac:picMk id="16" creationId="{F06E5E69-620D-B687-08E9-65EE989616A8}"/>
          </ac:picMkLst>
        </pc:picChg>
        <pc:picChg chg="del mod">
          <ac:chgData name="동환 고" userId="e2e8db8f48417655" providerId="LiveId" clId="{022E4907-B1BB-4971-9EAC-75CCC6B7EC2A}" dt="2024-06-16T08:17:03.567" v="9144" actId="21"/>
          <ac:picMkLst>
            <pc:docMk/>
            <pc:sldMk cId="1937859403" sldId="906"/>
            <ac:picMk id="18" creationId="{6DBD19FD-2F9F-8A0E-1D4B-7FC019550C2F}"/>
          </ac:picMkLst>
        </pc:picChg>
      </pc:sldChg>
      <pc:sldChg chg="addSp delSp modSp add mod">
        <pc:chgData name="동환 고" userId="e2e8db8f48417655" providerId="LiveId" clId="{022E4907-B1BB-4971-9EAC-75CCC6B7EC2A}" dt="2024-06-16T08:50:32.058" v="12238" actId="20577"/>
        <pc:sldMkLst>
          <pc:docMk/>
          <pc:sldMk cId="3348251701" sldId="907"/>
        </pc:sldMkLst>
        <pc:spChg chg="mod">
          <ac:chgData name="동환 고" userId="e2e8db8f48417655" providerId="LiveId" clId="{022E4907-B1BB-4971-9EAC-75CCC6B7EC2A}" dt="2024-06-16T08:27:16.526" v="10167"/>
          <ac:spMkLst>
            <pc:docMk/>
            <pc:sldMk cId="3348251701" sldId="907"/>
            <ac:spMk id="2" creationId="{3E7A3E94-E30D-2764-F84A-7025BCF1B0F1}"/>
          </ac:spMkLst>
        </pc:spChg>
        <pc:spChg chg="mod">
          <ac:chgData name="동환 고" userId="e2e8db8f48417655" providerId="LiveId" clId="{022E4907-B1BB-4971-9EAC-75CCC6B7EC2A}" dt="2024-06-16T08:45:42.099" v="12096" actId="5793"/>
          <ac:spMkLst>
            <pc:docMk/>
            <pc:sldMk cId="3348251701" sldId="907"/>
            <ac:spMk id="4" creationId="{7FFF25AF-FCBC-908B-08C1-7EBA10A669B2}"/>
          </ac:spMkLst>
        </pc:spChg>
        <pc:spChg chg="add mod">
          <ac:chgData name="동환 고" userId="e2e8db8f48417655" providerId="LiveId" clId="{022E4907-B1BB-4971-9EAC-75CCC6B7EC2A}" dt="2024-06-16T08:31:08.451" v="10319" actId="14100"/>
          <ac:spMkLst>
            <pc:docMk/>
            <pc:sldMk cId="3348251701" sldId="907"/>
            <ac:spMk id="5" creationId="{8A00D4FE-97C9-6E80-0AB1-B79EEBDE5F6C}"/>
          </ac:spMkLst>
        </pc:spChg>
        <pc:spChg chg="add mod">
          <ac:chgData name="동환 고" userId="e2e8db8f48417655" providerId="LiveId" clId="{022E4907-B1BB-4971-9EAC-75CCC6B7EC2A}" dt="2024-06-16T08:47:05.962" v="12146" actId="14100"/>
          <ac:spMkLst>
            <pc:docMk/>
            <pc:sldMk cId="3348251701" sldId="907"/>
            <ac:spMk id="6" creationId="{5AB3429F-A6C2-1E50-617A-214D0324BFB1}"/>
          </ac:spMkLst>
        </pc:spChg>
        <pc:spChg chg="add mod">
          <ac:chgData name="동환 고" userId="e2e8db8f48417655" providerId="LiveId" clId="{022E4907-B1BB-4971-9EAC-75CCC6B7EC2A}" dt="2024-06-16T08:31:39.648" v="10373" actId="14100"/>
          <ac:spMkLst>
            <pc:docMk/>
            <pc:sldMk cId="3348251701" sldId="907"/>
            <ac:spMk id="7" creationId="{06DA521B-B655-424B-B59E-AABF1A024049}"/>
          </ac:spMkLst>
        </pc:spChg>
        <pc:spChg chg="del">
          <ac:chgData name="동환 고" userId="e2e8db8f48417655" providerId="LiveId" clId="{022E4907-B1BB-4971-9EAC-75CCC6B7EC2A}" dt="2024-06-16T08:27:07.199" v="10144" actId="21"/>
          <ac:spMkLst>
            <pc:docMk/>
            <pc:sldMk cId="3348251701" sldId="907"/>
            <ac:spMk id="8" creationId="{6F5ADE76-4AEF-23C2-B5A6-0D9C41E6A051}"/>
          </ac:spMkLst>
        </pc:spChg>
        <pc:spChg chg="add mod">
          <ac:chgData name="동환 고" userId="e2e8db8f48417655" providerId="LiveId" clId="{022E4907-B1BB-4971-9EAC-75CCC6B7EC2A}" dt="2024-06-16T08:33:38.213" v="10713" actId="14100"/>
          <ac:spMkLst>
            <pc:docMk/>
            <pc:sldMk cId="3348251701" sldId="907"/>
            <ac:spMk id="10" creationId="{968046A6-4F4A-B69C-2619-5084510ECFFA}"/>
          </ac:spMkLst>
        </pc:spChg>
        <pc:spChg chg="add mod">
          <ac:chgData name="동환 고" userId="e2e8db8f48417655" providerId="LiveId" clId="{022E4907-B1BB-4971-9EAC-75CCC6B7EC2A}" dt="2024-06-16T08:31:56.882" v="10378" actId="14100"/>
          <ac:spMkLst>
            <pc:docMk/>
            <pc:sldMk cId="3348251701" sldId="907"/>
            <ac:spMk id="11" creationId="{8DD2BB4F-DE81-CDBF-3A45-588C3A5CE5CB}"/>
          </ac:spMkLst>
        </pc:spChg>
        <pc:spChg chg="add mod">
          <ac:chgData name="동환 고" userId="e2e8db8f48417655" providerId="LiveId" clId="{022E4907-B1BB-4971-9EAC-75CCC6B7EC2A}" dt="2024-06-16T08:31:19.269" v="10366"/>
          <ac:spMkLst>
            <pc:docMk/>
            <pc:sldMk cId="3348251701" sldId="907"/>
            <ac:spMk id="12" creationId="{8CCC5D96-9289-B0A3-B7FF-9113FCCEDCA0}"/>
          </ac:spMkLst>
        </pc:spChg>
        <pc:spChg chg="add mod">
          <ac:chgData name="동환 고" userId="e2e8db8f48417655" providerId="LiveId" clId="{022E4907-B1BB-4971-9EAC-75CCC6B7EC2A}" dt="2024-06-16T08:47:00.958" v="12145" actId="14100"/>
          <ac:spMkLst>
            <pc:docMk/>
            <pc:sldMk cId="3348251701" sldId="907"/>
            <ac:spMk id="13" creationId="{B2C3E920-B5A8-2669-CBFA-1F2910971A32}"/>
          </ac:spMkLst>
        </pc:spChg>
        <pc:spChg chg="add mod">
          <ac:chgData name="동환 고" userId="e2e8db8f48417655" providerId="LiveId" clId="{022E4907-B1BB-4971-9EAC-75CCC6B7EC2A}" dt="2024-06-16T08:32:26.089" v="10536"/>
          <ac:spMkLst>
            <pc:docMk/>
            <pc:sldMk cId="3348251701" sldId="907"/>
            <ac:spMk id="14" creationId="{BDB50700-CD78-B337-A623-4E74BBF624B3}"/>
          </ac:spMkLst>
        </pc:spChg>
        <pc:spChg chg="add mod">
          <ac:chgData name="동환 고" userId="e2e8db8f48417655" providerId="LiveId" clId="{022E4907-B1BB-4971-9EAC-75CCC6B7EC2A}" dt="2024-06-16T08:33:20.080" v="10711"/>
          <ac:spMkLst>
            <pc:docMk/>
            <pc:sldMk cId="3348251701" sldId="907"/>
            <ac:spMk id="15" creationId="{1C43B9DA-C17F-C4E1-D4CC-7C92029B7B80}"/>
          </ac:spMkLst>
        </pc:spChg>
        <pc:spChg chg="add mod">
          <ac:chgData name="동환 고" userId="e2e8db8f48417655" providerId="LiveId" clId="{022E4907-B1BB-4971-9EAC-75CCC6B7EC2A}" dt="2024-06-16T08:33:17.929" v="10706"/>
          <ac:spMkLst>
            <pc:docMk/>
            <pc:sldMk cId="3348251701" sldId="907"/>
            <ac:spMk id="16" creationId="{175EC71F-659F-B311-945F-A6D8787A739D}"/>
          </ac:spMkLst>
        </pc:spChg>
        <pc:spChg chg="add del mod">
          <ac:chgData name="동환 고" userId="e2e8db8f48417655" providerId="LiveId" clId="{022E4907-B1BB-4971-9EAC-75CCC6B7EC2A}" dt="2024-06-16T08:30:17.406" v="10234" actId="21"/>
          <ac:spMkLst>
            <pc:docMk/>
            <pc:sldMk cId="3348251701" sldId="907"/>
            <ac:spMk id="17" creationId="{95E1DE56-50DB-FE11-5742-D9C4FAC4F7BA}"/>
          </ac:spMkLst>
        </pc:spChg>
        <pc:spChg chg="add del mod">
          <ac:chgData name="동환 고" userId="e2e8db8f48417655" providerId="LiveId" clId="{022E4907-B1BB-4971-9EAC-75CCC6B7EC2A}" dt="2024-06-16T08:30:17.406" v="10234" actId="21"/>
          <ac:spMkLst>
            <pc:docMk/>
            <pc:sldMk cId="3348251701" sldId="907"/>
            <ac:spMk id="18" creationId="{8A5AAFF4-38F3-C5A5-BBD1-5BF13DC79F7D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19" creationId="{F3319778-176C-0794-A2F6-FE5D43BA9AFE}"/>
          </ac:spMkLst>
        </pc:spChg>
        <pc:spChg chg="add del mod">
          <ac:chgData name="동환 고" userId="e2e8db8f48417655" providerId="LiveId" clId="{022E4907-B1BB-4971-9EAC-75CCC6B7EC2A}" dt="2024-06-16T08:34:03.362" v="10717" actId="21"/>
          <ac:spMkLst>
            <pc:docMk/>
            <pc:sldMk cId="3348251701" sldId="907"/>
            <ac:spMk id="20" creationId="{6346ADC7-323A-D34B-7622-6CE5D3C84C28}"/>
          </ac:spMkLst>
        </pc:spChg>
        <pc:spChg chg="add del mod">
          <ac:chgData name="동환 고" userId="e2e8db8f48417655" providerId="LiveId" clId="{022E4907-B1BB-4971-9EAC-75CCC6B7EC2A}" dt="2024-06-16T08:34:03.362" v="10717" actId="21"/>
          <ac:spMkLst>
            <pc:docMk/>
            <pc:sldMk cId="3348251701" sldId="907"/>
            <ac:spMk id="21" creationId="{3F95709D-D93E-ADC2-F75C-AD019B5D7235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22" creationId="{5EF3EBA2-F0F5-3E2E-8787-84ED47E49060}"/>
          </ac:spMkLst>
        </pc:spChg>
        <pc:spChg chg="add del mod">
          <ac:chgData name="동환 고" userId="e2e8db8f48417655" providerId="LiveId" clId="{022E4907-B1BB-4971-9EAC-75CCC6B7EC2A}" dt="2024-06-16T08:34:03.362" v="10717" actId="21"/>
          <ac:spMkLst>
            <pc:docMk/>
            <pc:sldMk cId="3348251701" sldId="907"/>
            <ac:spMk id="23" creationId="{BB7D0C80-0D85-7D8A-E93A-4F172C92A5C4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24" creationId="{1B330AA9-764F-8153-80F2-335EC6F8463B}"/>
          </ac:spMkLst>
        </pc:spChg>
        <pc:spChg chg="add del mod">
          <ac:chgData name="동환 고" userId="e2e8db8f48417655" providerId="LiveId" clId="{022E4907-B1BB-4971-9EAC-75CCC6B7EC2A}" dt="2024-06-16T08:34:03.362" v="10717" actId="21"/>
          <ac:spMkLst>
            <pc:docMk/>
            <pc:sldMk cId="3348251701" sldId="907"/>
            <ac:spMk id="25" creationId="{44AB57BF-1485-2BF7-5D62-35B3F1A786F9}"/>
          </ac:spMkLst>
        </pc:spChg>
        <pc:spChg chg="add del mod">
          <ac:chgData name="동환 고" userId="e2e8db8f48417655" providerId="LiveId" clId="{022E4907-B1BB-4971-9EAC-75CCC6B7EC2A}" dt="2024-06-16T08:34:03.362" v="10717" actId="21"/>
          <ac:spMkLst>
            <pc:docMk/>
            <pc:sldMk cId="3348251701" sldId="907"/>
            <ac:spMk id="26" creationId="{27F5D90D-8B62-94A8-EA77-FF55C4E45687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27" creationId="{9B5B443B-C366-4690-021C-7EB003D522DF}"/>
          </ac:spMkLst>
        </pc:spChg>
        <pc:spChg chg="add del mod">
          <ac:chgData name="동환 고" userId="e2e8db8f48417655" providerId="LiveId" clId="{022E4907-B1BB-4971-9EAC-75CCC6B7EC2A}" dt="2024-06-16T08:34:03.362" v="10717" actId="21"/>
          <ac:spMkLst>
            <pc:docMk/>
            <pc:sldMk cId="3348251701" sldId="907"/>
            <ac:spMk id="28" creationId="{2F2A9966-50B1-6F7A-0E92-432754D71D3D}"/>
          </ac:spMkLst>
        </pc:spChg>
        <pc:spChg chg="add del mod">
          <ac:chgData name="동환 고" userId="e2e8db8f48417655" providerId="LiveId" clId="{022E4907-B1BB-4971-9EAC-75CCC6B7EC2A}" dt="2024-06-16T08:34:03.362" v="10717" actId="21"/>
          <ac:spMkLst>
            <pc:docMk/>
            <pc:sldMk cId="3348251701" sldId="907"/>
            <ac:spMk id="29" creationId="{E15650CD-A6C3-5C81-2C1C-7C53A9C93E87}"/>
          </ac:spMkLst>
        </pc:spChg>
        <pc:spChg chg="add del mod">
          <ac:chgData name="동환 고" userId="e2e8db8f48417655" providerId="LiveId" clId="{022E4907-B1BB-4971-9EAC-75CCC6B7EC2A}" dt="2024-06-16T08:34:03.362" v="10717" actId="21"/>
          <ac:spMkLst>
            <pc:docMk/>
            <pc:sldMk cId="3348251701" sldId="907"/>
            <ac:spMk id="30" creationId="{8EBBCD06-986C-3DF4-7733-7BB35C7C2CC4}"/>
          </ac:spMkLst>
        </pc:spChg>
        <pc:spChg chg="add mod">
          <ac:chgData name="동환 고" userId="e2e8db8f48417655" providerId="LiveId" clId="{022E4907-B1BB-4971-9EAC-75CCC6B7EC2A}" dt="2024-06-16T08:38:48.532" v="11112" actId="14100"/>
          <ac:spMkLst>
            <pc:docMk/>
            <pc:sldMk cId="3348251701" sldId="907"/>
            <ac:spMk id="31" creationId="{ABD64126-D6C0-92C4-4262-CB2907590598}"/>
          </ac:spMkLst>
        </pc:spChg>
        <pc:spChg chg="add mod">
          <ac:chgData name="동환 고" userId="e2e8db8f48417655" providerId="LiveId" clId="{022E4907-B1BB-4971-9EAC-75CCC6B7EC2A}" dt="2024-06-16T08:38:54.777" v="11116" actId="14100"/>
          <ac:spMkLst>
            <pc:docMk/>
            <pc:sldMk cId="3348251701" sldId="907"/>
            <ac:spMk id="32" creationId="{0D60C3EA-C865-ECE1-AC4E-31323DB43B7D}"/>
          </ac:spMkLst>
        </pc:spChg>
        <pc:spChg chg="add mod">
          <ac:chgData name="동환 고" userId="e2e8db8f48417655" providerId="LiveId" clId="{022E4907-B1BB-4971-9EAC-75CCC6B7EC2A}" dt="2024-06-16T08:39:03.992" v="11119" actId="14100"/>
          <ac:spMkLst>
            <pc:docMk/>
            <pc:sldMk cId="3348251701" sldId="907"/>
            <ac:spMk id="33" creationId="{FCAF96CD-71E0-875A-A268-530C05BAE86A}"/>
          </ac:spMkLst>
        </pc:spChg>
        <pc:spChg chg="add mod">
          <ac:chgData name="동환 고" userId="e2e8db8f48417655" providerId="LiveId" clId="{022E4907-B1BB-4971-9EAC-75CCC6B7EC2A}" dt="2024-06-16T08:37:22.288" v="11055"/>
          <ac:spMkLst>
            <pc:docMk/>
            <pc:sldMk cId="3348251701" sldId="907"/>
            <ac:spMk id="34" creationId="{3EB14171-DD9A-E724-E8DB-3FBA505AEB5C}"/>
          </ac:spMkLst>
        </pc:spChg>
        <pc:spChg chg="add mod">
          <ac:chgData name="동환 고" userId="e2e8db8f48417655" providerId="LiveId" clId="{022E4907-B1BB-4971-9EAC-75CCC6B7EC2A}" dt="2024-06-16T08:40:18.962" v="11145" actId="14100"/>
          <ac:spMkLst>
            <pc:docMk/>
            <pc:sldMk cId="3348251701" sldId="907"/>
            <ac:spMk id="35" creationId="{CC52CB9D-DDFD-3D85-D4FC-03CB4925AA18}"/>
          </ac:spMkLst>
        </pc:spChg>
        <pc:spChg chg="add mod">
          <ac:chgData name="동환 고" userId="e2e8db8f48417655" providerId="LiveId" clId="{022E4907-B1BB-4971-9EAC-75CCC6B7EC2A}" dt="2024-06-16T08:43:18.921" v="11414"/>
          <ac:spMkLst>
            <pc:docMk/>
            <pc:sldMk cId="3348251701" sldId="907"/>
            <ac:spMk id="36" creationId="{0D26F5B0-D2BC-6C6B-B19B-35059C33F7FB}"/>
          </ac:spMkLst>
        </pc:spChg>
        <pc:spChg chg="add mod">
          <ac:chgData name="동환 고" userId="e2e8db8f48417655" providerId="LiveId" clId="{022E4907-B1BB-4971-9EAC-75CCC6B7EC2A}" dt="2024-06-16T08:43:35.953" v="11504"/>
          <ac:spMkLst>
            <pc:docMk/>
            <pc:sldMk cId="3348251701" sldId="907"/>
            <ac:spMk id="37" creationId="{053F661A-E0A7-4CD6-48EC-8BCE7F3EFE60}"/>
          </ac:spMkLst>
        </pc:spChg>
        <pc:spChg chg="add mod">
          <ac:chgData name="동환 고" userId="e2e8db8f48417655" providerId="LiveId" clId="{022E4907-B1BB-4971-9EAC-75CCC6B7EC2A}" dt="2024-06-16T08:43:58.922" v="11638"/>
          <ac:spMkLst>
            <pc:docMk/>
            <pc:sldMk cId="3348251701" sldId="907"/>
            <ac:spMk id="38" creationId="{1511EFED-9319-F050-F3B1-6A6F50AF8C1C}"/>
          </ac:spMkLst>
        </pc:spChg>
        <pc:spChg chg="add mod">
          <ac:chgData name="동환 고" userId="e2e8db8f48417655" providerId="LiveId" clId="{022E4907-B1BB-4971-9EAC-75CCC6B7EC2A}" dt="2024-06-16T08:42:10.044" v="11175" actId="14100"/>
          <ac:spMkLst>
            <pc:docMk/>
            <pc:sldMk cId="3348251701" sldId="907"/>
            <ac:spMk id="39" creationId="{D55F2474-158D-EC62-C7F3-681B6B2B20EE}"/>
          </ac:spMkLst>
        </pc:spChg>
        <pc:spChg chg="add mod">
          <ac:chgData name="동환 고" userId="e2e8db8f48417655" providerId="LiveId" clId="{022E4907-B1BB-4971-9EAC-75CCC6B7EC2A}" dt="2024-06-16T08:44:24.227" v="11792"/>
          <ac:spMkLst>
            <pc:docMk/>
            <pc:sldMk cId="3348251701" sldId="907"/>
            <ac:spMk id="40" creationId="{BE8B3B7F-966A-3368-B4CD-EC684C092CAF}"/>
          </ac:spMkLst>
        </pc:spChg>
        <pc:spChg chg="add mod">
          <ac:chgData name="동환 고" userId="e2e8db8f48417655" providerId="LiveId" clId="{022E4907-B1BB-4971-9EAC-75CCC6B7EC2A}" dt="2024-06-16T08:39:17.826" v="11125" actId="14100"/>
          <ac:spMkLst>
            <pc:docMk/>
            <pc:sldMk cId="3348251701" sldId="907"/>
            <ac:spMk id="41" creationId="{AB84A5F8-2E87-7257-0B6E-5BF76A73886F}"/>
          </ac:spMkLst>
        </pc:spChg>
        <pc:spChg chg="add mod">
          <ac:chgData name="동환 고" userId="e2e8db8f48417655" providerId="LiveId" clId="{022E4907-B1BB-4971-9EAC-75CCC6B7EC2A}" dt="2024-06-16T08:44:41.843" v="11883"/>
          <ac:spMkLst>
            <pc:docMk/>
            <pc:sldMk cId="3348251701" sldId="907"/>
            <ac:spMk id="42" creationId="{140A8254-E5FE-BBF7-C35C-B27DEDABF019}"/>
          </ac:spMkLst>
        </pc:spChg>
        <pc:spChg chg="add del mod">
          <ac:chgData name="동환 고" userId="e2e8db8f48417655" providerId="LiveId" clId="{022E4907-B1BB-4971-9EAC-75CCC6B7EC2A}" dt="2024-06-16T08:42:20.331" v="11176" actId="21"/>
          <ac:spMkLst>
            <pc:docMk/>
            <pc:sldMk cId="3348251701" sldId="907"/>
            <ac:spMk id="43" creationId="{070229A0-A67F-17E4-2A93-1A509F915309}"/>
          </ac:spMkLst>
        </pc:spChg>
        <pc:spChg chg="add del mod">
          <ac:chgData name="동환 고" userId="e2e8db8f48417655" providerId="LiveId" clId="{022E4907-B1BB-4971-9EAC-75CCC6B7EC2A}" dt="2024-06-16T08:42:20.331" v="11176" actId="21"/>
          <ac:spMkLst>
            <pc:docMk/>
            <pc:sldMk cId="3348251701" sldId="907"/>
            <ac:spMk id="44" creationId="{A70F2D3A-E23D-6CDE-F658-5E8A48F976E8}"/>
          </ac:spMkLst>
        </pc:spChg>
        <pc:spChg chg="add del mod">
          <ac:chgData name="동환 고" userId="e2e8db8f48417655" providerId="LiveId" clId="{022E4907-B1BB-4971-9EAC-75CCC6B7EC2A}" dt="2024-06-16T08:36:32.139" v="11029" actId="21"/>
          <ac:spMkLst>
            <pc:docMk/>
            <pc:sldMk cId="3348251701" sldId="907"/>
            <ac:spMk id="45" creationId="{66802A2C-A6AD-436A-6971-DA2AD0522C71}"/>
          </ac:spMkLst>
        </pc:spChg>
        <pc:spChg chg="add del mod">
          <ac:chgData name="동환 고" userId="e2e8db8f48417655" providerId="LiveId" clId="{022E4907-B1BB-4971-9EAC-75CCC6B7EC2A}" dt="2024-06-16T08:42:20.331" v="11176" actId="21"/>
          <ac:spMkLst>
            <pc:docMk/>
            <pc:sldMk cId="3348251701" sldId="907"/>
            <ac:spMk id="46" creationId="{468B4699-B3C0-9AB8-D428-79CE0DA5AAE2}"/>
          </ac:spMkLst>
        </pc:spChg>
        <pc:spChg chg="add del mod">
          <ac:chgData name="동환 고" userId="e2e8db8f48417655" providerId="LiveId" clId="{022E4907-B1BB-4971-9EAC-75CCC6B7EC2A}" dt="2024-06-16T08:36:32.139" v="11029" actId="21"/>
          <ac:spMkLst>
            <pc:docMk/>
            <pc:sldMk cId="3348251701" sldId="907"/>
            <ac:spMk id="47" creationId="{1D1D9D25-E147-CDE7-C362-3A6858158F20}"/>
          </ac:spMkLst>
        </pc:spChg>
        <pc:spChg chg="add del mod">
          <ac:chgData name="동환 고" userId="e2e8db8f48417655" providerId="LiveId" clId="{022E4907-B1BB-4971-9EAC-75CCC6B7EC2A}" dt="2024-06-16T08:42:20.331" v="11176" actId="21"/>
          <ac:spMkLst>
            <pc:docMk/>
            <pc:sldMk cId="3348251701" sldId="907"/>
            <ac:spMk id="48" creationId="{A022A18E-0137-458C-36F7-F76A04990F2A}"/>
          </ac:spMkLst>
        </pc:spChg>
        <pc:spChg chg="add del mod">
          <ac:chgData name="동환 고" userId="e2e8db8f48417655" providerId="LiveId" clId="{022E4907-B1BB-4971-9EAC-75CCC6B7EC2A}" dt="2024-06-16T08:42:20.331" v="11176" actId="21"/>
          <ac:spMkLst>
            <pc:docMk/>
            <pc:sldMk cId="3348251701" sldId="907"/>
            <ac:spMk id="49" creationId="{9B701463-7107-B7A9-C19A-2C4F67D738BB}"/>
          </ac:spMkLst>
        </pc:spChg>
        <pc:spChg chg="add del mod">
          <ac:chgData name="동환 고" userId="e2e8db8f48417655" providerId="LiveId" clId="{022E4907-B1BB-4971-9EAC-75CCC6B7EC2A}" dt="2024-06-16T08:36:32.139" v="11029" actId="21"/>
          <ac:spMkLst>
            <pc:docMk/>
            <pc:sldMk cId="3348251701" sldId="907"/>
            <ac:spMk id="50" creationId="{FF7DE184-C61F-2AAC-C79B-20BD4BCC5C55}"/>
          </ac:spMkLst>
        </pc:spChg>
        <pc:spChg chg="add del mod">
          <ac:chgData name="동환 고" userId="e2e8db8f48417655" providerId="LiveId" clId="{022E4907-B1BB-4971-9EAC-75CCC6B7EC2A}" dt="2024-06-16T08:42:20.331" v="11176" actId="21"/>
          <ac:spMkLst>
            <pc:docMk/>
            <pc:sldMk cId="3348251701" sldId="907"/>
            <ac:spMk id="51" creationId="{C4EA6595-10C0-49CA-58C8-9533533BD9D9}"/>
          </ac:spMkLst>
        </pc:spChg>
        <pc:spChg chg="add del mod">
          <ac:chgData name="동환 고" userId="e2e8db8f48417655" providerId="LiveId" clId="{022E4907-B1BB-4971-9EAC-75CCC6B7EC2A}" dt="2024-06-16T08:36:32.139" v="11029" actId="21"/>
          <ac:spMkLst>
            <pc:docMk/>
            <pc:sldMk cId="3348251701" sldId="907"/>
            <ac:spMk id="52" creationId="{8D4096E1-5F3B-989E-7CF0-9448DF792DBA}"/>
          </ac:spMkLst>
        </pc:spChg>
        <pc:spChg chg="add del mod">
          <ac:chgData name="동환 고" userId="e2e8db8f48417655" providerId="LiveId" clId="{022E4907-B1BB-4971-9EAC-75CCC6B7EC2A}" dt="2024-06-16T08:36:32.139" v="11029" actId="21"/>
          <ac:spMkLst>
            <pc:docMk/>
            <pc:sldMk cId="3348251701" sldId="907"/>
            <ac:spMk id="53" creationId="{BCCC0F3D-E2D6-C167-61DD-97F61B9A770A}"/>
          </ac:spMkLst>
        </pc:spChg>
        <pc:spChg chg="add del mod">
          <ac:chgData name="동환 고" userId="e2e8db8f48417655" providerId="LiveId" clId="{022E4907-B1BB-4971-9EAC-75CCC6B7EC2A}" dt="2024-06-16T08:36:32.139" v="11029" actId="21"/>
          <ac:spMkLst>
            <pc:docMk/>
            <pc:sldMk cId="3348251701" sldId="907"/>
            <ac:spMk id="54" creationId="{F4B46A67-2D20-ECDF-F340-562ECC48E613}"/>
          </ac:spMkLst>
        </pc:spChg>
        <pc:spChg chg="add mod">
          <ac:chgData name="동환 고" userId="e2e8db8f48417655" providerId="LiveId" clId="{022E4907-B1BB-4971-9EAC-75CCC6B7EC2A}" dt="2024-06-16T08:50:24.820" v="12232" actId="20577"/>
          <ac:spMkLst>
            <pc:docMk/>
            <pc:sldMk cId="3348251701" sldId="907"/>
            <ac:spMk id="55" creationId="{D34ED9CD-A3AE-75C2-0328-87D78BC358D1}"/>
          </ac:spMkLst>
        </pc:spChg>
        <pc:spChg chg="add mod">
          <ac:chgData name="동환 고" userId="e2e8db8f48417655" providerId="LiveId" clId="{022E4907-B1BB-4971-9EAC-75CCC6B7EC2A}" dt="2024-06-16T08:50:29.570" v="12236" actId="20577"/>
          <ac:spMkLst>
            <pc:docMk/>
            <pc:sldMk cId="3348251701" sldId="907"/>
            <ac:spMk id="56" creationId="{D8968A1B-7609-8504-F214-6B5908304AE5}"/>
          </ac:spMkLst>
        </pc:spChg>
        <pc:spChg chg="add mod">
          <ac:chgData name="동환 고" userId="e2e8db8f48417655" providerId="LiveId" clId="{022E4907-B1BB-4971-9EAC-75CCC6B7EC2A}" dt="2024-06-16T08:39:39.808" v="11133" actId="20577"/>
          <ac:spMkLst>
            <pc:docMk/>
            <pc:sldMk cId="3348251701" sldId="907"/>
            <ac:spMk id="57" creationId="{65719933-F081-1514-BEC0-953CCE8388C0}"/>
          </ac:spMkLst>
        </pc:spChg>
        <pc:spChg chg="add mod">
          <ac:chgData name="동환 고" userId="e2e8db8f48417655" providerId="LiveId" clId="{022E4907-B1BB-4971-9EAC-75CCC6B7EC2A}" dt="2024-06-16T08:39:41.468" v="11135" actId="20577"/>
          <ac:spMkLst>
            <pc:docMk/>
            <pc:sldMk cId="3348251701" sldId="907"/>
            <ac:spMk id="58" creationId="{46FF71AF-2B8C-7723-03A5-B76D48DB6D3B}"/>
          </ac:spMkLst>
        </pc:spChg>
        <pc:spChg chg="add mod">
          <ac:chgData name="동환 고" userId="e2e8db8f48417655" providerId="LiveId" clId="{022E4907-B1BB-4971-9EAC-75CCC6B7EC2A}" dt="2024-06-16T08:39:43.590" v="11137" actId="20577"/>
          <ac:spMkLst>
            <pc:docMk/>
            <pc:sldMk cId="3348251701" sldId="907"/>
            <ac:spMk id="59" creationId="{85A797ED-73D8-5C67-1655-A742638B2399}"/>
          </ac:spMkLst>
        </pc:spChg>
        <pc:spChg chg="add mod">
          <ac:chgData name="동환 고" userId="e2e8db8f48417655" providerId="LiveId" clId="{022E4907-B1BB-4971-9EAC-75CCC6B7EC2A}" dt="2024-06-16T08:44:49.813" v="11923"/>
          <ac:spMkLst>
            <pc:docMk/>
            <pc:sldMk cId="3348251701" sldId="907"/>
            <ac:spMk id="60" creationId="{77B8527E-13A2-E4F1-4849-0CCF17D35D03}"/>
          </ac:spMkLst>
        </pc:spChg>
        <pc:spChg chg="add mod">
          <ac:chgData name="동환 고" userId="e2e8db8f48417655" providerId="LiveId" clId="{022E4907-B1BB-4971-9EAC-75CCC6B7EC2A}" dt="2024-06-16T08:45:01.751" v="11981"/>
          <ac:spMkLst>
            <pc:docMk/>
            <pc:sldMk cId="3348251701" sldId="907"/>
            <ac:spMk id="61" creationId="{25EB7F20-2848-899C-8378-EAFDAB389226}"/>
          </ac:spMkLst>
        </pc:spChg>
        <pc:spChg chg="add mod">
          <ac:chgData name="동환 고" userId="e2e8db8f48417655" providerId="LiveId" clId="{022E4907-B1BB-4971-9EAC-75CCC6B7EC2A}" dt="2024-06-16T08:45:18.403" v="12091"/>
          <ac:spMkLst>
            <pc:docMk/>
            <pc:sldMk cId="3348251701" sldId="907"/>
            <ac:spMk id="62" creationId="{AD004344-2F01-A1B6-22DA-8366ABFB1E50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63" creationId="{3D9FDA44-0C1F-35A6-3604-8E09988950CC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64" creationId="{B868C08C-11D1-780A-D5A7-D511F5978484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65" creationId="{AEA8216F-F08A-97A0-2C0F-2625C62869AA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66" creationId="{57080F05-34AA-1669-B0FF-CD50D22A2FDB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67" creationId="{B24B3B38-D826-28B3-DE2E-AA4FEC2A8DDB}"/>
          </ac:spMkLst>
        </pc:spChg>
        <pc:spChg chg="add mod">
          <ac:chgData name="동환 고" userId="e2e8db8f48417655" providerId="LiveId" clId="{022E4907-B1BB-4971-9EAC-75CCC6B7EC2A}" dt="2024-06-16T08:45:35.834" v="12094" actId="1076"/>
          <ac:spMkLst>
            <pc:docMk/>
            <pc:sldMk cId="3348251701" sldId="907"/>
            <ac:spMk id="68" creationId="{0B263810-1042-7D90-8B25-C492E201D15E}"/>
          </ac:spMkLst>
        </pc:spChg>
        <pc:spChg chg="add mod">
          <ac:chgData name="동환 고" userId="e2e8db8f48417655" providerId="LiveId" clId="{022E4907-B1BB-4971-9EAC-75CCC6B7EC2A}" dt="2024-06-16T08:50:27.096" v="12234" actId="20577"/>
          <ac:spMkLst>
            <pc:docMk/>
            <pc:sldMk cId="3348251701" sldId="907"/>
            <ac:spMk id="69" creationId="{FCCF747C-DC30-FFE9-030B-F48F34133535}"/>
          </ac:spMkLst>
        </pc:spChg>
        <pc:spChg chg="add mod">
          <ac:chgData name="동환 고" userId="e2e8db8f48417655" providerId="LiveId" clId="{022E4907-B1BB-4971-9EAC-75CCC6B7EC2A}" dt="2024-06-16T08:50:32.058" v="12238" actId="20577"/>
          <ac:spMkLst>
            <pc:docMk/>
            <pc:sldMk cId="3348251701" sldId="907"/>
            <ac:spMk id="70" creationId="{1AC8BDE0-4E0E-A143-6535-92DE2FBE2588}"/>
          </ac:spMkLst>
        </pc:spChg>
        <pc:picChg chg="del">
          <ac:chgData name="동환 고" userId="e2e8db8f48417655" providerId="LiveId" clId="{022E4907-B1BB-4971-9EAC-75CCC6B7EC2A}" dt="2024-06-16T08:27:04.904" v="10143" actId="21"/>
          <ac:picMkLst>
            <pc:docMk/>
            <pc:sldMk cId="3348251701" sldId="907"/>
            <ac:picMk id="9" creationId="{EF71157A-9AFC-5C4F-9BB4-F5ADBC1FDE1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5AE8F1-FEE1-8940-80D6-59DD4B06E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F784B-60E9-A742-AD4A-85299F5E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CF4A4-54FB-C349-AB0F-03E97BA199D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F1C5-60CB-4E41-B858-869BAA8D2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0471E-45DE-0747-8DFB-B05BA0A94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FEAA-5D97-0146-8F0B-3AE56464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1283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15373" y="9371283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725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ＭＳ Ｐゴシック" charset="-128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E97A08A-788E-E14F-839D-7063B51561B8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174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ko-KR" altLang="en-US" sz="1200" b="0" i="0" u="none" strike="noStrike" cap="none"/>
          </a:p>
          <a:p>
            <a:pPr lvl="1">
              <a:spcBef>
                <a:spcPts val="0"/>
              </a:spcBef>
            </a:pPr>
            <a:endParaRPr lang="ko-KR" altLang="en-US"/>
          </a:p>
          <a:p>
            <a:pPr lvl="2">
              <a:spcBef>
                <a:spcPts val="0"/>
              </a:spcBef>
            </a:pPr>
            <a:endParaRPr lang="ko-KR" altLang="en-US"/>
          </a:p>
          <a:p>
            <a:pPr lvl="3">
              <a:spcBef>
                <a:spcPts val="0"/>
              </a:spcBef>
            </a:pPr>
            <a:endParaRPr lang="ko-KR" altLang="en-US"/>
          </a:p>
          <a:p>
            <a:pPr lvl="4">
              <a:spcBef>
                <a:spcPts val="0"/>
              </a:spcBef>
            </a:pPr>
            <a:endParaRPr lang="ko-KR" altLang="en-US"/>
          </a:p>
          <a:p>
            <a:pPr lvl="5">
              <a:spcBef>
                <a:spcPts val="0"/>
              </a:spcBef>
            </a:pPr>
            <a:endParaRPr lang="ko-KR" altLang="en-US"/>
          </a:p>
          <a:p>
            <a:pPr lvl="6">
              <a:spcBef>
                <a:spcPts val="0"/>
              </a:spcBef>
            </a:pPr>
            <a:endParaRPr lang="ko-KR" altLang="en-US"/>
          </a:p>
          <a:p>
            <a:pPr lvl="7">
              <a:spcBef>
                <a:spcPts val="0"/>
              </a:spcBef>
            </a:pPr>
            <a:endParaRPr lang="ko-KR" altLang="en-US"/>
          </a:p>
          <a:p>
            <a:pPr lvl="8"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85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A9B506-D6C0-463D-810D-EBA2E2991483}"/>
              </a:ext>
            </a:extLst>
          </p:cNvPr>
          <p:cNvSpPr/>
          <p:nvPr userDrawn="1"/>
        </p:nvSpPr>
        <p:spPr>
          <a:xfrm>
            <a:off x="2177509" y="58729"/>
            <a:ext cx="6880755" cy="4384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chemeClr val="bg1"/>
              </a:solidFill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DC28C35-2407-409C-9324-53030B781C69}"/>
              </a:ext>
            </a:extLst>
          </p:cNvPr>
          <p:cNvSpPr/>
          <p:nvPr userDrawn="1"/>
        </p:nvSpPr>
        <p:spPr>
          <a:xfrm>
            <a:off x="-7144" y="1968070"/>
            <a:ext cx="9158288" cy="1861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rgbClr val="FFFFFF"/>
              </a:solidFill>
              <a:highlight>
                <a:srgbClr val="000080"/>
              </a:highlight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D96CCA-B593-4255-BC4D-F41940CF1F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2" y="59827"/>
            <a:ext cx="1917431" cy="436268"/>
          </a:xfrm>
          <a:prstGeom prst="rect">
            <a:avLst/>
          </a:prstGeom>
        </p:spPr>
      </p:pic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6A1FECE7-1C89-4127-8CEE-8DA3E20BA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538" y="2266968"/>
            <a:ext cx="8670925" cy="117900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0" algn="l"/>
              </a:tabLst>
              <a:defRPr lang="ko-KR" altLang="en-US" sz="36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17">
            <a:extLst>
              <a:ext uri="{FF2B5EF4-FFF2-40B4-BE49-F238E27FC236}">
                <a16:creationId xmlns:a16="http://schemas.microsoft.com/office/drawing/2014/main" id="{F867DADF-CEF4-43D6-9F6E-27AE2DC913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3325" y="4667250"/>
            <a:ext cx="6226175" cy="15278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18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  <a:lvl2pPr>
              <a:defRPr lang="ko-KR" altLang="en-US" sz="20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13">
            <a:extLst>
              <a:ext uri="{FF2B5EF4-FFF2-40B4-BE49-F238E27FC236}">
                <a16:creationId xmlns:a16="http://schemas.microsoft.com/office/drawing/2014/main" id="{7BD15776-D754-48E8-8455-EF17CFD69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1890" y="64189"/>
            <a:ext cx="6711993" cy="427545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0" algn="l"/>
              </a:tabLst>
              <a:defRPr lang="ko-KR" altLang="en-US" sz="20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9EFABC6-F265-44A5-9944-E90EF0E002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25" y="6111923"/>
            <a:ext cx="872152" cy="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8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">
            <a:extLst>
              <a:ext uri="{FF2B5EF4-FFF2-40B4-BE49-F238E27FC236}">
                <a16:creationId xmlns:a16="http://schemas.microsoft.com/office/drawing/2014/main" id="{896E8668-8F98-4FC7-9586-567CB6E3A205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3" name="Shape 69">
            <a:extLst>
              <a:ext uri="{FF2B5EF4-FFF2-40B4-BE49-F238E27FC236}">
                <a16:creationId xmlns:a16="http://schemas.microsoft.com/office/drawing/2014/main" id="{43AD1D74-45D6-4F21-A975-792C9C1C3AF3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B05F6BA-5901-4432-95EC-6C87BB86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ko-KR" altLang="en-US" sz="2400" b="1" i="0" u="none" strike="noStrike" cap="none" dirty="0">
                <a:solidFill>
                  <a:schemeClr val="dk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Gill Sans" panose="020B0502020104020203" pitchFamily="34" charset="-79"/>
                <a:sym typeface="Arial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596A71A0-C3AB-4595-8B44-5EB3335E8C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5A90DD-8505-4AEE-8F1D-EAAA60513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553B5B-B3A9-4477-AC61-710CA85671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lvl1pPr marL="342900" indent="-222250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1pPr>
            <a:lvl2pPr marL="447675" indent="-179388">
              <a:lnSpc>
                <a:spcPct val="150000"/>
              </a:lnSpc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2pPr>
            <a:lvl3pPr marL="627063" indent="-179388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3pPr>
            <a:lvl4pPr marL="806450" indent="-179388">
              <a:lnSpc>
                <a:spcPct val="150000"/>
              </a:lnSpc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4pPr>
            <a:lvl5pPr marL="985838" indent="-179388">
              <a:lnSpc>
                <a:spcPct val="150000"/>
              </a:lnSpc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D994D-256A-C746-94D7-B88862D9057B}"/>
              </a:ext>
            </a:extLst>
          </p:cNvPr>
          <p:cNvSpPr txBox="1"/>
          <p:nvPr userDrawn="1"/>
        </p:nvSpPr>
        <p:spPr>
          <a:xfrm>
            <a:off x="1800518" y="2590309"/>
            <a:ext cx="5542961" cy="16773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  <a:t>감사합니다</a:t>
            </a:r>
            <a:br>
              <a:rPr kumimoji="0" lang="en-US" altLang="ko-KR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</a:b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Q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A</a:t>
            </a:r>
            <a:endParaRPr kumimoji="1" lang="ko-Kore-KR" altLang="en-US" sz="1050" b="1" i="0" dirty="0">
              <a:latin typeface="GyeonggiTitleOTF Bold" panose="02020603020101020101" pitchFamily="18" charset="-127"/>
              <a:ea typeface="GyeonggiTitleOTF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9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0AAE689B-F63F-47C2-82BC-9879E5C07C5E}"/>
              </a:ext>
            </a:extLst>
          </p:cNvPr>
          <p:cNvSpPr/>
          <p:nvPr userDrawn="1"/>
        </p:nvSpPr>
        <p:spPr>
          <a:xfrm flipV="1">
            <a:off x="0" y="1520890"/>
            <a:ext cx="9143999" cy="5337108"/>
          </a:xfrm>
          <a:prstGeom prst="rect">
            <a:avLst/>
          </a:prstGeom>
          <a:solidFill>
            <a:schemeClr val="tx1">
              <a:lumMod val="65000"/>
              <a:lumOff val="3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1B6E0-482B-4FD5-ACB9-F66E52645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1714500"/>
            <a:ext cx="8197850" cy="4949825"/>
          </a:xfrm>
        </p:spPr>
        <p:txBody>
          <a:bodyPr/>
          <a:lstStyle>
            <a:lvl1pPr marL="449263" indent="-449263">
              <a:buFont typeface="+mj-lt"/>
              <a:buAutoNum type="arabicPeriod"/>
              <a:defRPr lang="ko-KR" altLang="en-US" sz="3000" b="0" i="0" u="none" strike="noStrike" cap="none" dirty="0">
                <a:solidFill>
                  <a:srgbClr val="000000"/>
                </a:solidFill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1pPr>
            <a:lvl2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2pPr>
            <a:lvl3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3pPr>
            <a:lvl4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4pPr>
            <a:lvl5pPr>
              <a:defRPr lang="ko-KR" altLang="en-US" sz="3000" b="0" i="0" u="none" strike="noStrike" cap="none" dirty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EB4FEC-F779-672B-4766-6A17FF18A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EF0C2E5C-6AFB-054A-74DF-AC93F2F34D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5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7">
            <a:extLst>
              <a:ext uri="{FF2B5EF4-FFF2-40B4-BE49-F238E27FC236}">
                <a16:creationId xmlns:a16="http://schemas.microsoft.com/office/drawing/2014/main" id="{1BA9EF52-F558-428F-B468-DC5001B0F48A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8" name="Shape 69">
            <a:extLst>
              <a:ext uri="{FF2B5EF4-FFF2-40B4-BE49-F238E27FC236}">
                <a16:creationId xmlns:a16="http://schemas.microsoft.com/office/drawing/2014/main" id="{8D574A71-1180-42E8-9DB3-504F7201CA5D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8EEC0516-1B6F-45D0-A834-6714EC4C9FD7}"/>
              </a:ext>
            </a:extLst>
          </p:cNvPr>
          <p:cNvSpPr txBox="1">
            <a:spLocks/>
          </p:cNvSpPr>
          <p:nvPr userDrawn="1"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AB31A2-4B68-4129-A7E0-E09FE23E53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C38AE199-431E-4053-890B-7A10BA7EEECD}"/>
              </a:ext>
            </a:extLst>
          </p:cNvPr>
          <p:cNvSpPr txBox="1">
            <a:spLocks/>
          </p:cNvSpPr>
          <p:nvPr userDrawn="1"/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1pPr>
            <a:lvl2pPr marL="447675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2pPr>
            <a:lvl3pPr marL="627063" marR="0" lvl="2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3pPr>
            <a:lvl4pPr marL="806450" marR="0" lvl="3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4pPr>
            <a:lvl5pPr marL="985838" marR="0" lvl="4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0D3B5F9-6B3F-4F66-97C6-65874CCDD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2" y="47768"/>
            <a:ext cx="1917431" cy="436268"/>
          </a:xfrm>
          <a:prstGeom prst="rect">
            <a:avLst/>
          </a:prstGeom>
        </p:spPr>
      </p:pic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68E73CA-7A9F-4C5B-AC03-E6088D93C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허깅페이스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기반 </a:t>
            </a:r>
            <a:r>
              <a:rPr lang="en-US" altLang="ko-KR" dirty="0"/>
              <a:t>AI</a:t>
            </a:r>
            <a:r>
              <a:rPr lang="ko-KR" altLang="en-US" dirty="0"/>
              <a:t>모델 동향 분석</a:t>
            </a:r>
            <a:endParaRPr lang="en-US" alt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12B46C2B-8AB2-496A-96C7-1E0B672A7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1901620 </a:t>
            </a:r>
            <a:r>
              <a:rPr lang="ko-KR" altLang="en-US" dirty="0" err="1"/>
              <a:t>한웅희</a:t>
            </a:r>
            <a:endParaRPr lang="en-US" altLang="ko-KR" dirty="0"/>
          </a:p>
          <a:p>
            <a:r>
              <a:rPr lang="en-US" altLang="ko-KR" dirty="0"/>
              <a:t>1901586 </a:t>
            </a:r>
            <a:r>
              <a:rPr lang="ko-KR" altLang="en-US" dirty="0"/>
              <a:t>고 동 환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94D2A-68BE-4C3F-9D4C-131D9559A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데이터공학응용 최종발표</a:t>
            </a:r>
          </a:p>
        </p:txBody>
      </p:sp>
    </p:spTree>
    <p:extLst>
      <p:ext uri="{BB962C8B-B14F-4D97-AF65-F5344CB8AC3E}">
        <p14:creationId xmlns:p14="http://schemas.microsoft.com/office/powerpoint/2010/main" val="23372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각 컬럼의 </a:t>
            </a:r>
            <a:r>
              <a:rPr lang="ko-KR" altLang="en-US" dirty="0" err="1"/>
              <a:t>널값</a:t>
            </a:r>
            <a:r>
              <a:rPr lang="ko-KR" altLang="en-US" dirty="0"/>
              <a:t> 비율</a:t>
            </a:r>
            <a:r>
              <a:rPr lang="en-US" altLang="ko-KR" dirty="0"/>
              <a:t>, </a:t>
            </a:r>
            <a:r>
              <a:rPr lang="ko-KR" altLang="en-US" dirty="0"/>
              <a:t>상관 관계</a:t>
            </a:r>
            <a:endParaRPr lang="en-US" altLang="ko-KR" dirty="0"/>
          </a:p>
          <a:p>
            <a:pPr lvl="2"/>
            <a:r>
              <a:rPr lang="ko-KR" altLang="en-US" dirty="0"/>
              <a:t>전체적으로 낮은 상관계수를 나타내고 파이프라인 태그와 라이브러리 간의 상관 계수가 비교적 높았음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4486647" y="5794757"/>
            <a:ext cx="4042611" cy="20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7]</a:t>
            </a:r>
            <a:r>
              <a:rPr lang="ko-KR" altLang="en-US" dirty="0"/>
              <a:t> 상위 모델 </a:t>
            </a:r>
            <a:r>
              <a:rPr lang="en-US" altLang="ko-KR" dirty="0"/>
              <a:t>10000</a:t>
            </a:r>
            <a:r>
              <a:rPr lang="ko-KR" altLang="en-US" dirty="0"/>
              <a:t>건 각 컬럼의 </a:t>
            </a:r>
            <a:r>
              <a:rPr lang="ko-KR" altLang="en-US" dirty="0" err="1"/>
              <a:t>널값</a:t>
            </a:r>
            <a:r>
              <a:rPr lang="ko-KR" altLang="en-US" dirty="0"/>
              <a:t> 비율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2A5ACF-7B91-5907-AE79-3DE649E2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52" y="2540867"/>
            <a:ext cx="2172003" cy="31163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FD8494-42C3-39E4-4FAA-AEB49BEB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59" y="2553719"/>
            <a:ext cx="2181529" cy="31163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D39025-4AEF-2FCB-5598-523B436EC17B}"/>
              </a:ext>
            </a:extLst>
          </p:cNvPr>
          <p:cNvSpPr/>
          <p:nvPr/>
        </p:nvSpPr>
        <p:spPr>
          <a:xfrm>
            <a:off x="804672" y="5794757"/>
            <a:ext cx="333209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6]</a:t>
            </a:r>
            <a:r>
              <a:rPr lang="ko-KR" altLang="en-US" dirty="0"/>
              <a:t> 전체 모델 각 컬럼의 </a:t>
            </a:r>
            <a:r>
              <a:rPr lang="ko-KR" altLang="en-US" dirty="0" err="1"/>
              <a:t>널값</a:t>
            </a:r>
            <a:r>
              <a:rPr lang="ko-KR" altLang="en-US" dirty="0"/>
              <a:t> 비율</a:t>
            </a:r>
          </a:p>
        </p:txBody>
      </p:sp>
    </p:spTree>
    <p:extLst>
      <p:ext uri="{BB962C8B-B14F-4D97-AF65-F5344CB8AC3E}">
        <p14:creationId xmlns:p14="http://schemas.microsoft.com/office/powerpoint/2010/main" val="375904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라이브러리 공존확률 분석</a:t>
            </a:r>
            <a:endParaRPr lang="en-US" altLang="ko-KR" dirty="0"/>
          </a:p>
          <a:p>
            <a:pPr lvl="2"/>
            <a:r>
              <a:rPr lang="en-US" altLang="ko-KR" dirty="0"/>
              <a:t>Transformers,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Safetensors</a:t>
            </a:r>
            <a:r>
              <a:rPr lang="ko-KR" altLang="en-US" dirty="0"/>
              <a:t>가 같이 사용되는 경우가 잦음</a:t>
            </a:r>
            <a:endParaRPr lang="en-US" altLang="ko-KR" dirty="0"/>
          </a:p>
          <a:p>
            <a:pPr lvl="1"/>
            <a:r>
              <a:rPr lang="ko-KR" altLang="en-US" dirty="0"/>
              <a:t>저자 영향력 지수 시각화</a:t>
            </a:r>
            <a:endParaRPr lang="en-US" altLang="ko-KR" dirty="0"/>
          </a:p>
          <a:p>
            <a:pPr lvl="2"/>
            <a:r>
              <a:rPr lang="en-US" altLang="ko-KR" dirty="0"/>
              <a:t>MIT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위를 차지한 것을 확인할 수 있음</a:t>
            </a:r>
            <a:r>
              <a:rPr lang="en-US" altLang="ko-KR" dirty="0"/>
              <a:t>(MIT/ast-finetuned-audioset-10-10-0.4593, </a:t>
            </a:r>
            <a:r>
              <a:rPr lang="ko-KR" altLang="en-US" dirty="0"/>
              <a:t>다운로드 수 </a:t>
            </a:r>
            <a:r>
              <a:rPr lang="en-US" altLang="ko-KR" dirty="0"/>
              <a:t>5</a:t>
            </a:r>
            <a:r>
              <a:rPr lang="ko-KR" altLang="en-US" dirty="0"/>
              <a:t>억 개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5DDAC-384E-A367-8CB1-6B039E73D50B}"/>
              </a:ext>
            </a:extLst>
          </p:cNvPr>
          <p:cNvSpPr/>
          <p:nvPr/>
        </p:nvSpPr>
        <p:spPr>
          <a:xfrm>
            <a:off x="5012363" y="5700367"/>
            <a:ext cx="282139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8]</a:t>
            </a:r>
            <a:r>
              <a:rPr lang="ko-KR" altLang="en-US" dirty="0"/>
              <a:t>라이선스 영향력 시각화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1310242" y="5700368"/>
            <a:ext cx="3066982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3]</a:t>
            </a:r>
            <a:r>
              <a:rPr lang="ko-KR" altLang="en-US" dirty="0"/>
              <a:t>사용 라이브러리 비율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B8C345-F6B7-8D74-D3CF-780D7EEBC1A2}"/>
              </a:ext>
            </a:extLst>
          </p:cNvPr>
          <p:cNvSpPr/>
          <p:nvPr/>
        </p:nvSpPr>
        <p:spPr>
          <a:xfrm>
            <a:off x="1501041" y="3595192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Transformers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D4F30-5352-3B46-82D8-606FC579B45A}"/>
              </a:ext>
            </a:extLst>
          </p:cNvPr>
          <p:cNvSpPr/>
          <p:nvPr/>
        </p:nvSpPr>
        <p:spPr>
          <a:xfrm>
            <a:off x="3471389" y="3594607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62.16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E517A9-ABBE-5760-180F-24BC383CD4E0}"/>
              </a:ext>
            </a:extLst>
          </p:cNvPr>
          <p:cNvSpPr/>
          <p:nvPr/>
        </p:nvSpPr>
        <p:spPr>
          <a:xfrm>
            <a:off x="1501038" y="3991663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Diffusers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A4DCF1-6D77-D89C-E7B1-3ABBB900C34E}"/>
              </a:ext>
            </a:extLst>
          </p:cNvPr>
          <p:cNvSpPr/>
          <p:nvPr/>
        </p:nvSpPr>
        <p:spPr>
          <a:xfrm>
            <a:off x="3471389" y="3991078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60.81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A966C9-C84C-B130-1CEA-45AC725E2E26}"/>
              </a:ext>
            </a:extLst>
          </p:cNvPr>
          <p:cNvSpPr/>
          <p:nvPr/>
        </p:nvSpPr>
        <p:spPr>
          <a:xfrm>
            <a:off x="1501037" y="4388134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Diffusers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AA760-4703-8193-92D2-7CE078215685}"/>
              </a:ext>
            </a:extLst>
          </p:cNvPr>
          <p:cNvSpPr/>
          <p:nvPr/>
        </p:nvSpPr>
        <p:spPr>
          <a:xfrm>
            <a:off x="3471388" y="4387550"/>
            <a:ext cx="56388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45.39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1189AA-1B05-FCDB-C5F9-1A96FB0C6C1C}"/>
              </a:ext>
            </a:extLst>
          </p:cNvPr>
          <p:cNvSpPr/>
          <p:nvPr/>
        </p:nvSpPr>
        <p:spPr>
          <a:xfrm>
            <a:off x="1501039" y="3197550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4C574C-9C74-3E98-6301-2CAB52939474}"/>
              </a:ext>
            </a:extLst>
          </p:cNvPr>
          <p:cNvSpPr/>
          <p:nvPr/>
        </p:nvSpPr>
        <p:spPr>
          <a:xfrm>
            <a:off x="3471391" y="3197550"/>
            <a:ext cx="563885" cy="398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공존 확률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FB428A-1AF6-AC30-1F8B-130D7A2BC63E}"/>
              </a:ext>
            </a:extLst>
          </p:cNvPr>
          <p:cNvSpPr/>
          <p:nvPr/>
        </p:nvSpPr>
        <p:spPr>
          <a:xfrm>
            <a:off x="3471388" y="4784018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44.74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6BAEC-0335-D92D-8D30-DE81A7BA30C5}"/>
              </a:ext>
            </a:extLst>
          </p:cNvPr>
          <p:cNvSpPr/>
          <p:nvPr/>
        </p:nvSpPr>
        <p:spPr>
          <a:xfrm>
            <a:off x="1501035" y="4784603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Transformers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A50BC8-2CDD-3E28-D8C9-D05F3091FAAD}"/>
              </a:ext>
            </a:extLst>
          </p:cNvPr>
          <p:cNvSpPr/>
          <p:nvPr/>
        </p:nvSpPr>
        <p:spPr>
          <a:xfrm>
            <a:off x="2494310" y="3595191"/>
            <a:ext cx="99325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pytorch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EAB92-9526-31F1-E9D9-E97E145E7A3D}"/>
              </a:ext>
            </a:extLst>
          </p:cNvPr>
          <p:cNvSpPr/>
          <p:nvPr/>
        </p:nvSpPr>
        <p:spPr>
          <a:xfrm>
            <a:off x="2494307" y="3991663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Stable-Diffusion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D6B130-9F4B-19D8-E2D5-5D53572F8533}"/>
              </a:ext>
            </a:extLst>
          </p:cNvPr>
          <p:cNvSpPr/>
          <p:nvPr/>
        </p:nvSpPr>
        <p:spPr>
          <a:xfrm>
            <a:off x="2494306" y="4388133"/>
            <a:ext cx="993260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Safetensors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328528-2D02-569A-2532-E16FDE1DAFEE}"/>
              </a:ext>
            </a:extLst>
          </p:cNvPr>
          <p:cNvSpPr/>
          <p:nvPr/>
        </p:nvSpPr>
        <p:spPr>
          <a:xfrm>
            <a:off x="2494308" y="3197550"/>
            <a:ext cx="99325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공존 라이브러리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55E484-C9B4-99C1-B808-17461817D05D}"/>
              </a:ext>
            </a:extLst>
          </p:cNvPr>
          <p:cNvSpPr/>
          <p:nvPr/>
        </p:nvSpPr>
        <p:spPr>
          <a:xfrm>
            <a:off x="2494306" y="4784601"/>
            <a:ext cx="993260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Safetensors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02ED61-003C-223E-368B-2A6043D21E72}"/>
              </a:ext>
            </a:extLst>
          </p:cNvPr>
          <p:cNvSpPr/>
          <p:nvPr/>
        </p:nvSpPr>
        <p:spPr>
          <a:xfrm>
            <a:off x="3471382" y="5179313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14.83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26E446-927C-097D-FBF0-C03000B51599}"/>
              </a:ext>
            </a:extLst>
          </p:cNvPr>
          <p:cNvSpPr/>
          <p:nvPr/>
        </p:nvSpPr>
        <p:spPr>
          <a:xfrm>
            <a:off x="1501029" y="5179898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Transformers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377528-1534-AE25-B21A-C1610B82FFF7}"/>
              </a:ext>
            </a:extLst>
          </p:cNvPr>
          <p:cNvSpPr/>
          <p:nvPr/>
        </p:nvSpPr>
        <p:spPr>
          <a:xfrm>
            <a:off x="2494300" y="5179896"/>
            <a:ext cx="993260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Other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2280E7E-32F6-9780-3F8A-AF9CABEF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82" y="3172735"/>
            <a:ext cx="2981556" cy="23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라이선스 영향력</a:t>
            </a:r>
            <a:endParaRPr lang="en-US" altLang="ko-KR" dirty="0"/>
          </a:p>
          <a:p>
            <a:pPr lvl="2"/>
            <a:r>
              <a:rPr lang="en-US" altLang="ko-KR" dirty="0"/>
              <a:t>Apache-2.0</a:t>
            </a:r>
            <a:r>
              <a:rPr lang="ko-KR" altLang="en-US" dirty="0"/>
              <a:t>과 </a:t>
            </a:r>
            <a:r>
              <a:rPr lang="en-US" altLang="ko-KR" dirty="0"/>
              <a:t>bsd-3-clause</a:t>
            </a:r>
            <a:r>
              <a:rPr lang="ko-KR" altLang="en-US" dirty="0"/>
              <a:t>가 눈에 띄게 높고</a:t>
            </a:r>
            <a:r>
              <a:rPr lang="en-US" altLang="ko-KR" dirty="0"/>
              <a:t> MIT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1"/>
            <a:r>
              <a:rPr lang="ko-KR" altLang="en-US" dirty="0"/>
              <a:t>라이선스 사용 수 시각화</a:t>
            </a:r>
            <a:endParaRPr lang="en-US" altLang="ko-KR" dirty="0"/>
          </a:p>
          <a:p>
            <a:pPr lvl="2"/>
            <a:r>
              <a:rPr lang="en-US" altLang="ko-KR" dirty="0"/>
              <a:t>Apache-2.0</a:t>
            </a:r>
            <a:r>
              <a:rPr lang="ko-KR" altLang="en-US" dirty="0"/>
              <a:t>이 가장 널리 사용되고 있고</a:t>
            </a:r>
            <a:r>
              <a:rPr lang="en-US" altLang="ko-KR" dirty="0"/>
              <a:t>, </a:t>
            </a:r>
            <a:r>
              <a:rPr lang="ko-KR" altLang="en-US" dirty="0"/>
              <a:t>그 뒤를 </a:t>
            </a:r>
            <a:r>
              <a:rPr lang="en-US" altLang="ko-KR" dirty="0"/>
              <a:t>MIT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5DDAC-384E-A367-8CB1-6B039E73D50B}"/>
              </a:ext>
            </a:extLst>
          </p:cNvPr>
          <p:cNvSpPr/>
          <p:nvPr/>
        </p:nvSpPr>
        <p:spPr>
          <a:xfrm>
            <a:off x="667068" y="5864103"/>
            <a:ext cx="369038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9]</a:t>
            </a:r>
            <a:r>
              <a:rPr lang="ko-KR" altLang="en-US" dirty="0"/>
              <a:t>라이선스 영향력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39FA82-8AE2-40D0-5DC2-DB6DEF99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8" y="3222595"/>
            <a:ext cx="3690388" cy="24467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7EA43E-D821-CD29-CEEE-96560E28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78" y="3222595"/>
            <a:ext cx="3690388" cy="24571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E4239-2ACF-240D-9D52-46AC22AD944D}"/>
              </a:ext>
            </a:extLst>
          </p:cNvPr>
          <p:cNvSpPr/>
          <p:nvPr/>
        </p:nvSpPr>
        <p:spPr>
          <a:xfrm>
            <a:off x="4786544" y="5864102"/>
            <a:ext cx="369038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10]</a:t>
            </a:r>
            <a:r>
              <a:rPr lang="ko-KR" altLang="en-US" dirty="0"/>
              <a:t>라이선스 영향력 시각화</a:t>
            </a:r>
          </a:p>
        </p:txBody>
      </p:sp>
    </p:spTree>
    <p:extLst>
      <p:ext uri="{BB962C8B-B14F-4D97-AF65-F5344CB8AC3E}">
        <p14:creationId xmlns:p14="http://schemas.microsoft.com/office/powerpoint/2010/main" val="193785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상위 모델 </a:t>
            </a:r>
            <a:r>
              <a:rPr lang="en-US" altLang="ko-KR" dirty="0"/>
              <a:t>1</a:t>
            </a:r>
            <a:r>
              <a:rPr lang="ko-KR" altLang="en-US" dirty="0"/>
              <a:t>만 건에 대해 순위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총 다운로드 수</a:t>
            </a:r>
            <a:endParaRPr lang="en-US" altLang="ko-KR" dirty="0"/>
          </a:p>
          <a:p>
            <a:pPr lvl="2"/>
            <a:r>
              <a:rPr lang="ko-KR" altLang="en-US" dirty="0"/>
              <a:t>총 다운로드 수 모델 순위만 고려할 경우 최근 다운로드 수 감소할 경우와 다운로드 일관성이 모델 순위에 반영이 안 됨</a:t>
            </a:r>
            <a:endParaRPr lang="en-US" altLang="ko-KR" dirty="0"/>
          </a:p>
          <a:p>
            <a:pPr lvl="1"/>
            <a:r>
              <a:rPr lang="ko-KR" altLang="en-US" dirty="0"/>
              <a:t>상승률 가중평균</a:t>
            </a:r>
            <a:endParaRPr lang="en-US" altLang="ko-KR" dirty="0"/>
          </a:p>
          <a:p>
            <a:pPr lvl="2"/>
            <a:r>
              <a:rPr lang="ko-KR" altLang="en-US" dirty="0"/>
              <a:t>상승률 가중평균만 고려할 경우 총 다운로드 수</a:t>
            </a:r>
            <a:r>
              <a:rPr lang="en-US" altLang="ko-KR" dirty="0"/>
              <a:t>, </a:t>
            </a:r>
            <a:r>
              <a:rPr lang="ko-KR" altLang="en-US" dirty="0"/>
              <a:t>다운로드 일관성이 모델 순위에 반영이 안됨</a:t>
            </a:r>
            <a:endParaRPr lang="en-US" altLang="ko-KR" dirty="0"/>
          </a:p>
          <a:p>
            <a:pPr lvl="1"/>
            <a:r>
              <a:rPr lang="ko-KR" altLang="en-US" dirty="0"/>
              <a:t>다운로드 일관성</a:t>
            </a:r>
            <a:endParaRPr lang="en-US" altLang="ko-KR" dirty="0"/>
          </a:p>
          <a:p>
            <a:pPr lvl="2"/>
            <a:r>
              <a:rPr lang="ko-KR" altLang="en-US" dirty="0"/>
              <a:t>다운로드 일관성만 고려할 경우 총 다운로드 수</a:t>
            </a:r>
            <a:r>
              <a:rPr lang="en-US" altLang="ko-KR" dirty="0"/>
              <a:t>, </a:t>
            </a:r>
            <a:r>
              <a:rPr lang="ko-KR" altLang="en-US" dirty="0"/>
              <a:t>상승률 가중평균이 모델 순위에 반영이 안됨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기준을 전부 이용하여 모델 순위를 산출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177BE5-F86B-94C7-FB46-86793C3374A7}"/>
              </a:ext>
            </a:extLst>
          </p:cNvPr>
          <p:cNvSpPr/>
          <p:nvPr/>
        </p:nvSpPr>
        <p:spPr>
          <a:xfrm>
            <a:off x="1094536" y="4602266"/>
            <a:ext cx="2099272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수와 다운로드 상승률 간 </a:t>
            </a:r>
            <a:endParaRPr lang="en-US" altLang="ko-KR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31BD89-BEB3-0629-F5D4-43F9AB2EFDE3}"/>
              </a:ext>
            </a:extLst>
          </p:cNvPr>
          <p:cNvSpPr/>
          <p:nvPr/>
        </p:nvSpPr>
        <p:spPr>
          <a:xfrm>
            <a:off x="1094533" y="4998737"/>
            <a:ext cx="2099272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수와 다운로드 일관성 간 </a:t>
            </a:r>
            <a:endParaRPr lang="en-US" altLang="ko-KR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71F9B-2BE3-80FA-6179-32ECFC29D857}"/>
              </a:ext>
            </a:extLst>
          </p:cNvPr>
          <p:cNvSpPr/>
          <p:nvPr/>
        </p:nvSpPr>
        <p:spPr>
          <a:xfrm>
            <a:off x="1094532" y="5395208"/>
            <a:ext cx="2099274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상승률과 다운로드 일관성 간 상관관계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FE121-9425-FA85-56DA-C6E74E636627}"/>
              </a:ext>
            </a:extLst>
          </p:cNvPr>
          <p:cNvSpPr/>
          <p:nvPr/>
        </p:nvSpPr>
        <p:spPr>
          <a:xfrm>
            <a:off x="1094534" y="4204624"/>
            <a:ext cx="2099274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변수 간 상관 관계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E059AE-1E8E-CFC4-ED74-DA33D5209CD1}"/>
              </a:ext>
            </a:extLst>
          </p:cNvPr>
          <p:cNvSpPr/>
          <p:nvPr/>
        </p:nvSpPr>
        <p:spPr>
          <a:xfrm>
            <a:off x="3193819" y="4602265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0.67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96130-D37C-C8B8-3FB6-2F1D131C238C}"/>
              </a:ext>
            </a:extLst>
          </p:cNvPr>
          <p:cNvSpPr/>
          <p:nvPr/>
        </p:nvSpPr>
        <p:spPr>
          <a:xfrm>
            <a:off x="3193816" y="4998737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0.89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3C05F-AB7C-5A35-C865-B9F27D270834}"/>
              </a:ext>
            </a:extLst>
          </p:cNvPr>
          <p:cNvSpPr/>
          <p:nvPr/>
        </p:nvSpPr>
        <p:spPr>
          <a:xfrm>
            <a:off x="3193814" y="5395207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0.86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CC610D-D864-EADF-C807-00F743B5CB77}"/>
              </a:ext>
            </a:extLst>
          </p:cNvPr>
          <p:cNvSpPr/>
          <p:nvPr/>
        </p:nvSpPr>
        <p:spPr>
          <a:xfrm>
            <a:off x="3193817" y="4204624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 계수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AEC090-E7F8-F471-A4ED-79A0A4B1E81D}"/>
              </a:ext>
            </a:extLst>
          </p:cNvPr>
          <p:cNvSpPr/>
          <p:nvPr/>
        </p:nvSpPr>
        <p:spPr>
          <a:xfrm>
            <a:off x="648598" y="5943395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4] </a:t>
            </a:r>
            <a:r>
              <a:rPr lang="ko-KR" altLang="en-US" dirty="0" err="1"/>
              <a:t>스피어만</a:t>
            </a:r>
            <a:r>
              <a:rPr lang="ko-KR" altLang="en-US" dirty="0"/>
              <a:t> 상관 계수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3435B9-A2E9-B4AB-F341-C421230C85D7}"/>
              </a:ext>
            </a:extLst>
          </p:cNvPr>
          <p:cNvSpPr/>
          <p:nvPr/>
        </p:nvSpPr>
        <p:spPr>
          <a:xfrm>
            <a:off x="5019196" y="4602265"/>
            <a:ext cx="3030290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수가 많을수록 다운로드 상승률도 높은 경향이 있음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17670-EDD3-8AC8-417D-987404E47DF0}"/>
              </a:ext>
            </a:extLst>
          </p:cNvPr>
          <p:cNvSpPr/>
          <p:nvPr/>
        </p:nvSpPr>
        <p:spPr>
          <a:xfrm>
            <a:off x="5019193" y="4998737"/>
            <a:ext cx="3030290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수가 많을수록 다운로드 수 일관성도 높다는 것을 나타냄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7BC1E-2C5A-CA3E-2327-B5091BFAC23E}"/>
              </a:ext>
            </a:extLst>
          </p:cNvPr>
          <p:cNvSpPr/>
          <p:nvPr/>
        </p:nvSpPr>
        <p:spPr>
          <a:xfrm>
            <a:off x="5019191" y="5395207"/>
            <a:ext cx="303029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상승률이 높을수록 일관성도 높다는 것을 나타냄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5EA50F-9DE5-58C5-F69E-B2D91D6CA5E1}"/>
              </a:ext>
            </a:extLst>
          </p:cNvPr>
          <p:cNvSpPr/>
          <p:nvPr/>
        </p:nvSpPr>
        <p:spPr>
          <a:xfrm>
            <a:off x="5019194" y="4204624"/>
            <a:ext cx="3030292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70228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 분석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ko-KR" altLang="en-US" dirty="0" err="1"/>
              <a:t>테스크에</a:t>
            </a:r>
            <a:r>
              <a:rPr lang="ko-KR" altLang="en-US" dirty="0"/>
              <a:t> 자주 사용된 라이브러리는 </a:t>
            </a:r>
            <a:r>
              <a:rPr lang="en-US" altLang="ko-KR" dirty="0"/>
              <a:t>transformers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라이브러리의 경우 </a:t>
            </a:r>
            <a:r>
              <a:rPr lang="en-US" altLang="ko-KR" dirty="0"/>
              <a:t>transformers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en-US" altLang="ko-KR" dirty="0"/>
              <a:t>, transformers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en-US" altLang="ko-KR" dirty="0"/>
              <a:t>, diffusers</a:t>
            </a:r>
            <a:r>
              <a:rPr lang="ko-KR" altLang="en-US" dirty="0"/>
              <a:t>와 </a:t>
            </a:r>
            <a:r>
              <a:rPr lang="en-US" altLang="ko-KR" dirty="0"/>
              <a:t>stable-diffusion, diffusers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ko-KR" altLang="en-US" dirty="0"/>
              <a:t>와 같이 사용되는 경우가 많았음</a:t>
            </a:r>
            <a:endParaRPr lang="en-US" altLang="ko-KR" dirty="0"/>
          </a:p>
          <a:p>
            <a:pPr lvl="1"/>
            <a:r>
              <a:rPr lang="ko-KR" altLang="en-US" dirty="0"/>
              <a:t>전체 데이터와 상위 데이터 모두 </a:t>
            </a:r>
            <a:r>
              <a:rPr lang="en-US" altLang="ko-KR" dirty="0"/>
              <a:t>text-generation </a:t>
            </a:r>
            <a:r>
              <a:rPr lang="ko-KR" altLang="en-US" dirty="0" err="1"/>
              <a:t>테스크가</a:t>
            </a:r>
            <a:r>
              <a:rPr lang="ko-KR" altLang="en-US" dirty="0"/>
              <a:t> 제일 인기가 많았음</a:t>
            </a:r>
            <a:endParaRPr lang="en-US" altLang="ko-KR" dirty="0"/>
          </a:p>
          <a:p>
            <a:pPr lvl="1"/>
            <a:r>
              <a:rPr lang="ko-KR" altLang="en-US" dirty="0"/>
              <a:t>전체적으로 </a:t>
            </a:r>
            <a:r>
              <a:rPr lang="en-US" altLang="ko-KR" dirty="0"/>
              <a:t>Text-</a:t>
            </a:r>
            <a:r>
              <a:rPr lang="en-US" altLang="ko-KR" dirty="0" err="1"/>
              <a:t>Genration</a:t>
            </a:r>
            <a:r>
              <a:rPr lang="en-US" altLang="ko-KR" dirty="0"/>
              <a:t>, Text-Classification, Reinforcement-Learning</a:t>
            </a:r>
            <a:r>
              <a:rPr lang="ko-KR" altLang="en-US" dirty="0"/>
              <a:t>의 개발이 제일 활발함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건의 경우 </a:t>
            </a:r>
            <a:r>
              <a:rPr lang="en-US" altLang="ko-KR" dirty="0"/>
              <a:t>Text-Generation</a:t>
            </a:r>
            <a:r>
              <a:rPr lang="ko-KR" altLang="en-US" dirty="0"/>
              <a:t>과 </a:t>
            </a:r>
            <a:r>
              <a:rPr lang="en-US" altLang="ko-KR" dirty="0"/>
              <a:t>Text-to-Image</a:t>
            </a:r>
            <a:r>
              <a:rPr lang="ko-KR" altLang="en-US" dirty="0"/>
              <a:t>에 집중되는 경향을 보였다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가장 영향력이 있는 저자는 </a:t>
            </a:r>
            <a:r>
              <a:rPr lang="en-US" altLang="ko-KR" dirty="0"/>
              <a:t>MIT</a:t>
            </a:r>
            <a:r>
              <a:rPr lang="ko-KR" altLang="en-US" dirty="0"/>
              <a:t>임</a:t>
            </a:r>
            <a:r>
              <a:rPr lang="en-US" altLang="ko-KR" dirty="0"/>
              <a:t>(MIT/ast-finetuned-audioset-10-10-0.4593) </a:t>
            </a:r>
          </a:p>
          <a:p>
            <a:pPr lvl="1"/>
            <a:r>
              <a:rPr lang="ko-KR" altLang="en-US" dirty="0"/>
              <a:t>라이선스의 경우 </a:t>
            </a:r>
            <a:r>
              <a:rPr lang="en-US" altLang="ko-KR" dirty="0"/>
              <a:t>apache-2.0</a:t>
            </a:r>
            <a:r>
              <a:rPr lang="ko-KR" altLang="en-US" dirty="0"/>
              <a:t>이 영향력과 사용 횟수가 제일 높았음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39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상위 모델 </a:t>
            </a:r>
            <a:r>
              <a:rPr lang="en-US" altLang="ko-KR" dirty="0"/>
              <a:t>1</a:t>
            </a:r>
            <a:r>
              <a:rPr lang="ko-KR" altLang="en-US" dirty="0"/>
              <a:t>만 건에 대한 순위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총 다운로드 수</a:t>
            </a:r>
            <a:r>
              <a:rPr lang="en-US" altLang="ko-KR" dirty="0"/>
              <a:t>, </a:t>
            </a:r>
            <a:r>
              <a:rPr lang="ko-KR" altLang="en-US" dirty="0"/>
              <a:t>상승률 가중평균</a:t>
            </a:r>
            <a:r>
              <a:rPr lang="en-US" altLang="ko-KR" dirty="0"/>
              <a:t>, </a:t>
            </a:r>
            <a:r>
              <a:rPr lang="ko-KR" altLang="en-US" dirty="0"/>
              <a:t>다운로드 수 일관성 등 </a:t>
            </a:r>
            <a:r>
              <a:rPr lang="en-US" altLang="ko-KR" dirty="0"/>
              <a:t>3</a:t>
            </a:r>
            <a:r>
              <a:rPr lang="ko-KR" altLang="en-US" dirty="0"/>
              <a:t>가지 기준으로 순위를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 중 상위</a:t>
            </a:r>
            <a:r>
              <a:rPr lang="en-US" altLang="ko-KR" dirty="0"/>
              <a:t>10</a:t>
            </a:r>
            <a:r>
              <a:rPr lang="ko-KR" altLang="en-US" dirty="0"/>
              <a:t>건에 대해 결과 분석을 진행</a:t>
            </a:r>
            <a:endParaRPr lang="en-US" altLang="ko-KR" dirty="0"/>
          </a:p>
          <a:p>
            <a:pPr lvl="1"/>
            <a:r>
              <a:rPr lang="ko-KR" altLang="en-US" dirty="0"/>
              <a:t>모델 </a:t>
            </a:r>
            <a:r>
              <a:rPr lang="en-US" altLang="ko-KR" dirty="0"/>
              <a:t>10</a:t>
            </a:r>
            <a:r>
              <a:rPr lang="ko-KR" altLang="en-US" dirty="0"/>
              <a:t>건 중 </a:t>
            </a:r>
            <a:r>
              <a:rPr lang="en-US" altLang="ko-KR" dirty="0"/>
              <a:t>7</a:t>
            </a:r>
            <a:r>
              <a:rPr lang="ko-KR" altLang="en-US" dirty="0"/>
              <a:t>건은 기준에 맞게 산출되었고 나머지 </a:t>
            </a:r>
            <a:r>
              <a:rPr lang="en-US" altLang="ko-KR" dirty="0"/>
              <a:t>3</a:t>
            </a:r>
            <a:r>
              <a:rPr lang="ko-KR" altLang="en-US" dirty="0"/>
              <a:t>건은 기준에 맞게 산출되지 않음</a:t>
            </a:r>
            <a:endParaRPr lang="en-US" altLang="ko-KR" dirty="0"/>
          </a:p>
          <a:p>
            <a:pPr lvl="1"/>
            <a:r>
              <a:rPr lang="ko-KR" altLang="en-US" dirty="0"/>
              <a:t>향후 원인 분석 및 </a:t>
            </a:r>
            <a:r>
              <a:rPr lang="en-US" altLang="ko-KR" dirty="0"/>
              <a:t>10</a:t>
            </a:r>
            <a:r>
              <a:rPr lang="ko-KR" altLang="en-US" dirty="0"/>
              <a:t>건 이외 모델에 대해서 분석을 진행할 예정이다</a:t>
            </a:r>
            <a:r>
              <a:rPr lang="en-US" altLang="ko-KR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5ADE76-4AEF-23C2-B5A6-0D9C41E6A051}"/>
              </a:ext>
            </a:extLst>
          </p:cNvPr>
          <p:cNvSpPr/>
          <p:nvPr/>
        </p:nvSpPr>
        <p:spPr>
          <a:xfrm>
            <a:off x="469773" y="5880872"/>
            <a:ext cx="8204456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11] </a:t>
            </a:r>
            <a:r>
              <a:rPr lang="ko-KR" altLang="en-US" dirty="0"/>
              <a:t>상위 모델 </a:t>
            </a:r>
            <a:r>
              <a:rPr lang="en-US" altLang="ko-KR" dirty="0"/>
              <a:t>10</a:t>
            </a:r>
            <a:r>
              <a:rPr lang="ko-KR" altLang="en-US" dirty="0"/>
              <a:t>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71157A-9AFC-5C4F-9BB4-F5ADBC1F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98" y="3318380"/>
            <a:ext cx="3016229" cy="24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3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역할 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한웅희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r>
              <a:rPr lang="ko-KR" altLang="en-US" dirty="0"/>
              <a:t>고동환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00D4FE-97C9-6E80-0AB1-B79EEBDE5F6C}"/>
              </a:ext>
            </a:extLst>
          </p:cNvPr>
          <p:cNvSpPr/>
          <p:nvPr/>
        </p:nvSpPr>
        <p:spPr>
          <a:xfrm>
            <a:off x="594261" y="2124532"/>
            <a:ext cx="533206" cy="253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3429F-A6C2-1E50-617A-214D0324BFB1}"/>
              </a:ext>
            </a:extLst>
          </p:cNvPr>
          <p:cNvSpPr/>
          <p:nvPr/>
        </p:nvSpPr>
        <p:spPr>
          <a:xfrm>
            <a:off x="594261" y="2377820"/>
            <a:ext cx="529806" cy="259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DA521B-B655-424B-B59E-AABF1A024049}"/>
              </a:ext>
            </a:extLst>
          </p:cNvPr>
          <p:cNvSpPr/>
          <p:nvPr/>
        </p:nvSpPr>
        <p:spPr>
          <a:xfrm>
            <a:off x="594257" y="2639240"/>
            <a:ext cx="533207" cy="250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8046A6-4F4A-B69C-2619-5084510ECFFA}"/>
              </a:ext>
            </a:extLst>
          </p:cNvPr>
          <p:cNvSpPr/>
          <p:nvPr/>
        </p:nvSpPr>
        <p:spPr>
          <a:xfrm>
            <a:off x="594259" y="1726890"/>
            <a:ext cx="533207" cy="3988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2BB4F-DE81-CDBF-3A45-588C3A5CE5CB}"/>
              </a:ext>
            </a:extLst>
          </p:cNvPr>
          <p:cNvSpPr/>
          <p:nvPr/>
        </p:nvSpPr>
        <p:spPr>
          <a:xfrm>
            <a:off x="594255" y="2897136"/>
            <a:ext cx="533207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CC5D96-9289-B0A3-B7FF-9113FCCEDCA0}"/>
              </a:ext>
            </a:extLst>
          </p:cNvPr>
          <p:cNvSpPr/>
          <p:nvPr/>
        </p:nvSpPr>
        <p:spPr>
          <a:xfrm>
            <a:off x="1127464" y="2125706"/>
            <a:ext cx="2626656" cy="252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를 통한 메타데이터 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C3E920-B5A8-2669-CBFA-1F2910971A32}"/>
              </a:ext>
            </a:extLst>
          </p:cNvPr>
          <p:cNvSpPr/>
          <p:nvPr/>
        </p:nvSpPr>
        <p:spPr>
          <a:xfrm>
            <a:off x="1127467" y="2375468"/>
            <a:ext cx="2626656" cy="263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사용이 가능한 데이터를 제외하고 데이터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B50700-CD78-B337-A623-4E74BBF624B3}"/>
              </a:ext>
            </a:extLst>
          </p:cNvPr>
          <p:cNvSpPr/>
          <p:nvPr/>
        </p:nvSpPr>
        <p:spPr>
          <a:xfrm>
            <a:off x="1127459" y="2632278"/>
            <a:ext cx="2626661" cy="257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Tags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컬럼에서 데이터 분리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B9DA-C17F-C4E1-D4CC-7C92029B7B80}"/>
              </a:ext>
            </a:extLst>
          </p:cNvPr>
          <p:cNvSpPr/>
          <p:nvPr/>
        </p:nvSpPr>
        <p:spPr>
          <a:xfrm>
            <a:off x="1127462" y="1728065"/>
            <a:ext cx="262665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5EC71F-659F-B311-945F-A6D8787A739D}"/>
              </a:ext>
            </a:extLst>
          </p:cNvPr>
          <p:cNvSpPr/>
          <p:nvPr/>
        </p:nvSpPr>
        <p:spPr>
          <a:xfrm>
            <a:off x="1127459" y="2897136"/>
            <a:ext cx="2626661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웹크롤링을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위한 상위 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10000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건을 가리기 위한 평가 수치인 모델 점수 및 영향력 점수 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19778-176C-0794-A2F6-FE5D43BA9AFE}"/>
              </a:ext>
            </a:extLst>
          </p:cNvPr>
          <p:cNvSpPr/>
          <p:nvPr/>
        </p:nvSpPr>
        <p:spPr>
          <a:xfrm>
            <a:off x="597660" y="5447305"/>
            <a:ext cx="536605" cy="307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3EBA2-F0F5-3E2E-8787-84ED47E49060}"/>
              </a:ext>
            </a:extLst>
          </p:cNvPr>
          <p:cNvSpPr/>
          <p:nvPr/>
        </p:nvSpPr>
        <p:spPr>
          <a:xfrm>
            <a:off x="597659" y="5049663"/>
            <a:ext cx="536606" cy="3976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330AA9-764F-8153-80F2-335EC6F8463B}"/>
              </a:ext>
            </a:extLst>
          </p:cNvPr>
          <p:cNvSpPr/>
          <p:nvPr/>
        </p:nvSpPr>
        <p:spPr>
          <a:xfrm>
            <a:off x="1130864" y="5447304"/>
            <a:ext cx="2626661" cy="307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영향력 점수를 기반으로 상위 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10000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건에 대해 일별 다운로드 수 데이터를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크롤링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5B443B-C366-4690-021C-7EB003D522DF}"/>
              </a:ext>
            </a:extLst>
          </p:cNvPr>
          <p:cNvSpPr/>
          <p:nvPr/>
        </p:nvSpPr>
        <p:spPr>
          <a:xfrm>
            <a:off x="1130864" y="5049663"/>
            <a:ext cx="2626661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D64126-D6C0-92C4-4262-CB2907590598}"/>
              </a:ext>
            </a:extLst>
          </p:cNvPr>
          <p:cNvSpPr/>
          <p:nvPr/>
        </p:nvSpPr>
        <p:spPr>
          <a:xfrm>
            <a:off x="4057320" y="2124532"/>
            <a:ext cx="533207" cy="250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60C3EA-C865-ECE1-AC4E-31323DB43B7D}"/>
              </a:ext>
            </a:extLst>
          </p:cNvPr>
          <p:cNvSpPr/>
          <p:nvPr/>
        </p:nvSpPr>
        <p:spPr>
          <a:xfrm>
            <a:off x="4057317" y="2377819"/>
            <a:ext cx="533207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AF96CD-71E0-875A-A268-530C05BAE86A}"/>
              </a:ext>
            </a:extLst>
          </p:cNvPr>
          <p:cNvSpPr/>
          <p:nvPr/>
        </p:nvSpPr>
        <p:spPr>
          <a:xfrm>
            <a:off x="4057319" y="2628757"/>
            <a:ext cx="525793" cy="2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B14171-DD9A-E724-E8DB-3FBA505AEB5C}"/>
              </a:ext>
            </a:extLst>
          </p:cNvPr>
          <p:cNvSpPr/>
          <p:nvPr/>
        </p:nvSpPr>
        <p:spPr>
          <a:xfrm>
            <a:off x="4057319" y="1726890"/>
            <a:ext cx="533208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52CB9D-DDFD-3D85-D4FC-03CB4925AA18}"/>
              </a:ext>
            </a:extLst>
          </p:cNvPr>
          <p:cNvSpPr/>
          <p:nvPr/>
        </p:nvSpPr>
        <p:spPr>
          <a:xfrm>
            <a:off x="4057315" y="2897136"/>
            <a:ext cx="525792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6F5B0-D2BC-6C6B-B19B-35059C33F7FB}"/>
              </a:ext>
            </a:extLst>
          </p:cNvPr>
          <p:cNvSpPr/>
          <p:nvPr/>
        </p:nvSpPr>
        <p:spPr>
          <a:xfrm>
            <a:off x="4583085" y="2123360"/>
            <a:ext cx="4031526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테스크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비율 시각화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3F661A-E0A7-4CD6-48EC-8BCE7F3EFE60}"/>
              </a:ext>
            </a:extLst>
          </p:cNvPr>
          <p:cNvSpPr/>
          <p:nvPr/>
        </p:nvSpPr>
        <p:spPr>
          <a:xfrm>
            <a:off x="4583085" y="2377820"/>
            <a:ext cx="4031523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라이브러리의 비율을 시각화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11EFED-9319-F050-F3B1-6A6F50AF8C1C}"/>
              </a:ext>
            </a:extLst>
          </p:cNvPr>
          <p:cNvSpPr/>
          <p:nvPr/>
        </p:nvSpPr>
        <p:spPr>
          <a:xfrm>
            <a:off x="4583112" y="2627582"/>
            <a:ext cx="4031503" cy="2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컬럼의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널값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비율을 찾아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널값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유무에 따른 상관관계를 분석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55F2474-158D-EC62-C7F3-681B6B2B20EE}"/>
              </a:ext>
            </a:extLst>
          </p:cNvPr>
          <p:cNvSpPr/>
          <p:nvPr/>
        </p:nvSpPr>
        <p:spPr>
          <a:xfrm>
            <a:off x="4583085" y="1728065"/>
            <a:ext cx="4032277" cy="3988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8B3B7F-966A-3368-B4CD-EC684C092CAF}"/>
              </a:ext>
            </a:extLst>
          </p:cNvPr>
          <p:cNvSpPr/>
          <p:nvPr/>
        </p:nvSpPr>
        <p:spPr>
          <a:xfrm>
            <a:off x="4583092" y="2897136"/>
            <a:ext cx="4031523" cy="249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 분석의 결과에 따라 상위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개의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테스크별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사용 라이브러리의 비율을 분석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B84A5F8-2E87-7257-0B6E-5BF76A73886F}"/>
              </a:ext>
            </a:extLst>
          </p:cNvPr>
          <p:cNvSpPr/>
          <p:nvPr/>
        </p:nvSpPr>
        <p:spPr>
          <a:xfrm>
            <a:off x="4057320" y="3151595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0A8254-E5FE-BBF7-C35C-B27DEDABF019}"/>
              </a:ext>
            </a:extLst>
          </p:cNvPr>
          <p:cNvSpPr/>
          <p:nvPr/>
        </p:nvSpPr>
        <p:spPr>
          <a:xfrm>
            <a:off x="4583101" y="3146415"/>
            <a:ext cx="4031508" cy="256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상위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개의 라이브러리별 라이브러리 공존 확률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ED9CD-A3AE-75C2-0328-87D78BC358D1}"/>
              </a:ext>
            </a:extLst>
          </p:cNvPr>
          <p:cNvSpPr/>
          <p:nvPr/>
        </p:nvSpPr>
        <p:spPr>
          <a:xfrm>
            <a:off x="590860" y="3236789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5] </a:t>
            </a:r>
            <a:r>
              <a:rPr lang="ko-KR" altLang="en-US" dirty="0"/>
              <a:t>메타데이터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68A1B-7609-8504-F214-6B5908304AE5}"/>
              </a:ext>
            </a:extLst>
          </p:cNvPr>
          <p:cNvSpPr/>
          <p:nvPr/>
        </p:nvSpPr>
        <p:spPr>
          <a:xfrm>
            <a:off x="594261" y="5838833"/>
            <a:ext cx="316326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7] </a:t>
            </a:r>
            <a:r>
              <a:rPr lang="ko-KR" altLang="en-US" dirty="0"/>
              <a:t>메타데이터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719933-F081-1514-BEC0-953CCE8388C0}"/>
              </a:ext>
            </a:extLst>
          </p:cNvPr>
          <p:cNvSpPr/>
          <p:nvPr/>
        </p:nvSpPr>
        <p:spPr>
          <a:xfrm>
            <a:off x="4057320" y="3402532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6FF71AF-2B8C-7723-03A5-B76D48DB6D3B}"/>
              </a:ext>
            </a:extLst>
          </p:cNvPr>
          <p:cNvSpPr/>
          <p:nvPr/>
        </p:nvSpPr>
        <p:spPr>
          <a:xfrm>
            <a:off x="4057320" y="3653469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7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A797ED-73D8-5C67-1655-A742638B2399}"/>
              </a:ext>
            </a:extLst>
          </p:cNvPr>
          <p:cNvSpPr/>
          <p:nvPr/>
        </p:nvSpPr>
        <p:spPr>
          <a:xfrm>
            <a:off x="4057320" y="3897604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8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B8527E-13A2-E4F1-4849-0CCF17D35D03}"/>
              </a:ext>
            </a:extLst>
          </p:cNvPr>
          <p:cNvSpPr/>
          <p:nvPr/>
        </p:nvSpPr>
        <p:spPr>
          <a:xfrm>
            <a:off x="4583111" y="3397352"/>
            <a:ext cx="4031507" cy="259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저자 영향력 지수 시각화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EB7F20-2848-899C-8378-EAFDAB389226}"/>
              </a:ext>
            </a:extLst>
          </p:cNvPr>
          <p:cNvSpPr/>
          <p:nvPr/>
        </p:nvSpPr>
        <p:spPr>
          <a:xfrm>
            <a:off x="4583111" y="3654641"/>
            <a:ext cx="4031507" cy="242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라이선스 영향력 및 사용량 시각화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004344-2F01-A1B6-22DA-8366ABFB1E50}"/>
              </a:ext>
            </a:extLst>
          </p:cNvPr>
          <p:cNvSpPr/>
          <p:nvPr/>
        </p:nvSpPr>
        <p:spPr>
          <a:xfrm>
            <a:off x="4583101" y="3897603"/>
            <a:ext cx="4031507" cy="25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 증감률을 체크해 최근 들어서 부정적인 이슈가 있는 모델 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9FDA44-0C1F-35A6-3604-8E09988950CC}"/>
              </a:ext>
            </a:extLst>
          </p:cNvPr>
          <p:cNvSpPr/>
          <p:nvPr/>
        </p:nvSpPr>
        <p:spPr>
          <a:xfrm>
            <a:off x="4028625" y="5440755"/>
            <a:ext cx="533207" cy="250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868C08C-11D1-780A-D5A7-D511F5978484}"/>
              </a:ext>
            </a:extLst>
          </p:cNvPr>
          <p:cNvSpPr/>
          <p:nvPr/>
        </p:nvSpPr>
        <p:spPr>
          <a:xfrm>
            <a:off x="4028622" y="5694042"/>
            <a:ext cx="533207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A8216F-F08A-97A0-2C0F-2625C62869AA}"/>
              </a:ext>
            </a:extLst>
          </p:cNvPr>
          <p:cNvSpPr/>
          <p:nvPr/>
        </p:nvSpPr>
        <p:spPr>
          <a:xfrm>
            <a:off x="4028624" y="5043113"/>
            <a:ext cx="533208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7080F05-34AA-1669-B0FF-CD50D22A2FDB}"/>
              </a:ext>
            </a:extLst>
          </p:cNvPr>
          <p:cNvSpPr/>
          <p:nvPr/>
        </p:nvSpPr>
        <p:spPr>
          <a:xfrm>
            <a:off x="4554390" y="5439583"/>
            <a:ext cx="4031526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상위 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10000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건 모델 순위 측정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24B3B38-D826-28B3-DE2E-AA4FEC2A8DDB}"/>
              </a:ext>
            </a:extLst>
          </p:cNvPr>
          <p:cNvSpPr/>
          <p:nvPr/>
        </p:nvSpPr>
        <p:spPr>
          <a:xfrm>
            <a:off x="4554390" y="5694043"/>
            <a:ext cx="4031523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상승률 가중평균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일관성을 고려하여 모델 순위 측정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263810-1042-7D90-8B25-C492E201D15E}"/>
              </a:ext>
            </a:extLst>
          </p:cNvPr>
          <p:cNvSpPr/>
          <p:nvPr/>
        </p:nvSpPr>
        <p:spPr>
          <a:xfrm>
            <a:off x="4554390" y="5044288"/>
            <a:ext cx="4032277" cy="3988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CCF747C-DC30-FFE9-030B-F48F34133535}"/>
              </a:ext>
            </a:extLst>
          </p:cNvPr>
          <p:cNvSpPr/>
          <p:nvPr/>
        </p:nvSpPr>
        <p:spPr>
          <a:xfrm>
            <a:off x="4797100" y="4246359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6] </a:t>
            </a:r>
            <a:r>
              <a:rPr lang="ko-KR" altLang="en-US" dirty="0"/>
              <a:t>메타데이터 분석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C8BDE0-4E0E-A143-6535-92DE2FBE2588}"/>
              </a:ext>
            </a:extLst>
          </p:cNvPr>
          <p:cNvSpPr/>
          <p:nvPr/>
        </p:nvSpPr>
        <p:spPr>
          <a:xfrm>
            <a:off x="4797100" y="6025905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</a:t>
            </a:r>
            <a:r>
              <a:rPr lang="en-US" altLang="ko-KR"/>
              <a:t>] </a:t>
            </a:r>
            <a:r>
              <a:rPr lang="ko-KR" altLang="en-US" dirty="0"/>
              <a:t>메타데이터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3482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13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68599F7E-6CAA-4E7C-8D53-45CEE307EA0D}"/>
              </a:ext>
            </a:extLst>
          </p:cNvPr>
          <p:cNvSpPr/>
          <p:nvPr/>
        </p:nvSpPr>
        <p:spPr>
          <a:xfrm flipV="1">
            <a:off x="0" y="1520890"/>
            <a:ext cx="9143999" cy="5337108"/>
          </a:xfrm>
          <a:prstGeom prst="rect">
            <a:avLst/>
          </a:prstGeom>
          <a:solidFill>
            <a:schemeClr val="tx1">
              <a:lumMod val="65000"/>
              <a:lumOff val="3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DC76AFCB-F8E6-19F3-7368-F76D354A4B44}"/>
              </a:ext>
            </a:extLst>
          </p:cNvPr>
          <p:cNvSpPr txBox="1">
            <a:spLocks/>
          </p:cNvSpPr>
          <p:nvPr/>
        </p:nvSpPr>
        <p:spPr>
          <a:xfrm>
            <a:off x="152399" y="622306"/>
            <a:ext cx="8839200" cy="461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dirty="0">
                <a:solidFill>
                  <a:schemeClr val="tx1"/>
                </a:solidFill>
                <a:ea typeface="NanumSquare Bold" panose="020B0600000101010101"/>
              </a:rPr>
              <a:t>목차</a:t>
            </a:r>
          </a:p>
        </p:txBody>
      </p:sp>
      <p:sp>
        <p:nvSpPr>
          <p:cNvPr id="2" name="텍스트 개체 틀 16">
            <a:extLst>
              <a:ext uri="{FF2B5EF4-FFF2-40B4-BE49-F238E27FC236}">
                <a16:creationId xmlns:a16="http://schemas.microsoft.com/office/drawing/2014/main" id="{9D43D9E8-D559-D8E1-758E-E915526A2629}"/>
              </a:ext>
            </a:extLst>
          </p:cNvPr>
          <p:cNvSpPr txBox="1">
            <a:spLocks/>
          </p:cNvSpPr>
          <p:nvPr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C927D-A1CC-4D1B-BFA7-A0B772CF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배경 및 목적</a:t>
            </a:r>
            <a:endParaRPr lang="en-US" altLang="ko-KR" dirty="0"/>
          </a:p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데이터 수집 및 정제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실험 방법</a:t>
            </a: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역할 분담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7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배경 및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최근</a:t>
            </a:r>
            <a:r>
              <a:rPr lang="en-US" altLang="ko-KR" dirty="0"/>
              <a:t> AI </a:t>
            </a:r>
            <a:r>
              <a:rPr lang="ko-KR" altLang="en-US" dirty="0"/>
              <a:t>관련 연구는 기하급수적으로 급증하고 있고</a:t>
            </a:r>
            <a:r>
              <a:rPr lang="en-US" altLang="ko-KR" dirty="0"/>
              <a:t>, </a:t>
            </a:r>
            <a:r>
              <a:rPr lang="ko-KR" altLang="en-US" dirty="0"/>
              <a:t>오픈소스 플랫폼인 </a:t>
            </a:r>
            <a:r>
              <a:rPr lang="ko-KR" altLang="en-US" dirty="0" err="1"/>
              <a:t>허깅페이스에는</a:t>
            </a:r>
            <a:r>
              <a:rPr lang="ko-KR" altLang="en-US" dirty="0"/>
              <a:t> 약 </a:t>
            </a:r>
            <a:r>
              <a:rPr lang="en-US" altLang="ko-KR" dirty="0"/>
              <a:t>72</a:t>
            </a:r>
            <a:r>
              <a:rPr lang="ko-KR" altLang="en-US" dirty="0"/>
              <a:t>만 건에 달하는 </a:t>
            </a:r>
            <a:r>
              <a:rPr lang="en-US" altLang="ko-KR" dirty="0"/>
              <a:t>AI</a:t>
            </a:r>
            <a:r>
              <a:rPr lang="ko-KR" altLang="en-US" dirty="0"/>
              <a:t>모델이 등록되어 있음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모델의 메타데이터를 분석하여 동향을 파악하는 것이 중요해짐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 err="1"/>
              <a:t>허깅페이스에</a:t>
            </a:r>
            <a:r>
              <a:rPr lang="ko-KR" altLang="en-US" dirty="0"/>
              <a:t> 있는 </a:t>
            </a:r>
            <a:r>
              <a:rPr lang="en-US" altLang="ko-KR" dirty="0"/>
              <a:t>AI</a:t>
            </a:r>
            <a:r>
              <a:rPr lang="ko-KR" altLang="en-US" dirty="0"/>
              <a:t>모델들의 메타데이터를 분석하여 동향 파악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모델의 영향력 도출을 통해 현재 관심이 높은 </a:t>
            </a:r>
            <a:r>
              <a:rPr lang="en-US" altLang="ko-KR" dirty="0"/>
              <a:t>AI</a:t>
            </a:r>
            <a:r>
              <a:rPr lang="ko-KR" altLang="en-US" dirty="0"/>
              <a:t>모델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3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지속가능 인공지능 모델 개발자 커뮤니티</a:t>
            </a:r>
            <a:r>
              <a:rPr lang="en-US" altLang="ko-KR" dirty="0"/>
              <a:t>: </a:t>
            </a:r>
            <a:r>
              <a:rPr lang="ko-KR" altLang="en-US" dirty="0" err="1"/>
              <a:t>허깅페이스</a:t>
            </a:r>
            <a:r>
              <a:rPr lang="ko-KR" altLang="en-US" dirty="0"/>
              <a:t> 온라인 커뮤니티를 중심으로</a:t>
            </a:r>
            <a:endParaRPr lang="en-US" altLang="ko-KR" dirty="0"/>
          </a:p>
          <a:p>
            <a:pPr lvl="1"/>
            <a:r>
              <a:rPr lang="ko-KR" altLang="en-US" dirty="0" err="1"/>
              <a:t>허깅페이스</a:t>
            </a:r>
            <a:r>
              <a:rPr lang="ko-KR" altLang="en-US" dirty="0"/>
              <a:t> 사이트 조사를 통해 개발자들의 협력을 도울 수 있는 방법을 제시함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531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데이터 수집 및 정제</a:t>
            </a:r>
            <a:endParaRPr lang="en-US" altLang="ko-KR" dirty="0"/>
          </a:p>
          <a:p>
            <a:pPr lvl="1"/>
            <a:r>
              <a:rPr lang="en-US" altLang="ko-KR" dirty="0"/>
              <a:t>API</a:t>
            </a:r>
            <a:r>
              <a:rPr lang="ko-KR" altLang="en-US" dirty="0"/>
              <a:t>를 통한 메타데이터 수집</a:t>
            </a:r>
            <a:endParaRPr lang="en-US" altLang="ko-KR" dirty="0"/>
          </a:p>
          <a:p>
            <a:pPr lvl="1"/>
            <a:r>
              <a:rPr lang="ko-KR" altLang="en-US" dirty="0"/>
              <a:t>사용이 가능한 데이터를 제외하고 데이터 삭제</a:t>
            </a:r>
            <a:endParaRPr lang="en-US" altLang="ko-KR" dirty="0"/>
          </a:p>
          <a:p>
            <a:pPr lvl="1"/>
            <a:r>
              <a:rPr lang="en-US" altLang="ko-KR" dirty="0"/>
              <a:t>Tags </a:t>
            </a:r>
            <a:r>
              <a:rPr lang="ko-KR" altLang="en-US" dirty="0"/>
              <a:t>컬럼에서 데이터 분리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건을 가리기 위한 평가 수치인 모델 점수와 영향력 점수 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9CB3C-5847-1AD6-F4C2-28C9406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8" y="3429000"/>
            <a:ext cx="8226684" cy="1214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ABABE8-6E84-7910-3EB9-C40B0BB9D4F2}"/>
              </a:ext>
            </a:extLst>
          </p:cNvPr>
          <p:cNvSpPr/>
          <p:nvPr/>
        </p:nvSpPr>
        <p:spPr>
          <a:xfrm>
            <a:off x="458658" y="4704242"/>
            <a:ext cx="822668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 </a:t>
            </a:r>
            <a:r>
              <a:rPr lang="ko-KR" altLang="en-US" dirty="0" err="1"/>
              <a:t>허깅페이스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로 수집한 데이터세트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지난 달 다운로드 수 및 그래프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일별 다운로드 수 추출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D9C2E-6CB8-C089-B0C6-F4E53E86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" y="4069626"/>
            <a:ext cx="8204456" cy="1754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5ADE76-4AEF-23C2-B5A6-0D9C41E6A051}"/>
              </a:ext>
            </a:extLst>
          </p:cNvPr>
          <p:cNvSpPr/>
          <p:nvPr/>
        </p:nvSpPr>
        <p:spPr>
          <a:xfrm>
            <a:off x="469773" y="5905315"/>
            <a:ext cx="8204456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 </a:t>
            </a:r>
            <a:r>
              <a:rPr lang="ko-KR" altLang="en-US" dirty="0"/>
              <a:t>일별 다운로드 수 추출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CD26747-FFCA-A431-C6A8-9F5A7930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38" y="1945028"/>
            <a:ext cx="4820323" cy="75258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90A29E-4A9D-4FD5-BD13-123301B1749F}"/>
              </a:ext>
            </a:extLst>
          </p:cNvPr>
          <p:cNvSpPr/>
          <p:nvPr/>
        </p:nvSpPr>
        <p:spPr>
          <a:xfrm>
            <a:off x="1207008" y="2854159"/>
            <a:ext cx="6797039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2] </a:t>
            </a:r>
            <a:r>
              <a:rPr lang="ko-KR" altLang="en-US" dirty="0"/>
              <a:t>지난 달 다운로드 수 및 그래프 데이터</a:t>
            </a:r>
          </a:p>
        </p:txBody>
      </p:sp>
    </p:spTree>
    <p:extLst>
      <p:ext uri="{BB962C8B-B14F-4D97-AF65-F5344CB8AC3E}">
        <p14:creationId xmlns:p14="http://schemas.microsoft.com/office/powerpoint/2010/main" val="123538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모델 점수 산정 방법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5ADE76-4AEF-23C2-B5A6-0D9C41E6A051}"/>
              </a:ext>
            </a:extLst>
          </p:cNvPr>
          <p:cNvSpPr/>
          <p:nvPr/>
        </p:nvSpPr>
        <p:spPr>
          <a:xfrm>
            <a:off x="597799" y="4907264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1] </a:t>
            </a:r>
            <a:r>
              <a:rPr lang="ko-KR" altLang="en-US" dirty="0"/>
              <a:t>모델 점수 산정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F86B9-E4D8-7317-3A0A-61E5B28C2335}"/>
              </a:ext>
            </a:extLst>
          </p:cNvPr>
          <p:cNvSpPr/>
          <p:nvPr/>
        </p:nvSpPr>
        <p:spPr>
          <a:xfrm>
            <a:off x="597799" y="2738317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29766A-B4F9-E5F3-7554-5EEBB2224B58}"/>
              </a:ext>
            </a:extLst>
          </p:cNvPr>
          <p:cNvSpPr/>
          <p:nvPr/>
        </p:nvSpPr>
        <p:spPr>
          <a:xfrm>
            <a:off x="3416453" y="2735969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4B93C8-59CB-2DA1-E9A7-407945FBF78F}"/>
              </a:ext>
            </a:extLst>
          </p:cNvPr>
          <p:cNvSpPr/>
          <p:nvPr/>
        </p:nvSpPr>
        <p:spPr>
          <a:xfrm>
            <a:off x="597796" y="3134788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업데이트 주기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E515A6-2761-6DD7-ECC7-F688F9E20122}"/>
              </a:ext>
            </a:extLst>
          </p:cNvPr>
          <p:cNvSpPr/>
          <p:nvPr/>
        </p:nvSpPr>
        <p:spPr>
          <a:xfrm>
            <a:off x="3416453" y="3132440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E17D0-116F-0331-A150-246F5785CFF5}"/>
              </a:ext>
            </a:extLst>
          </p:cNvPr>
          <p:cNvSpPr/>
          <p:nvPr/>
        </p:nvSpPr>
        <p:spPr>
          <a:xfrm>
            <a:off x="597795" y="3531259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일간 다운로드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F81B50-AE84-91B2-663A-A06A7C80106E}"/>
              </a:ext>
            </a:extLst>
          </p:cNvPr>
          <p:cNvSpPr/>
          <p:nvPr/>
        </p:nvSpPr>
        <p:spPr>
          <a:xfrm>
            <a:off x="3416452" y="3528912"/>
            <a:ext cx="56388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FA419-906C-6D6D-4B23-BE7E1F73722B}"/>
              </a:ext>
            </a:extLst>
          </p:cNvPr>
          <p:cNvSpPr/>
          <p:nvPr/>
        </p:nvSpPr>
        <p:spPr>
          <a:xfrm>
            <a:off x="597797" y="2340675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평가 기준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E2D133-A000-B3AB-BB7A-3E8A4EA4CBA7}"/>
              </a:ext>
            </a:extLst>
          </p:cNvPr>
          <p:cNvSpPr/>
          <p:nvPr/>
        </p:nvSpPr>
        <p:spPr>
          <a:xfrm>
            <a:off x="3416455" y="2343024"/>
            <a:ext cx="563885" cy="3941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기준 점수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AB9BD-03FE-7CBE-97CE-6C6AA6B96FA7}"/>
              </a:ext>
            </a:extLst>
          </p:cNvPr>
          <p:cNvSpPr/>
          <p:nvPr/>
        </p:nvSpPr>
        <p:spPr>
          <a:xfrm>
            <a:off x="3416452" y="3925380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01DA4-3735-BF22-9C95-60C8B8C79FF0}"/>
              </a:ext>
            </a:extLst>
          </p:cNvPr>
          <p:cNvSpPr/>
          <p:nvPr/>
        </p:nvSpPr>
        <p:spPr>
          <a:xfrm>
            <a:off x="597793" y="3927728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F3193-3E41-49A7-A473-D57EB24E4B35}"/>
              </a:ext>
            </a:extLst>
          </p:cNvPr>
          <p:cNvSpPr/>
          <p:nvPr/>
        </p:nvSpPr>
        <p:spPr>
          <a:xfrm>
            <a:off x="1591068" y="2738316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인기도를 나타냅니다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FCCDD1-3C17-7FC1-B68E-695AA4491D74}"/>
              </a:ext>
            </a:extLst>
          </p:cNvPr>
          <p:cNvSpPr/>
          <p:nvPr/>
        </p:nvSpPr>
        <p:spPr>
          <a:xfrm>
            <a:off x="1591065" y="3134788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안데 업데이트된 경우 업데이트 주기를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7B48C3-55C3-30A2-42E1-668EF3B1A05F}"/>
              </a:ext>
            </a:extLst>
          </p:cNvPr>
          <p:cNvSpPr/>
          <p:nvPr/>
        </p:nvSpPr>
        <p:spPr>
          <a:xfrm>
            <a:off x="1591063" y="3531258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일 동안 모델이 얼마나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다운로드되었는지를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나타냅니다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99F89B-C227-E1B5-A12E-6AD6976331A4}"/>
              </a:ext>
            </a:extLst>
          </p:cNvPr>
          <p:cNvSpPr/>
          <p:nvPr/>
        </p:nvSpPr>
        <p:spPr>
          <a:xfrm>
            <a:off x="1591066" y="2340675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D3217C-E58A-5CE4-F9EC-9B3E0E69CC06}"/>
              </a:ext>
            </a:extLst>
          </p:cNvPr>
          <p:cNvSpPr/>
          <p:nvPr/>
        </p:nvSpPr>
        <p:spPr>
          <a:xfrm>
            <a:off x="1591063" y="3927726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 이름을 기반으로 비율에 따른 가중치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77CD8-237B-5584-2C84-F3BC9FDD77B3}"/>
              </a:ext>
            </a:extLst>
          </p:cNvPr>
          <p:cNvSpPr/>
          <p:nvPr/>
        </p:nvSpPr>
        <p:spPr>
          <a:xfrm>
            <a:off x="3980340" y="2735969"/>
            <a:ext cx="2342896" cy="397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로그 좋아요 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30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12BD61-23DD-1463-4BB9-948935F85651}"/>
              </a:ext>
            </a:extLst>
          </p:cNvPr>
          <p:cNvSpPr/>
          <p:nvPr/>
        </p:nvSpPr>
        <p:spPr>
          <a:xfrm>
            <a:off x="3980330" y="3132441"/>
            <a:ext cx="2342896" cy="401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내 업데이트된 모델만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정규화하여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계산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업데이트주기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10)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BBA7D2-CA7C-8C49-456D-138A11CF911E}"/>
              </a:ext>
            </a:extLst>
          </p:cNvPr>
          <p:cNvSpPr/>
          <p:nvPr/>
        </p:nvSpPr>
        <p:spPr>
          <a:xfrm>
            <a:off x="3980328" y="3528906"/>
            <a:ext cx="2342900" cy="40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로그 다운로드 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50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408F95-D21A-928E-4F35-8C4E5D74FE4D}"/>
              </a:ext>
            </a:extLst>
          </p:cNvPr>
          <p:cNvSpPr/>
          <p:nvPr/>
        </p:nvSpPr>
        <p:spPr>
          <a:xfrm>
            <a:off x="3980331" y="2343024"/>
            <a:ext cx="2342897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9030D1-A013-7076-8D31-C5E3F6F1B11B}"/>
              </a:ext>
            </a:extLst>
          </p:cNvPr>
          <p:cNvSpPr/>
          <p:nvPr/>
        </p:nvSpPr>
        <p:spPr>
          <a:xfrm>
            <a:off x="3980328" y="3920687"/>
            <a:ext cx="2342900" cy="405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비율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797177-062C-ECB0-2017-F478E634E613}"/>
              </a:ext>
            </a:extLst>
          </p:cNvPr>
          <p:cNvSpPr/>
          <p:nvPr/>
        </p:nvSpPr>
        <p:spPr>
          <a:xfrm>
            <a:off x="3416446" y="4320675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6AA263-BAE8-AF88-BBF8-3716FC004A14}"/>
              </a:ext>
            </a:extLst>
          </p:cNvPr>
          <p:cNvSpPr/>
          <p:nvPr/>
        </p:nvSpPr>
        <p:spPr>
          <a:xfrm>
            <a:off x="597787" y="4323023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B0EF60-172B-DD85-33D4-3EA8BBF55F83}"/>
              </a:ext>
            </a:extLst>
          </p:cNvPr>
          <p:cNvSpPr/>
          <p:nvPr/>
        </p:nvSpPr>
        <p:spPr>
          <a:xfrm>
            <a:off x="1591057" y="4323021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 이름을 기반으로 비율에 따른 가중치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9EB1DF-612A-6B53-7519-14C25BC3716D}"/>
              </a:ext>
            </a:extLst>
          </p:cNvPr>
          <p:cNvSpPr/>
          <p:nvPr/>
        </p:nvSpPr>
        <p:spPr>
          <a:xfrm>
            <a:off x="3980322" y="4319502"/>
            <a:ext cx="2342900" cy="39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‘auto’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인 경우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-5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‘manual’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인 경우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-10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 부여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A12A82-E389-5531-84D1-A40B46F0A52E}"/>
              </a:ext>
            </a:extLst>
          </p:cNvPr>
          <p:cNvSpPr/>
          <p:nvPr/>
        </p:nvSpPr>
        <p:spPr>
          <a:xfrm>
            <a:off x="6323224" y="2739491"/>
            <a:ext cx="2342896" cy="394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로그 변환을 통해 극단적으로 높은 값의 영향을 줄이고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인기를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D2E821-869E-A4B7-3416-A8B396E1AD44}"/>
              </a:ext>
            </a:extLst>
          </p:cNvPr>
          <p:cNvSpPr/>
          <p:nvPr/>
        </p:nvSpPr>
        <p:spPr>
          <a:xfrm>
            <a:off x="6323221" y="3131265"/>
            <a:ext cx="2342896" cy="402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최신 업데이트가 유지되는 모델을 선호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내 업데이트된 모델만을 반영하여 최신성을 강조합니다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6DB7C6-09D6-107B-2AA6-69DB6A09157A}"/>
              </a:ext>
            </a:extLst>
          </p:cNvPr>
          <p:cNvSpPr/>
          <p:nvPr/>
        </p:nvSpPr>
        <p:spPr>
          <a:xfrm>
            <a:off x="6323219" y="3526566"/>
            <a:ext cx="2342900" cy="41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로그 변환을 통해 극단적으로 높은 다운로드 수의 영향을 줄이고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사용 빈도를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0DF24D-CB20-8FB0-5EB8-31B707F2A90B}"/>
              </a:ext>
            </a:extLst>
          </p:cNvPr>
          <p:cNvSpPr/>
          <p:nvPr/>
        </p:nvSpPr>
        <p:spPr>
          <a:xfrm>
            <a:off x="6323222" y="2343024"/>
            <a:ext cx="2342897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46F5C7-E18A-6F84-78DA-66D6FFCF79F7}"/>
              </a:ext>
            </a:extLst>
          </p:cNvPr>
          <p:cNvSpPr/>
          <p:nvPr/>
        </p:nvSpPr>
        <p:spPr>
          <a:xfrm>
            <a:off x="6323219" y="3920687"/>
            <a:ext cx="2342900" cy="405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널리 사용되는 라이브러리일수록 접근성과 호환성이 높아지며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사용자에게 친숙합니다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7C7089-8055-18E1-A432-4482B219605E}"/>
              </a:ext>
            </a:extLst>
          </p:cNvPr>
          <p:cNvSpPr/>
          <p:nvPr/>
        </p:nvSpPr>
        <p:spPr>
          <a:xfrm>
            <a:off x="6323213" y="4319501"/>
            <a:ext cx="2342900" cy="397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접근이 제한된 모델에 대한 페널티 부여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접근성을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73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영향력 점수 도출 방법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C6D335-A9F5-945F-E969-D491DF8FDA3F}"/>
              </a:ext>
            </a:extLst>
          </p:cNvPr>
          <p:cNvSpPr/>
          <p:nvPr/>
        </p:nvSpPr>
        <p:spPr>
          <a:xfrm>
            <a:off x="648598" y="5703237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2] </a:t>
            </a:r>
            <a:r>
              <a:rPr lang="ko-KR" altLang="en-US" dirty="0"/>
              <a:t>영향력 점수 도출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95755-A94B-33DC-6E27-BEC34E5A3CE6}"/>
              </a:ext>
            </a:extLst>
          </p:cNvPr>
          <p:cNvSpPr/>
          <p:nvPr/>
        </p:nvSpPr>
        <p:spPr>
          <a:xfrm>
            <a:off x="1769248" y="2409063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A07776-1D4D-7A68-C364-DB49506469A1}"/>
              </a:ext>
            </a:extLst>
          </p:cNvPr>
          <p:cNvSpPr/>
          <p:nvPr/>
        </p:nvSpPr>
        <p:spPr>
          <a:xfrm>
            <a:off x="4587902" y="2406715"/>
            <a:ext cx="1355716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1,600,734,804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AD40BD-61B2-7FE8-7E26-2239AF399431}"/>
              </a:ext>
            </a:extLst>
          </p:cNvPr>
          <p:cNvSpPr/>
          <p:nvPr/>
        </p:nvSpPr>
        <p:spPr>
          <a:xfrm>
            <a:off x="1769245" y="2805534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좋아요 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6E312C-2598-4159-D4C5-D03A956EF38D}"/>
              </a:ext>
            </a:extLst>
          </p:cNvPr>
          <p:cNvSpPr/>
          <p:nvPr/>
        </p:nvSpPr>
        <p:spPr>
          <a:xfrm>
            <a:off x="4587902" y="2803186"/>
            <a:ext cx="1355716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808,188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C4B11-7F13-8954-FCA5-A65B58980410}"/>
              </a:ext>
            </a:extLst>
          </p:cNvPr>
          <p:cNvSpPr/>
          <p:nvPr/>
        </p:nvSpPr>
        <p:spPr>
          <a:xfrm>
            <a:off x="1769244" y="3202005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다운로드와 좋아요 비율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62A10-36C4-3971-05F0-093DDBE62078}"/>
              </a:ext>
            </a:extLst>
          </p:cNvPr>
          <p:cNvSpPr/>
          <p:nvPr/>
        </p:nvSpPr>
        <p:spPr>
          <a:xfrm>
            <a:off x="4587901" y="3199658"/>
            <a:ext cx="1355716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1,980.65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972AD2-495B-0DFB-58E6-1E2B6C8DCF6C}"/>
              </a:ext>
            </a:extLst>
          </p:cNvPr>
          <p:cNvSpPr/>
          <p:nvPr/>
        </p:nvSpPr>
        <p:spPr>
          <a:xfrm>
            <a:off x="1769246" y="2011421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평가 기준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74B945-9346-3542-4855-FD2B83ABB78F}"/>
              </a:ext>
            </a:extLst>
          </p:cNvPr>
          <p:cNvSpPr/>
          <p:nvPr/>
        </p:nvSpPr>
        <p:spPr>
          <a:xfrm>
            <a:off x="4587904" y="2016112"/>
            <a:ext cx="1355716" cy="391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예시 데이터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9D932-FF34-0EA4-AC8C-AFD89149F2C1}"/>
              </a:ext>
            </a:extLst>
          </p:cNvPr>
          <p:cNvSpPr/>
          <p:nvPr/>
        </p:nvSpPr>
        <p:spPr>
          <a:xfrm>
            <a:off x="4587901" y="3596126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5/3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27BB05-E391-DD27-FD1F-A2BE505CA080}"/>
              </a:ext>
            </a:extLst>
          </p:cNvPr>
          <p:cNvSpPr/>
          <p:nvPr/>
        </p:nvSpPr>
        <p:spPr>
          <a:xfrm>
            <a:off x="1769242" y="3598474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가중치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605765-DDEE-15B6-5E16-7FCB6437E547}"/>
              </a:ext>
            </a:extLst>
          </p:cNvPr>
          <p:cNvSpPr/>
          <p:nvPr/>
        </p:nvSpPr>
        <p:spPr>
          <a:xfrm>
            <a:off x="2762517" y="2409062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전체 모델의 다운로드 수의 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54A829-052C-983A-C0D5-9E74C6D18133}"/>
              </a:ext>
            </a:extLst>
          </p:cNvPr>
          <p:cNvSpPr/>
          <p:nvPr/>
        </p:nvSpPr>
        <p:spPr>
          <a:xfrm>
            <a:off x="2762514" y="2805534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전체 모델의 좋아요 수의 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515F0-DE0F-00A4-AFCF-4D9020FE7AA5}"/>
              </a:ext>
            </a:extLst>
          </p:cNvPr>
          <p:cNvSpPr/>
          <p:nvPr/>
        </p:nvSpPr>
        <p:spPr>
          <a:xfrm>
            <a:off x="2762512" y="3202004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수를 총 좋아요 수로 나눈 값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44F01F-BC02-690D-EC04-1000AD5DC332}"/>
              </a:ext>
            </a:extLst>
          </p:cNvPr>
          <p:cNvSpPr/>
          <p:nvPr/>
        </p:nvSpPr>
        <p:spPr>
          <a:xfrm>
            <a:off x="2762515" y="2011421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613C1C-0620-6A85-0035-161F610B7400}"/>
              </a:ext>
            </a:extLst>
          </p:cNvPr>
          <p:cNvSpPr/>
          <p:nvPr/>
        </p:nvSpPr>
        <p:spPr>
          <a:xfrm>
            <a:off x="2762512" y="3598472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수의 비중을 반영하는 가중치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B84E46-F4C9-33A5-E4B9-ED9FA818C5F1}"/>
              </a:ext>
            </a:extLst>
          </p:cNvPr>
          <p:cNvSpPr/>
          <p:nvPr/>
        </p:nvSpPr>
        <p:spPr>
          <a:xfrm>
            <a:off x="5943602" y="2405546"/>
            <a:ext cx="1551075" cy="397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데이터에서 다운로드 수의 합계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B047F4-ECAE-04AF-CBBD-249D385FD018}"/>
              </a:ext>
            </a:extLst>
          </p:cNvPr>
          <p:cNvSpPr/>
          <p:nvPr/>
        </p:nvSpPr>
        <p:spPr>
          <a:xfrm>
            <a:off x="5943599" y="2803187"/>
            <a:ext cx="1551075" cy="398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데이터에서 좋아요 수의 합계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283866-6477-FD2B-A36C-B95D43D58889}"/>
              </a:ext>
            </a:extLst>
          </p:cNvPr>
          <p:cNvSpPr/>
          <p:nvPr/>
        </p:nvSpPr>
        <p:spPr>
          <a:xfrm>
            <a:off x="5943599" y="3202006"/>
            <a:ext cx="1551078" cy="39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/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좋아요 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368662-0212-2361-1B93-933BA002B00B}"/>
              </a:ext>
            </a:extLst>
          </p:cNvPr>
          <p:cNvSpPr/>
          <p:nvPr/>
        </p:nvSpPr>
        <p:spPr>
          <a:xfrm>
            <a:off x="5943601" y="2018148"/>
            <a:ext cx="1551076" cy="3873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99CBA3-7983-228D-F8B6-9D56D8B96800}"/>
              </a:ext>
            </a:extLst>
          </p:cNvPr>
          <p:cNvSpPr/>
          <p:nvPr/>
        </p:nvSpPr>
        <p:spPr>
          <a:xfrm>
            <a:off x="5943599" y="3598475"/>
            <a:ext cx="1551078" cy="39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5/3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FC340-238A-CF13-AC0A-301CB85CE0CF}"/>
              </a:ext>
            </a:extLst>
          </p:cNvPr>
          <p:cNvSpPr/>
          <p:nvPr/>
        </p:nvSpPr>
        <p:spPr>
          <a:xfrm>
            <a:off x="4587895" y="3991421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7D3785-94F9-67ED-C0AB-AC8D0F2E0E56}"/>
              </a:ext>
            </a:extLst>
          </p:cNvPr>
          <p:cNvSpPr/>
          <p:nvPr/>
        </p:nvSpPr>
        <p:spPr>
          <a:xfrm>
            <a:off x="1769236" y="3993769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가중치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17B810-F132-2319-E6AD-08DC46353871}"/>
              </a:ext>
            </a:extLst>
          </p:cNvPr>
          <p:cNvSpPr/>
          <p:nvPr/>
        </p:nvSpPr>
        <p:spPr>
          <a:xfrm>
            <a:off x="2762506" y="3993767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수의 비중을 반영하는 가중치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A47E31-4DF7-4AE6-A842-0DCB4B2D6053}"/>
              </a:ext>
            </a:extLst>
          </p:cNvPr>
          <p:cNvSpPr/>
          <p:nvPr/>
        </p:nvSpPr>
        <p:spPr>
          <a:xfrm>
            <a:off x="5943593" y="3994940"/>
            <a:ext cx="1551078" cy="36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수은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점으로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A04E54-D61A-1DD6-C647-4E7BFE289ED9}"/>
              </a:ext>
            </a:extLst>
          </p:cNvPr>
          <p:cNvSpPr/>
          <p:nvPr/>
        </p:nvSpPr>
        <p:spPr>
          <a:xfrm>
            <a:off x="4587895" y="4368537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200,000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80504A-A051-13F2-D9E0-FC7A06354395}"/>
              </a:ext>
            </a:extLst>
          </p:cNvPr>
          <p:cNvSpPr/>
          <p:nvPr/>
        </p:nvSpPr>
        <p:spPr>
          <a:xfrm>
            <a:off x="1769236" y="4370885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다운로드 점수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26FD0B-0E0C-A837-BCF3-E4B3AF53479D}"/>
              </a:ext>
            </a:extLst>
          </p:cNvPr>
          <p:cNvSpPr/>
          <p:nvPr/>
        </p:nvSpPr>
        <p:spPr>
          <a:xfrm>
            <a:off x="2762506" y="4370883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모델의 다운로드 수를 다운로드와 좋아요 비율로 나눈 값에 다운로드 가중치를 곱한 값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265A42-3484-3F6F-CC92-FBDAF4E59AA1}"/>
              </a:ext>
            </a:extLst>
          </p:cNvPr>
          <p:cNvSpPr/>
          <p:nvPr/>
        </p:nvSpPr>
        <p:spPr>
          <a:xfrm>
            <a:off x="5943593" y="4365020"/>
            <a:ext cx="1551078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(200,000 / 1,980.65) * (5/3)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C8CBC2-222F-E40F-642A-EB7D5F954205}"/>
              </a:ext>
            </a:extLst>
          </p:cNvPr>
          <p:cNvSpPr/>
          <p:nvPr/>
        </p:nvSpPr>
        <p:spPr>
          <a:xfrm>
            <a:off x="4587912" y="4759139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 100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26DC8-0749-48C8-3A4D-EE6B9B9B8905}"/>
              </a:ext>
            </a:extLst>
          </p:cNvPr>
          <p:cNvSpPr/>
          <p:nvPr/>
        </p:nvSpPr>
        <p:spPr>
          <a:xfrm>
            <a:off x="1769253" y="4761487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좋아요 점수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56FD1C-698A-5270-554C-AE59208AB2E2}"/>
              </a:ext>
            </a:extLst>
          </p:cNvPr>
          <p:cNvSpPr/>
          <p:nvPr/>
        </p:nvSpPr>
        <p:spPr>
          <a:xfrm>
            <a:off x="2762523" y="4761485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모델의 좋아요 수에 좋아요 가중치를 곱한 값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DFF7BC-072A-12E7-3FA7-35C52D9EE8DF}"/>
              </a:ext>
            </a:extLst>
          </p:cNvPr>
          <p:cNvSpPr/>
          <p:nvPr/>
        </p:nvSpPr>
        <p:spPr>
          <a:xfrm>
            <a:off x="5943610" y="4759136"/>
            <a:ext cx="1551078" cy="364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 * 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3FAB48-D0DB-F60B-42CC-EAE48C961609}"/>
              </a:ext>
            </a:extLst>
          </p:cNvPr>
          <p:cNvSpPr/>
          <p:nvPr/>
        </p:nvSpPr>
        <p:spPr>
          <a:xfrm>
            <a:off x="4587920" y="5130897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점수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점수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9DEA0D-6914-FD9B-A289-F39B14322069}"/>
              </a:ext>
            </a:extLst>
          </p:cNvPr>
          <p:cNvSpPr/>
          <p:nvPr/>
        </p:nvSpPr>
        <p:spPr>
          <a:xfrm>
            <a:off x="1769261" y="5133245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최종 영향력 점수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BF779D-9E13-8DEB-048D-354436DE4F43}"/>
              </a:ext>
            </a:extLst>
          </p:cNvPr>
          <p:cNvSpPr/>
          <p:nvPr/>
        </p:nvSpPr>
        <p:spPr>
          <a:xfrm>
            <a:off x="2762531" y="5133243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다운로드 수와 좋아요 점수를 합한 값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75A0B3-6B19-BB8E-52DB-20F1AD827109}"/>
              </a:ext>
            </a:extLst>
          </p:cNvPr>
          <p:cNvSpPr/>
          <p:nvPr/>
        </p:nvSpPr>
        <p:spPr>
          <a:xfrm>
            <a:off x="5943618" y="5128546"/>
            <a:ext cx="1551078" cy="398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점수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점수</a:t>
            </a:r>
          </a:p>
        </p:txBody>
      </p:sp>
    </p:spTree>
    <p:extLst>
      <p:ext uri="{BB962C8B-B14F-4D97-AF65-F5344CB8AC3E}">
        <p14:creationId xmlns:p14="http://schemas.microsoft.com/office/powerpoint/2010/main" val="310388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사용 라이브러리 비율</a:t>
            </a:r>
            <a:endParaRPr lang="en-US" altLang="ko-KR" dirty="0"/>
          </a:p>
          <a:p>
            <a:pPr lvl="2"/>
            <a:r>
              <a:rPr lang="en-US" altLang="ko-KR" dirty="0"/>
              <a:t>Transformers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위이고 </a:t>
            </a:r>
            <a:r>
              <a:rPr lang="en-US" altLang="ko-KR" dirty="0" err="1"/>
              <a:t>Pytorch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1"/>
            <a:r>
              <a:rPr lang="ko-KR" altLang="en-US" dirty="0" err="1"/>
              <a:t>테스크</a:t>
            </a:r>
            <a:r>
              <a:rPr lang="ko-KR" altLang="en-US" dirty="0"/>
              <a:t> 비율</a:t>
            </a:r>
            <a:endParaRPr lang="en-US" altLang="ko-KR" dirty="0"/>
          </a:p>
          <a:p>
            <a:pPr lvl="2"/>
            <a:r>
              <a:rPr lang="ko-KR" altLang="en-US" dirty="0"/>
              <a:t>전체 모델의 경우 </a:t>
            </a:r>
            <a:r>
              <a:rPr lang="en-US" altLang="ko-KR" dirty="0"/>
              <a:t>text-generation, text-classification, reinforcement-learning </a:t>
            </a:r>
            <a:r>
              <a:rPr lang="ko-KR" altLang="en-US" dirty="0"/>
              <a:t>순으로 비율이 높았고 상위 데이터에서는 </a:t>
            </a:r>
            <a:r>
              <a:rPr lang="en-US" altLang="ko-KR" dirty="0"/>
              <a:t>text-generation, text-to-image </a:t>
            </a:r>
            <a:r>
              <a:rPr lang="ko-KR" altLang="en-US" dirty="0"/>
              <a:t>순으로 비율이 높았음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997584" y="5779967"/>
            <a:ext cx="314467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4]</a:t>
            </a:r>
            <a:r>
              <a:rPr lang="ko-KR" altLang="en-US" dirty="0"/>
              <a:t>사용 라이브러리 비율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EF6290-C67E-F969-45FA-CBE83D0A5BA7}"/>
              </a:ext>
            </a:extLst>
          </p:cNvPr>
          <p:cNvSpPr/>
          <p:nvPr/>
        </p:nvSpPr>
        <p:spPr>
          <a:xfrm>
            <a:off x="5001741" y="5779968"/>
            <a:ext cx="3144674" cy="20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5] </a:t>
            </a:r>
            <a:r>
              <a:rPr lang="ko-KR" altLang="en-US" dirty="0" err="1"/>
              <a:t>테스크</a:t>
            </a:r>
            <a:r>
              <a:rPr lang="ko-KR" altLang="en-US" dirty="0"/>
              <a:t> 비율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4CC1E0-97AF-3F19-6814-CDDE56B5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4" y="3356149"/>
            <a:ext cx="3144674" cy="22651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6E5E69-620D-B687-08E9-65EE9896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43" y="3356150"/>
            <a:ext cx="3144673" cy="22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17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FD70106E194934C8FDBAB50EB2FCA70" ma:contentTypeVersion="4" ma:contentTypeDescription="새 문서를 만듭니다." ma:contentTypeScope="" ma:versionID="00491c9e4279213630c0fd3dce7dd9de">
  <xsd:schema xmlns:xsd="http://www.w3.org/2001/XMLSchema" xmlns:xs="http://www.w3.org/2001/XMLSchema" xmlns:p="http://schemas.microsoft.com/office/2006/metadata/properties" xmlns:ns3="5ec70fe2-1a33-474b-98ef-3d5b684f2ede" targetNamespace="http://schemas.microsoft.com/office/2006/metadata/properties" ma:root="true" ma:fieldsID="2e28f2086f61a8ea217aada8d70c776b" ns3:_="">
    <xsd:import namespace="5ec70fe2-1a33-474b-98ef-3d5b684f2e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70fe2-1a33-474b-98ef-3d5b684f2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DD62E6-F85D-4C21-985E-128E82B5C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c70fe2-1a33-474b-98ef-3d5b684f2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70214-7162-4B5F-9544-343C70977A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FCD6FF-B2BB-4F52-B077-A2303A808AE0}">
  <ds:schemaRefs>
    <ds:schemaRef ds:uri="http://purl.org/dc/dcmitype/"/>
    <ds:schemaRef ds:uri="5ec70fe2-1a33-474b-98ef-3d5b684f2ede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25487</TotalTime>
  <Words>1291</Words>
  <Application>Microsoft Office PowerPoint</Application>
  <PresentationFormat>화면 슬라이드 쇼(4:3)</PresentationFormat>
  <Paragraphs>271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Gill Sans</vt:lpstr>
      <vt:lpstr>GyeonggiTitleOTF Bold</vt:lpstr>
      <vt:lpstr>KoPubWorld돋움체 Bold</vt:lpstr>
      <vt:lpstr>KoPub돋움체 Light</vt:lpstr>
      <vt:lpstr>ＭＳ Ｐゴシック</vt:lpstr>
      <vt:lpstr>NanumSquare</vt:lpstr>
      <vt:lpstr>NanumSquare Bold</vt:lpstr>
      <vt:lpstr>맑은 고딕</vt:lpstr>
      <vt:lpstr>Arial</vt:lpstr>
      <vt:lpstr>Segoe UI Light</vt:lpstr>
      <vt:lpstr>Times New Roman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Jangwon Gim</dc:creator>
  <cp:lastModifiedBy>동환 고</cp:lastModifiedBy>
  <cp:revision>1289</cp:revision>
  <cp:lastPrinted>2024-05-16T06:56:01Z</cp:lastPrinted>
  <dcterms:modified xsi:type="dcterms:W3CDTF">2024-06-16T08:50:32Z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0x0101005FD70106E194934C8FDBAB50EB2FCA70</vt:lpwstr>
  </property>
</Properties>
</file>