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4660"/>
  </p:normalViewPr>
  <p:slideViewPr>
    <p:cSldViewPr snapToGrid="0">
      <p:cViewPr>
        <p:scale>
          <a:sx n="50" d="100"/>
          <a:sy n="50" d="100"/>
        </p:scale>
        <p:origin x="629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A5871-21E8-F87B-84B1-A3A550FD0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3A94E6-E6F2-85B1-CCDD-D17D1C855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F5956-914B-87DC-F07A-AE4616FDA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640B-E3DA-4AAA-A50B-54C911C6957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2DFD8-757D-1DD5-8648-9FEB91E4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0F8AC-1070-B5A5-F33E-487C79F2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2AC-7382-4AE3-8634-EC6FAC9D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92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0EEEE4-5D69-721C-93CC-079A3CEB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F954AE-BF09-3A82-AE8A-A3438CD2F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BEF50-EC0A-ADED-6A03-9A34CFE6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640B-E3DA-4AAA-A50B-54C911C6957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87C40-7CD9-75F5-B077-A3F59D63B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0AE973-F1ED-2E56-1659-FC6208F6C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2AC-7382-4AE3-8634-EC6FAC9D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66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C031D0-2522-7DF0-ECF0-E2C9A1822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68E647-BC2D-2CC2-82D1-B3FFCFBF3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568BC5-C20D-A361-9E43-6386EDE9E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640B-E3DA-4AAA-A50B-54C911C6957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D4EB37-8978-BEA1-72C9-94EE38D73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77C48-D066-078D-BEDA-16AD999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2AC-7382-4AE3-8634-EC6FAC9D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831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CD75-4B86-9C47-0742-FCC1479C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4DDE2-4864-B509-770C-DEDF6F9F3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65579-4C9E-97B3-4618-8E1A03D2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640B-E3DA-4AAA-A50B-54C911C6957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FD05E-6D0A-ADE4-9792-2561B795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F69843-6613-853A-F463-C3258471A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2AC-7382-4AE3-8634-EC6FAC9D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44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0908CF-4658-0C7B-7A01-185BDE4A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F9DD5A-30C2-83D5-B503-0B1C38A5C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22E562-8CA9-DD67-881B-5A719DAA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640B-E3DA-4AAA-A50B-54C911C6957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C2AAA-4EC8-4C7A-EE0B-3C1B05E9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F1011-8D7E-4EFF-0959-7F88AB790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2AC-7382-4AE3-8634-EC6FAC9D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23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9CA053-A8E7-604B-ABD8-A5112ABB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D1A349-551A-3CB6-6D1F-10AD87A96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39DA48-F146-F276-C18F-ED19680C7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1A5610-0554-38C4-1735-3E8DC6A9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640B-E3DA-4AAA-A50B-54C911C6957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F62CCE-541C-6035-E842-64AF8C45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51429E-EBA4-EEED-9C84-7760AB47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2AC-7382-4AE3-8634-EC6FAC9D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63A1D-D8D6-DF87-7239-0A35BC66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99E51D-8007-273B-303C-6D56C333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DA396-67DC-3F9F-4236-B8E683353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96002C-0D8F-79AE-0DE1-45FA6AD76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744B20-449B-CF24-2C05-5E451E73F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138632-EB5C-2BE6-15FB-AD8AD6A6E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640B-E3DA-4AAA-A50B-54C911C6957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3241FA-4D52-B28F-FF62-10C57858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FD9A3D-F76D-603E-A913-3D4820DE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2AC-7382-4AE3-8634-EC6FAC9D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17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1B84D-2CE0-CCB0-172B-CA9B5215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6536988-152D-8767-2F33-ECF4850A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640B-E3DA-4AAA-A50B-54C911C6957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13A2F5-12ED-A7AD-388C-C06CDCE0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44765C-D922-A0F6-95F4-15D18D51B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2AC-7382-4AE3-8634-EC6FAC9D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25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CEC9E0-74D1-1962-55AA-041FB129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640B-E3DA-4AAA-A50B-54C911C6957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B8D81B0-C248-E030-1DF7-C2936F7A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823B0F-ADF8-6A45-A1DD-C2781118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2AC-7382-4AE3-8634-EC6FAC9D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61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D5754-83FE-0DAD-4065-A22E7D36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28DD80-B357-6451-8962-D6464BAC7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9D7722-E0E8-3FCA-DD95-A1D96BA81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B1A01E5-111E-83EB-CDC4-E564DF46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640B-E3DA-4AAA-A50B-54C911C6957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784D9B-B7B1-841D-8D81-FF424A5E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E32111-1AD9-F9ED-4A07-6BC73BF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2AC-7382-4AE3-8634-EC6FAC9D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0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13D44-F3B0-6209-D9AF-FF8180F71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B186AE-13A5-6CEC-3594-A42EE20AF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251BBC-6019-61FB-0E6A-C57AC8AF2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9120E-1630-9EE7-4BF6-3C68E4C2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3640B-E3DA-4AAA-A50B-54C911C6957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1EBF0-2079-8BE0-4A24-85D25AED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FE1EF1-3184-D653-BDDB-A2B257EC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C32AC-7382-4AE3-8634-EC6FAC9D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28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20A90F-1E7E-8E31-5AB9-699786444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D7A50-7F0F-AFFE-DA14-BEA4846F3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68639-83B0-C0A0-319B-982AD8B61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640B-E3DA-4AAA-A50B-54C911C6957D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590487-AB12-9CC9-350A-342E4849E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C59B03-542F-DAAD-2C43-1EF92182C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C32AC-7382-4AE3-8634-EC6FAC9DCA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49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E99B2EB-BDF2-B42C-181E-8E39B26A1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91" y="578873"/>
            <a:ext cx="9803218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2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직사각형 1084">
            <a:extLst>
              <a:ext uri="{FF2B5EF4-FFF2-40B4-BE49-F238E27FC236}">
                <a16:creationId xmlns:a16="http://schemas.microsoft.com/office/drawing/2014/main" id="{30AD6617-9B51-6C46-D489-9D8273020478}"/>
              </a:ext>
            </a:extLst>
          </p:cNvPr>
          <p:cNvSpPr/>
          <p:nvPr/>
        </p:nvSpPr>
        <p:spPr>
          <a:xfrm>
            <a:off x="6049640" y="6161844"/>
            <a:ext cx="666471" cy="3353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Empty</a:t>
            </a:r>
            <a:endParaRPr lang="ko-KR" altLang="en-US" sz="1000" dirty="0"/>
          </a:p>
        </p:txBody>
      </p:sp>
      <p:sp>
        <p:nvSpPr>
          <p:cNvPr id="1084" name="직사각형 1083">
            <a:extLst>
              <a:ext uri="{FF2B5EF4-FFF2-40B4-BE49-F238E27FC236}">
                <a16:creationId xmlns:a16="http://schemas.microsoft.com/office/drawing/2014/main" id="{ADE718D9-E943-FBDB-48C2-C928068253C3}"/>
              </a:ext>
            </a:extLst>
          </p:cNvPr>
          <p:cNvSpPr/>
          <p:nvPr/>
        </p:nvSpPr>
        <p:spPr>
          <a:xfrm>
            <a:off x="6103973" y="3148604"/>
            <a:ext cx="666471" cy="3353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Empty</a:t>
            </a:r>
            <a:endParaRPr lang="ko-KR" altLang="en-US" sz="1000" dirty="0"/>
          </a:p>
        </p:txBody>
      </p:sp>
      <p:sp>
        <p:nvSpPr>
          <p:cNvPr id="1040" name="직사각형 1039">
            <a:extLst>
              <a:ext uri="{FF2B5EF4-FFF2-40B4-BE49-F238E27FC236}">
                <a16:creationId xmlns:a16="http://schemas.microsoft.com/office/drawing/2014/main" id="{3DC2317E-C89E-A1F6-9B05-9BF8523F3008}"/>
              </a:ext>
            </a:extLst>
          </p:cNvPr>
          <p:cNvSpPr/>
          <p:nvPr/>
        </p:nvSpPr>
        <p:spPr>
          <a:xfrm>
            <a:off x="2798239" y="2071568"/>
            <a:ext cx="666471" cy="3353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Filtering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B0DA21-270A-4182-5AD9-CFDBFD754710}"/>
              </a:ext>
            </a:extLst>
          </p:cNvPr>
          <p:cNvSpPr/>
          <p:nvPr/>
        </p:nvSpPr>
        <p:spPr>
          <a:xfrm>
            <a:off x="2492360" y="565990"/>
            <a:ext cx="2355167" cy="1042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EEF8EC-AE26-D3D7-E0BE-FF72DBF7FAEC}"/>
              </a:ext>
            </a:extLst>
          </p:cNvPr>
          <p:cNvSpPr/>
          <p:nvPr/>
        </p:nvSpPr>
        <p:spPr>
          <a:xfrm>
            <a:off x="15860" y="809578"/>
            <a:ext cx="457200" cy="44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h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661FF7-6DA7-F6BF-16F2-3CF567EF26F5}"/>
              </a:ext>
            </a:extLst>
          </p:cNvPr>
          <p:cNvSpPr/>
          <p:nvPr/>
        </p:nvSpPr>
        <p:spPr>
          <a:xfrm>
            <a:off x="13391" y="1792912"/>
            <a:ext cx="457200" cy="44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CC8AE3-1299-0ADC-5A48-36905BD23B2B}"/>
              </a:ext>
            </a:extLst>
          </p:cNvPr>
          <p:cNvSpPr/>
          <p:nvPr/>
        </p:nvSpPr>
        <p:spPr>
          <a:xfrm>
            <a:off x="15204" y="2433969"/>
            <a:ext cx="457200" cy="44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18FC302-D76E-5926-9322-E12D71AC461E}"/>
              </a:ext>
            </a:extLst>
          </p:cNvPr>
          <p:cNvSpPr/>
          <p:nvPr/>
        </p:nvSpPr>
        <p:spPr>
          <a:xfrm>
            <a:off x="977151" y="809578"/>
            <a:ext cx="1031633" cy="44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Type_h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0FE3777-9F1E-E236-662D-70811C54A663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473060" y="1032735"/>
            <a:ext cx="504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F9B8CF-0356-7595-8D75-C3B81BC3DD91}"/>
              </a:ext>
            </a:extLst>
          </p:cNvPr>
          <p:cNvSpPr/>
          <p:nvPr/>
        </p:nvSpPr>
        <p:spPr>
          <a:xfrm>
            <a:off x="2492360" y="0"/>
            <a:ext cx="2355167" cy="5216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Index set of </a:t>
            </a:r>
            <a:r>
              <a:rPr lang="en-US" altLang="ko-KR" sz="1300" dirty="0" err="1"/>
              <a:t>Type_h</a:t>
            </a:r>
            <a:endParaRPr lang="ko-KR" altLang="en-US" sz="13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FDC09D8-C697-7986-2E8A-72B93634DE86}"/>
              </a:ext>
            </a:extLst>
          </p:cNvPr>
          <p:cNvSpPr/>
          <p:nvPr/>
        </p:nvSpPr>
        <p:spPr>
          <a:xfrm>
            <a:off x="5539154" y="16082401"/>
            <a:ext cx="1371600" cy="1240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36E4E0-3A82-99DD-7724-E8DA76784E34}"/>
              </a:ext>
            </a:extLst>
          </p:cNvPr>
          <p:cNvSpPr/>
          <p:nvPr/>
        </p:nvSpPr>
        <p:spPr>
          <a:xfrm>
            <a:off x="25075662" y="2184260"/>
            <a:ext cx="1371600" cy="1240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DAFB36-5DD5-A845-2BDB-2D9AEC2D09EA}"/>
              </a:ext>
            </a:extLst>
          </p:cNvPr>
          <p:cNvSpPr/>
          <p:nvPr/>
        </p:nvSpPr>
        <p:spPr>
          <a:xfrm>
            <a:off x="5926016" y="-14841429"/>
            <a:ext cx="1371600" cy="1240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2B55A4-B0F7-9144-0BB4-F83424FB738F}"/>
              </a:ext>
            </a:extLst>
          </p:cNvPr>
          <p:cNvSpPr/>
          <p:nvPr/>
        </p:nvSpPr>
        <p:spPr>
          <a:xfrm>
            <a:off x="-14876584" y="1166445"/>
            <a:ext cx="1371600" cy="1240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빗금에서 선으로, 근대의 탄생">
            <a:extLst>
              <a:ext uri="{FF2B5EF4-FFF2-40B4-BE49-F238E27FC236}">
                <a16:creationId xmlns:a16="http://schemas.microsoft.com/office/drawing/2014/main" id="{449A53E9-7E7D-02BE-909E-59B56B1A6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61" y="565990"/>
            <a:ext cx="694006" cy="104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248F6C-276A-B724-605B-FAE6DA5821E3}"/>
              </a:ext>
            </a:extLst>
          </p:cNvPr>
          <p:cNvSpPr/>
          <p:nvPr/>
        </p:nvSpPr>
        <p:spPr>
          <a:xfrm>
            <a:off x="1249512" y="1426212"/>
            <a:ext cx="1071100" cy="5525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Index set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related t, r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6546878-BE1D-1EF1-396D-C233B9435EA3}"/>
              </a:ext>
            </a:extLst>
          </p:cNvPr>
          <p:cNvSpPr/>
          <p:nvPr/>
        </p:nvSpPr>
        <p:spPr>
          <a:xfrm>
            <a:off x="1372801" y="1993282"/>
            <a:ext cx="777634" cy="7408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3AD3EDC-F715-6D32-6514-72E6DCACD6AB}"/>
              </a:ext>
            </a:extLst>
          </p:cNvPr>
          <p:cNvCxnSpPr/>
          <p:nvPr/>
        </p:nvCxnSpPr>
        <p:spPr>
          <a:xfrm>
            <a:off x="2008784" y="1062882"/>
            <a:ext cx="504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B23EC4C-B58D-72D0-3AEB-5E7916D824C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86564" y="2363721"/>
            <a:ext cx="48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364872-CF8F-55EF-5E98-2279F2082A91}"/>
              </a:ext>
            </a:extLst>
          </p:cNvPr>
          <p:cNvSpPr/>
          <p:nvPr/>
        </p:nvSpPr>
        <p:spPr>
          <a:xfrm>
            <a:off x="5726891" y="1524319"/>
            <a:ext cx="1987041" cy="1240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B00C4BF-AE03-7DFE-F093-ECC52CBEFCCB}"/>
              </a:ext>
            </a:extLst>
          </p:cNvPr>
          <p:cNvSpPr/>
          <p:nvPr/>
        </p:nvSpPr>
        <p:spPr>
          <a:xfrm>
            <a:off x="5718292" y="1524319"/>
            <a:ext cx="399128" cy="1240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FDD5633-83C1-5B1A-F05B-2B07B6129C77}"/>
              </a:ext>
            </a:extLst>
          </p:cNvPr>
          <p:cNvSpPr/>
          <p:nvPr/>
        </p:nvSpPr>
        <p:spPr>
          <a:xfrm>
            <a:off x="5689217" y="4235542"/>
            <a:ext cx="1967652" cy="4392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Candidate_tail</a:t>
            </a:r>
            <a:endParaRPr lang="en-US" altLang="ko-KR" sz="13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A2F07CF-1EAD-1464-6F95-1A0EAD849FD5}"/>
              </a:ext>
            </a:extLst>
          </p:cNvPr>
          <p:cNvSpPr/>
          <p:nvPr/>
        </p:nvSpPr>
        <p:spPr>
          <a:xfrm>
            <a:off x="5751118" y="1030912"/>
            <a:ext cx="1967652" cy="4427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Candidate_head</a:t>
            </a:r>
            <a:r>
              <a:rPr lang="en-US" altLang="ko-KR" sz="1300" dirty="0"/>
              <a:t> </a:t>
            </a:r>
            <a:endParaRPr lang="ko-KR" altLang="en-US" sz="13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2F717FC-4FB8-7262-6411-1B352233FA53}"/>
              </a:ext>
            </a:extLst>
          </p:cNvPr>
          <p:cNvSpPr/>
          <p:nvPr/>
        </p:nvSpPr>
        <p:spPr>
          <a:xfrm>
            <a:off x="8203781" y="4674764"/>
            <a:ext cx="1619064" cy="1228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A45688-590D-B3BF-7379-F36AD8A09877}"/>
              </a:ext>
            </a:extLst>
          </p:cNvPr>
          <p:cNvSpPr/>
          <p:nvPr/>
        </p:nvSpPr>
        <p:spPr>
          <a:xfrm>
            <a:off x="8203781" y="3923219"/>
            <a:ext cx="1619064" cy="331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Corrupt_tail</a:t>
            </a:r>
            <a:endParaRPr lang="en-US" altLang="ko-KR" sz="13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6EE3D16-D915-5EC1-8D9A-FA605D6D9A48}"/>
              </a:ext>
            </a:extLst>
          </p:cNvPr>
          <p:cNvSpPr/>
          <p:nvPr/>
        </p:nvSpPr>
        <p:spPr>
          <a:xfrm>
            <a:off x="8756871" y="4869676"/>
            <a:ext cx="512884" cy="2716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38AD9D2-EBB4-8C47-EDA0-AB54375AEBFA}"/>
              </a:ext>
            </a:extLst>
          </p:cNvPr>
          <p:cNvSpPr/>
          <p:nvPr/>
        </p:nvSpPr>
        <p:spPr>
          <a:xfrm>
            <a:off x="8203781" y="4279976"/>
            <a:ext cx="512884" cy="331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h</a:t>
            </a:r>
            <a:endParaRPr lang="ko-KR" altLang="en-US" sz="13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364BF2A-91E4-C111-C8FD-7CC457924846}"/>
              </a:ext>
            </a:extLst>
          </p:cNvPr>
          <p:cNvSpPr/>
          <p:nvPr/>
        </p:nvSpPr>
        <p:spPr>
          <a:xfrm>
            <a:off x="8757371" y="4279975"/>
            <a:ext cx="512884" cy="331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t</a:t>
            </a:r>
            <a:endParaRPr lang="ko-KR" altLang="en-US" sz="13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D9B877-5560-2F38-64DF-D1E8DF12FD54}"/>
              </a:ext>
            </a:extLst>
          </p:cNvPr>
          <p:cNvSpPr/>
          <p:nvPr/>
        </p:nvSpPr>
        <p:spPr>
          <a:xfrm>
            <a:off x="9309961" y="4279975"/>
            <a:ext cx="512884" cy="331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r</a:t>
            </a:r>
            <a:endParaRPr lang="ko-KR" altLang="en-US" sz="13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853AFD-4283-326C-8189-8D54965B7348}"/>
              </a:ext>
            </a:extLst>
          </p:cNvPr>
          <p:cNvSpPr/>
          <p:nvPr/>
        </p:nvSpPr>
        <p:spPr>
          <a:xfrm>
            <a:off x="8756871" y="5386341"/>
            <a:ext cx="512884" cy="27161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7A937C-144B-31E9-14C6-A569E7A91648}"/>
              </a:ext>
            </a:extLst>
          </p:cNvPr>
          <p:cNvSpPr/>
          <p:nvPr/>
        </p:nvSpPr>
        <p:spPr>
          <a:xfrm>
            <a:off x="8203781" y="1525891"/>
            <a:ext cx="1624737" cy="1239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3785637-C2FC-38C8-FB11-44E7FF1C1FC9}"/>
              </a:ext>
            </a:extLst>
          </p:cNvPr>
          <p:cNvSpPr/>
          <p:nvPr/>
        </p:nvSpPr>
        <p:spPr>
          <a:xfrm>
            <a:off x="8203781" y="767060"/>
            <a:ext cx="1619064" cy="331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err="1"/>
              <a:t>Corrupt_head</a:t>
            </a:r>
            <a:endParaRPr lang="en-US" altLang="ko-KR" sz="13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4206CD2-D5C8-288B-1DE0-A460AEB30C2B}"/>
              </a:ext>
            </a:extLst>
          </p:cNvPr>
          <p:cNvSpPr/>
          <p:nvPr/>
        </p:nvSpPr>
        <p:spPr>
          <a:xfrm>
            <a:off x="8203781" y="1522746"/>
            <a:ext cx="512884" cy="2716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15A35-921A-6E2C-41E3-C10F4432E8CC}"/>
              </a:ext>
            </a:extLst>
          </p:cNvPr>
          <p:cNvSpPr/>
          <p:nvPr/>
        </p:nvSpPr>
        <p:spPr>
          <a:xfrm>
            <a:off x="8209454" y="1143831"/>
            <a:ext cx="512884" cy="331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h</a:t>
            </a:r>
            <a:endParaRPr lang="ko-KR" altLang="en-US" sz="13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9CCC048-9DFC-D8B2-80CB-98904A69059C}"/>
              </a:ext>
            </a:extLst>
          </p:cNvPr>
          <p:cNvSpPr/>
          <p:nvPr/>
        </p:nvSpPr>
        <p:spPr>
          <a:xfrm>
            <a:off x="8763044" y="1143830"/>
            <a:ext cx="512884" cy="331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t</a:t>
            </a:r>
            <a:endParaRPr lang="ko-KR" altLang="en-US" sz="13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4780B0B-0130-CF13-C9C9-23A603FB6D30}"/>
              </a:ext>
            </a:extLst>
          </p:cNvPr>
          <p:cNvSpPr/>
          <p:nvPr/>
        </p:nvSpPr>
        <p:spPr>
          <a:xfrm>
            <a:off x="9315634" y="1143830"/>
            <a:ext cx="512884" cy="331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r</a:t>
            </a:r>
            <a:endParaRPr lang="ko-KR" altLang="en-US" sz="130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D63DD5-660F-37D0-2657-A5DDE6F59A5F}"/>
              </a:ext>
            </a:extLst>
          </p:cNvPr>
          <p:cNvSpPr/>
          <p:nvPr/>
        </p:nvSpPr>
        <p:spPr>
          <a:xfrm>
            <a:off x="8203781" y="2023238"/>
            <a:ext cx="512884" cy="2316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FFC0050-5575-7387-1F2D-40E9C3EDF4A5}"/>
              </a:ext>
            </a:extLst>
          </p:cNvPr>
          <p:cNvSpPr/>
          <p:nvPr/>
        </p:nvSpPr>
        <p:spPr>
          <a:xfrm>
            <a:off x="8203781" y="2524766"/>
            <a:ext cx="512884" cy="2405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951923-0BBE-A5A6-91ED-003976E7FE08}"/>
              </a:ext>
            </a:extLst>
          </p:cNvPr>
          <p:cNvSpPr/>
          <p:nvPr/>
        </p:nvSpPr>
        <p:spPr>
          <a:xfrm>
            <a:off x="6516548" y="1524318"/>
            <a:ext cx="399128" cy="124097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3509D66-BF29-64DC-4AE4-39CD1CBC8282}"/>
              </a:ext>
            </a:extLst>
          </p:cNvPr>
          <p:cNvSpPr/>
          <p:nvPr/>
        </p:nvSpPr>
        <p:spPr>
          <a:xfrm>
            <a:off x="7314804" y="1521174"/>
            <a:ext cx="399128" cy="12441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ED0352D-FC67-E0CD-1B2A-259442C5BF5E}"/>
              </a:ext>
            </a:extLst>
          </p:cNvPr>
          <p:cNvSpPr/>
          <p:nvPr/>
        </p:nvSpPr>
        <p:spPr>
          <a:xfrm>
            <a:off x="5713444" y="4662036"/>
            <a:ext cx="1987041" cy="12409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8EF62F1-596B-C010-7310-DB6AEC5BC335}"/>
              </a:ext>
            </a:extLst>
          </p:cNvPr>
          <p:cNvSpPr/>
          <p:nvPr/>
        </p:nvSpPr>
        <p:spPr>
          <a:xfrm>
            <a:off x="6103973" y="4662036"/>
            <a:ext cx="399128" cy="1240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8081C48-E64B-D284-7CE3-1909D320CF1E}"/>
              </a:ext>
            </a:extLst>
          </p:cNvPr>
          <p:cNvSpPr/>
          <p:nvPr/>
        </p:nvSpPr>
        <p:spPr>
          <a:xfrm>
            <a:off x="6902229" y="4662036"/>
            <a:ext cx="399128" cy="124009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cxnSp>
        <p:nvCxnSpPr>
          <p:cNvPr id="1025" name="직선 연결선 1024">
            <a:extLst>
              <a:ext uri="{FF2B5EF4-FFF2-40B4-BE49-F238E27FC236}">
                <a16:creationId xmlns:a16="http://schemas.microsoft.com/office/drawing/2014/main" id="{E8208ED2-EFD4-8CA0-87ED-E31D1C028046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2404" y="2363721"/>
            <a:ext cx="414160" cy="293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8" name="직선 연결선 1027">
            <a:extLst>
              <a:ext uri="{FF2B5EF4-FFF2-40B4-BE49-F238E27FC236}">
                <a16:creationId xmlns:a16="http://schemas.microsoft.com/office/drawing/2014/main" id="{F6F717C4-FC2C-1860-7235-8E3C41EA6E1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70591" y="2016069"/>
            <a:ext cx="415973" cy="3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1" name="연결선: 꺾임 1030">
            <a:extLst>
              <a:ext uri="{FF2B5EF4-FFF2-40B4-BE49-F238E27FC236}">
                <a16:creationId xmlns:a16="http://schemas.microsoft.com/office/drawing/2014/main" id="{FE2F39FE-6487-A5B6-B051-444D29F96AE5}"/>
              </a:ext>
            </a:extLst>
          </p:cNvPr>
          <p:cNvCxnSpPr>
            <a:cxnSpLocks/>
            <a:stCxn id="18" idx="3"/>
            <a:endCxn id="1026" idx="2"/>
          </p:cNvCxnSpPr>
          <p:nvPr/>
        </p:nvCxnSpPr>
        <p:spPr>
          <a:xfrm flipV="1">
            <a:off x="2150435" y="1608841"/>
            <a:ext cx="688929" cy="754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0" name="연결선: 꺾임 1049">
            <a:extLst>
              <a:ext uri="{FF2B5EF4-FFF2-40B4-BE49-F238E27FC236}">
                <a16:creationId xmlns:a16="http://schemas.microsoft.com/office/drawing/2014/main" id="{E6357284-7855-1F13-26A7-013B10BFBD41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4847527" y="1087416"/>
            <a:ext cx="870765" cy="1057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4C32CBCC-2940-5D3F-DA80-FF48AED3EECD}"/>
              </a:ext>
            </a:extLst>
          </p:cNvPr>
          <p:cNvSpPr/>
          <p:nvPr/>
        </p:nvSpPr>
        <p:spPr>
          <a:xfrm>
            <a:off x="2798238" y="5197396"/>
            <a:ext cx="666471" cy="3353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Filtering</a:t>
            </a:r>
            <a:endParaRPr lang="ko-KR" altLang="en-US" sz="1000" dirty="0"/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2438E992-805D-255A-9BD7-CD45CC70030B}"/>
              </a:ext>
            </a:extLst>
          </p:cNvPr>
          <p:cNvSpPr/>
          <p:nvPr/>
        </p:nvSpPr>
        <p:spPr>
          <a:xfrm>
            <a:off x="2478969" y="3694705"/>
            <a:ext cx="2355167" cy="1042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8D9307D5-DF52-29B4-D825-6A2A1C1832D4}"/>
              </a:ext>
            </a:extLst>
          </p:cNvPr>
          <p:cNvSpPr/>
          <p:nvPr/>
        </p:nvSpPr>
        <p:spPr>
          <a:xfrm>
            <a:off x="2469" y="3938293"/>
            <a:ext cx="457200" cy="44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3DCFFF16-7173-28E5-FAEC-C061ABE74E6C}"/>
              </a:ext>
            </a:extLst>
          </p:cNvPr>
          <p:cNvSpPr/>
          <p:nvPr/>
        </p:nvSpPr>
        <p:spPr>
          <a:xfrm>
            <a:off x="0" y="4921627"/>
            <a:ext cx="457200" cy="44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E1B8F48F-405D-752D-1835-462674131F46}"/>
              </a:ext>
            </a:extLst>
          </p:cNvPr>
          <p:cNvSpPr/>
          <p:nvPr/>
        </p:nvSpPr>
        <p:spPr>
          <a:xfrm>
            <a:off x="1813" y="5562684"/>
            <a:ext cx="457200" cy="44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r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C6CE582D-3DD1-5F96-0FF4-EA1ED7E47F1F}"/>
              </a:ext>
            </a:extLst>
          </p:cNvPr>
          <p:cNvSpPr/>
          <p:nvPr/>
        </p:nvSpPr>
        <p:spPr>
          <a:xfrm>
            <a:off x="963760" y="3938293"/>
            <a:ext cx="1031633" cy="446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 err="1">
                <a:solidFill>
                  <a:schemeClr val="tx1"/>
                </a:solidFill>
              </a:rPr>
              <a:t>Type_t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059" name="직선 화살표 연결선 1058">
            <a:extLst>
              <a:ext uri="{FF2B5EF4-FFF2-40B4-BE49-F238E27FC236}">
                <a16:creationId xmlns:a16="http://schemas.microsoft.com/office/drawing/2014/main" id="{D1E1B42E-9A93-707D-53E3-4FD6FE3C07E7}"/>
              </a:ext>
            </a:extLst>
          </p:cNvPr>
          <p:cNvCxnSpPr>
            <a:stCxn id="1055" idx="3"/>
            <a:endCxn id="1058" idx="1"/>
          </p:cNvCxnSpPr>
          <p:nvPr/>
        </p:nvCxnSpPr>
        <p:spPr>
          <a:xfrm>
            <a:off x="459669" y="4161450"/>
            <a:ext cx="504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0" name="직사각형 1059">
            <a:extLst>
              <a:ext uri="{FF2B5EF4-FFF2-40B4-BE49-F238E27FC236}">
                <a16:creationId xmlns:a16="http://schemas.microsoft.com/office/drawing/2014/main" id="{776E47DA-65DA-37B7-4B06-8C636BB3D6AF}"/>
              </a:ext>
            </a:extLst>
          </p:cNvPr>
          <p:cNvSpPr/>
          <p:nvPr/>
        </p:nvSpPr>
        <p:spPr>
          <a:xfrm>
            <a:off x="2478969" y="3128715"/>
            <a:ext cx="2355167" cy="5216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Index set of </a:t>
            </a:r>
            <a:r>
              <a:rPr lang="en-US" altLang="ko-KR" sz="1300" dirty="0" err="1"/>
              <a:t>Type_t</a:t>
            </a:r>
            <a:endParaRPr lang="ko-KR" altLang="en-US" sz="1300" dirty="0"/>
          </a:p>
        </p:txBody>
      </p:sp>
      <p:pic>
        <p:nvPicPr>
          <p:cNvPr id="1061" name="Picture 2" descr="빗금에서 선으로, 근대의 탄생">
            <a:extLst>
              <a:ext uri="{FF2B5EF4-FFF2-40B4-BE49-F238E27FC236}">
                <a16:creationId xmlns:a16="http://schemas.microsoft.com/office/drawing/2014/main" id="{9E4BC34E-1F38-64E6-1F80-6F97CC7B5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970" y="3694705"/>
            <a:ext cx="694006" cy="104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2" name="직사각형 1061">
            <a:extLst>
              <a:ext uri="{FF2B5EF4-FFF2-40B4-BE49-F238E27FC236}">
                <a16:creationId xmlns:a16="http://schemas.microsoft.com/office/drawing/2014/main" id="{530130C1-E274-5B8C-73D9-4831062F6690}"/>
              </a:ext>
            </a:extLst>
          </p:cNvPr>
          <p:cNvSpPr/>
          <p:nvPr/>
        </p:nvSpPr>
        <p:spPr>
          <a:xfrm>
            <a:off x="1236121" y="4554927"/>
            <a:ext cx="1071100" cy="5525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Index set</a:t>
            </a: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related h, r 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1063" name="직사각형 1062">
            <a:extLst>
              <a:ext uri="{FF2B5EF4-FFF2-40B4-BE49-F238E27FC236}">
                <a16:creationId xmlns:a16="http://schemas.microsoft.com/office/drawing/2014/main" id="{E6389E29-6CC2-EACF-F94D-EA04579C22C4}"/>
              </a:ext>
            </a:extLst>
          </p:cNvPr>
          <p:cNvSpPr/>
          <p:nvPr/>
        </p:nvSpPr>
        <p:spPr>
          <a:xfrm>
            <a:off x="1359410" y="5121997"/>
            <a:ext cx="777634" cy="7408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064" name="직선 화살표 연결선 1063">
            <a:extLst>
              <a:ext uri="{FF2B5EF4-FFF2-40B4-BE49-F238E27FC236}">
                <a16:creationId xmlns:a16="http://schemas.microsoft.com/office/drawing/2014/main" id="{13C7AB07-E893-6D3F-0F11-C909A33A0913}"/>
              </a:ext>
            </a:extLst>
          </p:cNvPr>
          <p:cNvCxnSpPr/>
          <p:nvPr/>
        </p:nvCxnSpPr>
        <p:spPr>
          <a:xfrm>
            <a:off x="1995393" y="4191597"/>
            <a:ext cx="504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직선 화살표 연결선 1064">
            <a:extLst>
              <a:ext uri="{FF2B5EF4-FFF2-40B4-BE49-F238E27FC236}">
                <a16:creationId xmlns:a16="http://schemas.microsoft.com/office/drawing/2014/main" id="{14667649-D381-334B-4C9E-0508977BDACB}"/>
              </a:ext>
            </a:extLst>
          </p:cNvPr>
          <p:cNvCxnSpPr>
            <a:cxnSpLocks/>
            <a:endCxn id="1063" idx="1"/>
          </p:cNvCxnSpPr>
          <p:nvPr/>
        </p:nvCxnSpPr>
        <p:spPr>
          <a:xfrm>
            <a:off x="873173" y="5492436"/>
            <a:ext cx="486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6" name="직선 연결선 1065">
            <a:extLst>
              <a:ext uri="{FF2B5EF4-FFF2-40B4-BE49-F238E27FC236}">
                <a16:creationId xmlns:a16="http://schemas.microsoft.com/office/drawing/2014/main" id="{60C293C4-03DE-1C4B-5AB4-1AEAF7F20821}"/>
              </a:ext>
            </a:extLst>
          </p:cNvPr>
          <p:cNvCxnSpPr>
            <a:cxnSpLocks/>
            <a:stCxn id="1057" idx="3"/>
          </p:cNvCxnSpPr>
          <p:nvPr/>
        </p:nvCxnSpPr>
        <p:spPr>
          <a:xfrm flipV="1">
            <a:off x="459013" y="5492436"/>
            <a:ext cx="414160" cy="2934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7" name="직선 연결선 1066">
            <a:extLst>
              <a:ext uri="{FF2B5EF4-FFF2-40B4-BE49-F238E27FC236}">
                <a16:creationId xmlns:a16="http://schemas.microsoft.com/office/drawing/2014/main" id="{F8433D96-1E91-145D-5D98-193F7186A5C7}"/>
              </a:ext>
            </a:extLst>
          </p:cNvPr>
          <p:cNvCxnSpPr>
            <a:cxnSpLocks/>
            <a:stCxn id="1056" idx="3"/>
          </p:cNvCxnSpPr>
          <p:nvPr/>
        </p:nvCxnSpPr>
        <p:spPr>
          <a:xfrm>
            <a:off x="457200" y="5144784"/>
            <a:ext cx="415973" cy="3476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8" name="연결선: 꺾임 1067">
            <a:extLst>
              <a:ext uri="{FF2B5EF4-FFF2-40B4-BE49-F238E27FC236}">
                <a16:creationId xmlns:a16="http://schemas.microsoft.com/office/drawing/2014/main" id="{7D719230-CBCA-8042-4328-157A9B160E86}"/>
              </a:ext>
            </a:extLst>
          </p:cNvPr>
          <p:cNvCxnSpPr>
            <a:cxnSpLocks/>
            <a:stCxn id="1063" idx="3"/>
            <a:endCxn id="1061" idx="2"/>
          </p:cNvCxnSpPr>
          <p:nvPr/>
        </p:nvCxnSpPr>
        <p:spPr>
          <a:xfrm flipV="1">
            <a:off x="2137044" y="4737556"/>
            <a:ext cx="688929" cy="754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연결선: 꺾임 1068">
            <a:extLst>
              <a:ext uri="{FF2B5EF4-FFF2-40B4-BE49-F238E27FC236}">
                <a16:creationId xmlns:a16="http://schemas.microsoft.com/office/drawing/2014/main" id="{4234040A-C44A-03CF-4454-F06240AFB3EF}"/>
              </a:ext>
            </a:extLst>
          </p:cNvPr>
          <p:cNvCxnSpPr>
            <a:cxnSpLocks/>
            <a:stCxn id="1054" idx="3"/>
          </p:cNvCxnSpPr>
          <p:nvPr/>
        </p:nvCxnSpPr>
        <p:spPr>
          <a:xfrm>
            <a:off x="4834136" y="4216131"/>
            <a:ext cx="870765" cy="1057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3D033BC9-481E-A50A-016A-B60C24D733A4}"/>
              </a:ext>
            </a:extLst>
          </p:cNvPr>
          <p:cNvSpPr/>
          <p:nvPr/>
        </p:nvSpPr>
        <p:spPr>
          <a:xfrm>
            <a:off x="7326005" y="3247142"/>
            <a:ext cx="694007" cy="4427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Error </a:t>
            </a:r>
            <a:endParaRPr lang="ko-KR" altLang="en-US" sz="1300" dirty="0"/>
          </a:p>
        </p:txBody>
      </p:sp>
      <p:sp>
        <p:nvSpPr>
          <p:cNvPr id="1074" name="직사각형 1073">
            <a:extLst>
              <a:ext uri="{FF2B5EF4-FFF2-40B4-BE49-F238E27FC236}">
                <a16:creationId xmlns:a16="http://schemas.microsoft.com/office/drawing/2014/main" id="{48A04CA1-BA15-6A52-CFE5-D47AFE1A68F0}"/>
              </a:ext>
            </a:extLst>
          </p:cNvPr>
          <p:cNvSpPr/>
          <p:nvPr/>
        </p:nvSpPr>
        <p:spPr>
          <a:xfrm>
            <a:off x="7339775" y="6269082"/>
            <a:ext cx="680238" cy="4427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Error </a:t>
            </a:r>
            <a:endParaRPr lang="ko-KR" altLang="en-US" sz="1300" dirty="0"/>
          </a:p>
        </p:txBody>
      </p:sp>
      <p:cxnSp>
        <p:nvCxnSpPr>
          <p:cNvPr id="1076" name="직선 화살표 연결선 1075">
            <a:extLst>
              <a:ext uri="{FF2B5EF4-FFF2-40B4-BE49-F238E27FC236}">
                <a16:creationId xmlns:a16="http://schemas.microsoft.com/office/drawing/2014/main" id="{2FBE043D-106C-0413-85B0-86AFF972A8D5}"/>
              </a:ext>
            </a:extLst>
          </p:cNvPr>
          <p:cNvCxnSpPr>
            <a:cxnSpLocks/>
            <a:stCxn id="58" idx="2"/>
            <a:endCxn id="1074" idx="1"/>
          </p:cNvCxnSpPr>
          <p:nvPr/>
        </p:nvCxnSpPr>
        <p:spPr>
          <a:xfrm rot="16200000" flipH="1">
            <a:off x="6729634" y="5880339"/>
            <a:ext cx="587473" cy="632810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직선 화살표 연결선 1075">
            <a:extLst>
              <a:ext uri="{FF2B5EF4-FFF2-40B4-BE49-F238E27FC236}">
                <a16:creationId xmlns:a16="http://schemas.microsoft.com/office/drawing/2014/main" id="{22F2ECD8-71DB-6F44-769C-48F9617EC37E}"/>
              </a:ext>
            </a:extLst>
          </p:cNvPr>
          <p:cNvCxnSpPr>
            <a:cxnSpLocks/>
            <a:stCxn id="55" idx="2"/>
            <a:endCxn id="1073" idx="1"/>
          </p:cNvCxnSpPr>
          <p:nvPr/>
        </p:nvCxnSpPr>
        <p:spPr>
          <a:xfrm rot="16200000" flipH="1">
            <a:off x="6669433" y="2811969"/>
            <a:ext cx="703250" cy="609893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7" name="직선 화살표 연결선 1086">
            <a:extLst>
              <a:ext uri="{FF2B5EF4-FFF2-40B4-BE49-F238E27FC236}">
                <a16:creationId xmlns:a16="http://schemas.microsoft.com/office/drawing/2014/main" id="{CE151EA0-6032-76E9-37B9-C5F07C94D4C5}"/>
              </a:ext>
            </a:extLst>
          </p:cNvPr>
          <p:cNvCxnSpPr>
            <a:stCxn id="57" idx="3"/>
            <a:endCxn id="51" idx="1"/>
          </p:cNvCxnSpPr>
          <p:nvPr/>
        </p:nvCxnSpPr>
        <p:spPr>
          <a:xfrm flipV="1">
            <a:off x="7713932" y="2139053"/>
            <a:ext cx="489849" cy="4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8" name="직선 화살표 연결선 1087">
            <a:extLst>
              <a:ext uri="{FF2B5EF4-FFF2-40B4-BE49-F238E27FC236}">
                <a16:creationId xmlns:a16="http://schemas.microsoft.com/office/drawing/2014/main" id="{0E452911-E6E2-4846-211F-6462ECB2C44C}"/>
              </a:ext>
            </a:extLst>
          </p:cNvPr>
          <p:cNvCxnSpPr>
            <a:cxnSpLocks/>
            <a:stCxn id="58" idx="3"/>
            <a:endCxn id="36" idx="1"/>
          </p:cNvCxnSpPr>
          <p:nvPr/>
        </p:nvCxnSpPr>
        <p:spPr>
          <a:xfrm>
            <a:off x="7700485" y="5282522"/>
            <a:ext cx="503296" cy="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3" name="직사각형 1092">
            <a:extLst>
              <a:ext uri="{FF2B5EF4-FFF2-40B4-BE49-F238E27FC236}">
                <a16:creationId xmlns:a16="http://schemas.microsoft.com/office/drawing/2014/main" id="{4F46C982-7138-D2E6-F42D-78221ED6AECB}"/>
              </a:ext>
            </a:extLst>
          </p:cNvPr>
          <p:cNvSpPr/>
          <p:nvPr/>
        </p:nvSpPr>
        <p:spPr>
          <a:xfrm>
            <a:off x="10734960" y="2987888"/>
            <a:ext cx="1505308" cy="1228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094" name="직사각형 1093">
            <a:extLst>
              <a:ext uri="{FF2B5EF4-FFF2-40B4-BE49-F238E27FC236}">
                <a16:creationId xmlns:a16="http://schemas.microsoft.com/office/drawing/2014/main" id="{34BE05B6-6989-9277-E5FD-8ECF70F32D4F}"/>
              </a:ext>
            </a:extLst>
          </p:cNvPr>
          <p:cNvSpPr/>
          <p:nvPr/>
        </p:nvSpPr>
        <p:spPr>
          <a:xfrm>
            <a:off x="10734960" y="2236343"/>
            <a:ext cx="1505308" cy="3314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Negative sample</a:t>
            </a:r>
          </a:p>
        </p:txBody>
      </p: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AF40DC32-EE65-C54D-1277-06B111CF7879}"/>
              </a:ext>
            </a:extLst>
          </p:cNvPr>
          <p:cNvSpPr/>
          <p:nvPr/>
        </p:nvSpPr>
        <p:spPr>
          <a:xfrm>
            <a:off x="11288050" y="3247142"/>
            <a:ext cx="399128" cy="2367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096" name="직사각형 1095">
            <a:extLst>
              <a:ext uri="{FF2B5EF4-FFF2-40B4-BE49-F238E27FC236}">
                <a16:creationId xmlns:a16="http://schemas.microsoft.com/office/drawing/2014/main" id="{769FAF1F-056E-43F5-09F8-8A0DE902BCDB}"/>
              </a:ext>
            </a:extLst>
          </p:cNvPr>
          <p:cNvSpPr/>
          <p:nvPr/>
        </p:nvSpPr>
        <p:spPr>
          <a:xfrm>
            <a:off x="10734960" y="2593100"/>
            <a:ext cx="399128" cy="331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h</a:t>
            </a:r>
            <a:endParaRPr lang="ko-KR" altLang="en-US" sz="1300" dirty="0"/>
          </a:p>
        </p:txBody>
      </p:sp>
      <p:sp>
        <p:nvSpPr>
          <p:cNvPr id="1097" name="직사각형 1096">
            <a:extLst>
              <a:ext uri="{FF2B5EF4-FFF2-40B4-BE49-F238E27FC236}">
                <a16:creationId xmlns:a16="http://schemas.microsoft.com/office/drawing/2014/main" id="{153F7BFD-3D5E-24DC-4534-D6F7D3A41454}"/>
              </a:ext>
            </a:extLst>
          </p:cNvPr>
          <p:cNvSpPr/>
          <p:nvPr/>
        </p:nvSpPr>
        <p:spPr>
          <a:xfrm>
            <a:off x="11288550" y="2593099"/>
            <a:ext cx="399128" cy="3314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t</a:t>
            </a:r>
            <a:endParaRPr lang="ko-KR" altLang="en-US" sz="1300" dirty="0"/>
          </a:p>
        </p:txBody>
      </p: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D35BFBF0-554E-BCE6-269D-EA0AA19F1F41}"/>
              </a:ext>
            </a:extLst>
          </p:cNvPr>
          <p:cNvSpPr/>
          <p:nvPr/>
        </p:nvSpPr>
        <p:spPr>
          <a:xfrm>
            <a:off x="11841140" y="2593099"/>
            <a:ext cx="399128" cy="3314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 dirty="0"/>
              <a:t>r</a:t>
            </a:r>
            <a:endParaRPr lang="ko-KR" altLang="en-US" sz="1300" dirty="0"/>
          </a:p>
        </p:txBody>
      </p:sp>
      <p:sp>
        <p:nvSpPr>
          <p:cNvPr id="1099" name="직사각형 1098">
            <a:extLst>
              <a:ext uri="{FF2B5EF4-FFF2-40B4-BE49-F238E27FC236}">
                <a16:creationId xmlns:a16="http://schemas.microsoft.com/office/drawing/2014/main" id="{D78C068A-5133-D387-C363-F14E74A8E1CA}"/>
              </a:ext>
            </a:extLst>
          </p:cNvPr>
          <p:cNvSpPr/>
          <p:nvPr/>
        </p:nvSpPr>
        <p:spPr>
          <a:xfrm>
            <a:off x="11288050" y="3731822"/>
            <a:ext cx="399128" cy="2367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100" name="직사각형 1099">
            <a:extLst>
              <a:ext uri="{FF2B5EF4-FFF2-40B4-BE49-F238E27FC236}">
                <a16:creationId xmlns:a16="http://schemas.microsoft.com/office/drawing/2014/main" id="{0973190F-527E-5A60-3D1C-E86751B4729A}"/>
              </a:ext>
            </a:extLst>
          </p:cNvPr>
          <p:cNvSpPr/>
          <p:nvPr/>
        </p:nvSpPr>
        <p:spPr>
          <a:xfrm>
            <a:off x="10734960" y="2987888"/>
            <a:ext cx="399128" cy="2716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101" name="직사각형 1100">
            <a:extLst>
              <a:ext uri="{FF2B5EF4-FFF2-40B4-BE49-F238E27FC236}">
                <a16:creationId xmlns:a16="http://schemas.microsoft.com/office/drawing/2014/main" id="{622E21DF-09A3-14DB-6D1A-B0151AD4EE0F}"/>
              </a:ext>
            </a:extLst>
          </p:cNvPr>
          <p:cNvSpPr/>
          <p:nvPr/>
        </p:nvSpPr>
        <p:spPr>
          <a:xfrm>
            <a:off x="10734960" y="3488380"/>
            <a:ext cx="399128" cy="2316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sp>
        <p:nvSpPr>
          <p:cNvPr id="1102" name="직사각형 1101">
            <a:extLst>
              <a:ext uri="{FF2B5EF4-FFF2-40B4-BE49-F238E27FC236}">
                <a16:creationId xmlns:a16="http://schemas.microsoft.com/office/drawing/2014/main" id="{692A5C9A-E76A-4394-64F7-236F65A91012}"/>
              </a:ext>
            </a:extLst>
          </p:cNvPr>
          <p:cNvSpPr/>
          <p:nvPr/>
        </p:nvSpPr>
        <p:spPr>
          <a:xfrm>
            <a:off x="10734960" y="3971077"/>
            <a:ext cx="399128" cy="2450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 dirty="0"/>
          </a:p>
        </p:txBody>
      </p: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D9735CF1-63D0-1873-1920-4BFF412ED9BE}"/>
              </a:ext>
            </a:extLst>
          </p:cNvPr>
          <p:cNvCxnSpPr>
            <a:stCxn id="45" idx="3"/>
            <a:endCxn id="1101" idx="1"/>
          </p:cNvCxnSpPr>
          <p:nvPr/>
        </p:nvCxnSpPr>
        <p:spPr>
          <a:xfrm>
            <a:off x="9828518" y="2145591"/>
            <a:ext cx="906442" cy="14586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5" name="직선 화살표 연결선 1103">
            <a:extLst>
              <a:ext uri="{FF2B5EF4-FFF2-40B4-BE49-F238E27FC236}">
                <a16:creationId xmlns:a16="http://schemas.microsoft.com/office/drawing/2014/main" id="{66FDD5D0-2676-4B60-E4AD-B6495B7F1854}"/>
              </a:ext>
            </a:extLst>
          </p:cNvPr>
          <p:cNvCxnSpPr>
            <a:cxnSpLocks/>
            <a:stCxn id="36" idx="3"/>
            <a:endCxn id="1101" idx="1"/>
          </p:cNvCxnSpPr>
          <p:nvPr/>
        </p:nvCxnSpPr>
        <p:spPr>
          <a:xfrm flipV="1">
            <a:off x="9822845" y="3604195"/>
            <a:ext cx="912115" cy="16846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776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65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동환 고</dc:creator>
  <cp:lastModifiedBy>동환 고</cp:lastModifiedBy>
  <cp:revision>1</cp:revision>
  <dcterms:created xsi:type="dcterms:W3CDTF">2025-02-17T08:55:23Z</dcterms:created>
  <dcterms:modified xsi:type="dcterms:W3CDTF">2025-02-17T10:30:54Z</dcterms:modified>
</cp:coreProperties>
</file>