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 Light"/>
      <p:regular r:id="rId12"/>
      <p:bold r:id="rId13"/>
    </p:embeddedFont>
    <p:embeddedFont>
      <p:font typeface="Average"/>
      <p:regular r:id="rId14"/>
    </p:embeddedFont>
    <p:embeddedFont>
      <p:font typeface="Oswald"/>
      <p:regular r:id="rId15"/>
      <p:bold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Light-bold.fntdata"/><Relationship Id="rId12" Type="http://schemas.openxmlformats.org/officeDocument/2006/relationships/font" Target="fonts/Comforta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7" Type="http://schemas.openxmlformats.org/officeDocument/2006/relationships/font" Target="fonts/Comfortaa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a4f24ac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a4f24ac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a4f24acc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a4f24acc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a4f24acc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a4f24acc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a4f24ac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a4f24ac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a4f24ac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a4f24ac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Graded A</a:t>
            </a:r>
            <a:r>
              <a:rPr lang="ru"/>
              <a:t>ssignment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research done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Ansat, Alex, Marceli, Tim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Hypothesis: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During the cold months we have higher concentration of </a:t>
            </a:r>
            <a:r>
              <a:rPr lang="ru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pollutants, than during the summer.</a:t>
            </a:r>
            <a:endParaRPr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used and data cleaning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37" y="1152475"/>
            <a:ext cx="3296774" cy="38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073675" y="1152475"/>
            <a:ext cx="3758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Cleaning rows and columns from: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Invalid data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Missing data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Irrelevant data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Cleaning data from duplicates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Merging tables together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Looking for outliers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Grouping data from different parts of regions according to: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ru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Mean</a:t>
            </a: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b="1"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Median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Normalization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00" y="1563750"/>
            <a:ext cx="3239999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00" y="1563750"/>
            <a:ext cx="3239999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H0: mean concentration of NOx and O3 during the summer is </a:t>
            </a:r>
            <a:r>
              <a:rPr b="1" lang="ru" sz="17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higher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than during the winter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Ha: mean concentration of NOx and O3 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during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the summer is </a:t>
            </a:r>
            <a:r>
              <a:rPr b="1" lang="ru" sz="17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lower</a:t>
            </a: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than during the winter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○"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Obtained p-values for NOx reject H0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○"/>
            </a:pPr>
            <a:r>
              <a:rPr lang="ru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Obtained p-values for O3 accept H0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 you for attention!</a:t>
            </a:r>
            <a:endParaRPr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