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ock Price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Stock Price </a:t>
            </a:r>
          </a:p>
          <a:p>
            <a:pPr/>
            <a:r>
              <a:t>Analysis and Forecasting</a:t>
            </a:r>
          </a:p>
        </p:txBody>
      </p:sp>
      <p:sp>
        <p:nvSpPr>
          <p:cNvPr id="120" name="Shuntao Che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Shuntao Chen</a:t>
            </a:r>
          </a:p>
          <a:p>
            <a:pPr/>
            <a:r>
              <a:t>Yiling Kang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L Model"/>
          <p:cNvSpPr txBox="1"/>
          <p:nvPr>
            <p:ph type="title"/>
          </p:nvPr>
        </p:nvSpPr>
        <p:spPr>
          <a:xfrm>
            <a:off x="1784350" y="97297"/>
            <a:ext cx="20815300" cy="2984501"/>
          </a:xfrm>
          <a:prstGeom prst="rect">
            <a:avLst/>
          </a:prstGeom>
        </p:spPr>
        <p:txBody>
          <a:bodyPr/>
          <a:lstStyle/>
          <a:p>
            <a:pPr/>
            <a:r>
              <a:t>ML Model</a:t>
            </a:r>
          </a:p>
        </p:txBody>
      </p:sp>
      <p:sp>
        <p:nvSpPr>
          <p:cNvPr id="149" name="TBATS: a model combined the box-cox, trend, multi-seasonality and ARIMA residual. Performed not bad for the first few steps.…"/>
          <p:cNvSpPr txBox="1"/>
          <p:nvPr>
            <p:ph type="body" idx="1"/>
          </p:nvPr>
        </p:nvSpPr>
        <p:spPr>
          <a:xfrm>
            <a:off x="1784350" y="3020949"/>
            <a:ext cx="20815300" cy="8839201"/>
          </a:xfrm>
          <a:prstGeom prst="rect">
            <a:avLst/>
          </a:prstGeom>
        </p:spPr>
        <p:txBody>
          <a:bodyPr/>
          <a:lstStyle/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TBATS: a model combined the box-cox, trend, multi-seasonality and ARIMA residual. Performed not bad for the first few steps.</a:t>
            </a:r>
          </a:p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Geometric Brownian Motion: (On going)</a:t>
            </a:r>
          </a:p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What we can get from the model: tomorrow’s price and confidence interval.</a:t>
            </a:r>
          </a:p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How user can use this: buy the stock if the predicted value is an increase.</a:t>
            </a:r>
          </a:p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How to determine the model accuracy: use this strategy for 30 days and see how much profit we can gain.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ackground"/>
          <p:cNvSpPr txBox="1"/>
          <p:nvPr>
            <p:ph type="title"/>
          </p:nvPr>
        </p:nvSpPr>
        <p:spPr>
          <a:xfrm>
            <a:off x="1784350" y="-351948"/>
            <a:ext cx="20815300" cy="2984501"/>
          </a:xfrm>
          <a:prstGeom prst="rect">
            <a:avLst/>
          </a:prstGeom>
        </p:spPr>
        <p:txBody>
          <a:bodyPr/>
          <a:lstStyle>
            <a:lvl1pPr>
              <a:defRPr sz="10400"/>
            </a:lvl1pPr>
          </a:lstStyle>
          <a:p>
            <a:pPr/>
            <a:r>
              <a:t>Background</a:t>
            </a:r>
          </a:p>
        </p:txBody>
      </p:sp>
      <p:sp>
        <p:nvSpPr>
          <p:cNvPr id="123" name="Then investor would like to know during the past, how the stock price changed, what is the largest inflation and ideally how the price will go in the future.…"/>
          <p:cNvSpPr txBox="1"/>
          <p:nvPr>
            <p:ph type="body" idx="1"/>
          </p:nvPr>
        </p:nvSpPr>
        <p:spPr>
          <a:xfrm>
            <a:off x="1784350" y="716295"/>
            <a:ext cx="20815300" cy="8839201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500"/>
            </a:pPr>
            <a:r>
              <a:t>Then investor would like to know during the past, how the stock price changed, what is the largest inflation and ideally how the price will go in the future.</a:t>
            </a:r>
          </a:p>
          <a:p>
            <a:pPr marL="609599" indent="-609599">
              <a:defRPr sz="4500"/>
            </a:pPr>
            <a:r>
              <a:t>Also for multiple stocks, investor would be interested in which stock performs the best in the past, and which one should I invest in order to maximize the profit.</a:t>
            </a:r>
          </a:p>
        </p:txBody>
      </p:sp>
      <p:pic>
        <p:nvPicPr>
          <p:cNvPr id="124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4312" r="0" b="4312"/>
          <a:stretch>
            <a:fillRect/>
          </a:stretch>
        </p:blipFill>
        <p:spPr>
          <a:xfrm>
            <a:off x="7608351" y="7174698"/>
            <a:ext cx="9167298" cy="6282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Us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</a:t>
            </a:r>
          </a:p>
        </p:txBody>
      </p:sp>
      <p:sp>
        <p:nvSpPr>
          <p:cNvPr id="127" name="For example, the user may wants to know how the TESLA changed from 2020 to present, and how it behaves comparing with other stocks.…"/>
          <p:cNvSpPr txBox="1"/>
          <p:nvPr>
            <p:ph type="body" idx="1"/>
          </p:nvPr>
        </p:nvSpPr>
        <p:spPr>
          <a:xfrm>
            <a:off x="1784350" y="3445235"/>
            <a:ext cx="20815300" cy="8839201"/>
          </a:xfrm>
          <a:prstGeom prst="rect">
            <a:avLst/>
          </a:prstGeom>
        </p:spPr>
        <p:txBody>
          <a:bodyPr/>
          <a:lstStyle/>
          <a:p>
            <a:pPr marL="566927" indent="-566927" defTabSz="767715">
              <a:spcBef>
                <a:spcPts val="5400"/>
              </a:spcBef>
              <a:defRPr sz="4836"/>
            </a:pPr>
            <a:r>
              <a:t>For example, the user may wants to know how the TESLA changed from 2020 to present, and how it behaves comparing with other stocks. 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The user may also interesting in how the price will change tomorrow, this is important for him/her to decide whether to buy the stock.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For multiple stocks, which one can maximize the profit.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We can not know in advance which stock and time the user want, and it is unrealistic to store all the datas locally.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We will need an API to read data based on the users request.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ython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Libraries</a:t>
            </a:r>
          </a:p>
        </p:txBody>
      </p:sp>
      <p:sp>
        <p:nvSpPr>
          <p:cNvPr id="130" name="pand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718184">
              <a:spcBef>
                <a:spcPts val="5100"/>
              </a:spcBef>
              <a:defRPr sz="4524"/>
            </a:pPr>
            <a:r>
              <a:t>pandas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numpy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matplotlib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seaborn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datetime: package that deal with the time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pandas_datareader: package for reading data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plotly: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andas_datar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pandas_datareader</a:t>
            </a:r>
          </a:p>
        </p:txBody>
      </p:sp>
      <p:sp>
        <p:nvSpPr>
          <p:cNvPr id="133" name="We allow user to specify the stock symbol and time ran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allow user to specify the stock symbol and time range.</a:t>
            </a:r>
          </a:p>
          <a:p>
            <a:pPr/>
            <a:r>
              <a:t>We can read data based on user request.</a:t>
            </a:r>
          </a:p>
          <a:p>
            <a:pPr/>
            <a:r>
              <a:t>pandas_datareader package can read stock data from different sources, here we choose “Yahoo Finance”</a:t>
            </a:r>
          </a:p>
          <a:p>
            <a:pPr/>
            <a:r>
              <a:t>In this way, we do not need to store the data locally.</a:t>
            </a:r>
          </a:p>
          <a:p>
            <a:pPr/>
            <a:r>
              <a:t>We can  build a tool for user to make analysis and do prediction.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Image Gallery"/>
          <p:cNvGrpSpPr/>
          <p:nvPr/>
        </p:nvGrpSpPr>
        <p:grpSpPr>
          <a:xfrm>
            <a:off x="4575084" y="820541"/>
            <a:ext cx="15430434" cy="12868247"/>
            <a:chOff x="0" y="0"/>
            <a:chExt cx="15430433" cy="12868246"/>
          </a:xfrm>
        </p:grpSpPr>
        <p:pic>
          <p:nvPicPr>
            <p:cNvPr id="135" name="Screenshot 2022-11-30 at 8.29.39 PM.png" descr="Screenshot 2022-11-30 at 8.29.39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5" t="0" r="335" b="0"/>
            <a:stretch>
              <a:fillRect/>
            </a:stretch>
          </p:blipFill>
          <p:spPr>
            <a:xfrm>
              <a:off x="0" y="0"/>
              <a:ext cx="15430434" cy="12182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Caption"/>
            <p:cNvSpPr/>
            <p:nvPr/>
          </p:nvSpPr>
          <p:spPr>
            <a:xfrm>
              <a:off x="0" y="12258646"/>
              <a:ext cx="15430434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ot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plotly</a:t>
            </a:r>
          </a:p>
        </p:txBody>
      </p:sp>
      <p:sp>
        <p:nvSpPr>
          <p:cNvPr id="140" name="Advanced package which can easily produce professional financial plo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package which can easily produce professional financial plots</a:t>
            </a:r>
          </a:p>
          <a:p>
            <a:pPr/>
            <a:r>
              <a:t>We can add some interactive icons to the plot</a:t>
            </a:r>
          </a:p>
          <a:p>
            <a:pPr/>
            <a:r>
              <a:t>We can zoom in and zoom out the plot to see specific part</a:t>
            </a:r>
          </a:p>
          <a:p>
            <a:pPr/>
            <a:r>
              <a:t>We can see the detail of data by putting mouse on that point</a:t>
            </a:r>
          </a:p>
          <a:p>
            <a:pPr/>
            <a:r>
              <a:t>We can hide and unhide some lines by click the label of legend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3329" r="0" b="3329"/>
          <a:stretch>
            <a:fillRect/>
          </a:stretch>
        </p:blipFill>
        <p:spPr>
          <a:xfrm>
            <a:off x="3952733" y="1408819"/>
            <a:ext cx="16983172" cy="10568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Image Gallery"/>
          <p:cNvGrpSpPr/>
          <p:nvPr/>
        </p:nvGrpSpPr>
        <p:grpSpPr>
          <a:xfrm>
            <a:off x="5109115" y="783276"/>
            <a:ext cx="14677832" cy="12835248"/>
            <a:chOff x="0" y="0"/>
            <a:chExt cx="14677831" cy="12835246"/>
          </a:xfrm>
        </p:grpSpPr>
        <p:pic>
          <p:nvPicPr>
            <p:cNvPr id="144" name="candle_plot.png" descr="candle_plot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439" r="0" b="3439"/>
            <a:stretch>
              <a:fillRect/>
            </a:stretch>
          </p:blipFill>
          <p:spPr>
            <a:xfrm>
              <a:off x="0" y="0"/>
              <a:ext cx="14677832" cy="12149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" name="Caption"/>
            <p:cNvSpPr/>
            <p:nvPr/>
          </p:nvSpPr>
          <p:spPr>
            <a:xfrm>
              <a:off x="0" y="12225646"/>
              <a:ext cx="14677832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