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A3F4D-212A-449C-AD39-AE8A6511DF21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418682-FE42-4D0B-AEC5-CCD42CA7706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ubversion.assembla.com/svn/hangmanc-/tr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Jenkins</a:t>
            </a:r>
            <a:endParaRPr lang="en-US" dirty="0"/>
          </a:p>
        </p:txBody>
      </p:sp>
      <p:pic>
        <p:nvPicPr>
          <p:cNvPr id="6" name="Content Placeholder 3" descr="logo-tit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6528"/>
            <a:ext cx="8229600" cy="26467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phillip.ko38\Desktop\temp\Q_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791201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this C# project</a:t>
            </a:r>
          </a:p>
          <a:p>
            <a:pPr lvl="1"/>
            <a:r>
              <a:rPr lang="en-US" dirty="0" smtClean="0">
                <a:hlinkClick r:id="rId2"/>
              </a:rPr>
              <a:t>https://subversion.assembla.com/svn/hangmanc-/trunk</a:t>
            </a:r>
            <a:endParaRPr lang="en-US" dirty="0" smtClean="0"/>
          </a:p>
          <a:p>
            <a:r>
              <a:rPr lang="en-US" dirty="0" smtClean="0"/>
              <a:t>Prompt the user for a revision number to build</a:t>
            </a:r>
          </a:p>
          <a:p>
            <a:pPr lvl="1"/>
            <a:r>
              <a:rPr lang="en-US" dirty="0" err="1" smtClean="0"/>
              <a:t>Plugin</a:t>
            </a:r>
            <a:r>
              <a:rPr lang="en-US" dirty="0" smtClean="0"/>
              <a:t>: Global Variable String Parameter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38600"/>
            <a:ext cx="4267200" cy="115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0062" y="4038600"/>
            <a:ext cx="4833938" cy="109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 Jenkins</a:t>
            </a:r>
          </a:p>
          <a:p>
            <a:r>
              <a:rPr lang="en-US" dirty="0" smtClean="0"/>
              <a:t>Run Jenkins Job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Warnings</a:t>
            </a:r>
          </a:p>
          <a:p>
            <a:r>
              <a:rPr lang="en-US" dirty="0" smtClean="0"/>
              <a:t>SMTP/Email</a:t>
            </a:r>
          </a:p>
          <a:p>
            <a:r>
              <a:rPr lang="en-US" dirty="0" smtClean="0"/>
              <a:t>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Continuous Integration?</a:t>
            </a:r>
          </a:p>
          <a:p>
            <a:pPr lvl="1"/>
            <a:r>
              <a:rPr lang="en-US" dirty="0" smtClean="0"/>
              <a:t>The practice of merging all developer working copies to a shared machine.</a:t>
            </a:r>
          </a:p>
          <a:p>
            <a:r>
              <a:rPr lang="en-US" dirty="0" smtClean="0"/>
              <a:t>Why Continuous Integration?</a:t>
            </a:r>
          </a:p>
          <a:p>
            <a:pPr lvl="1"/>
            <a:r>
              <a:rPr lang="en-US" dirty="0" smtClean="0"/>
              <a:t>Detect bugs as early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6" name="Picture 2" descr="C:\Users\phillip.ko38\Desktop\temp\IMG_06062017_004146_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3441855" cy="3276600"/>
          </a:xfrm>
          <a:prstGeom prst="rect">
            <a:avLst/>
          </a:prstGeom>
          <a:noFill/>
        </p:spPr>
      </p:pic>
      <p:sp>
        <p:nvSpPr>
          <p:cNvPr id="6" name="Notched Right Arrow 5"/>
          <p:cNvSpPr/>
          <p:nvPr/>
        </p:nvSpPr>
        <p:spPr>
          <a:xfrm>
            <a:off x="3733800" y="4114800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90800"/>
            <a:ext cx="4118521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CI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endParaRPr lang="en-US" dirty="0" smtClean="0"/>
          </a:p>
          <a:p>
            <a:r>
              <a:rPr lang="en-US" dirty="0" err="1" smtClean="0"/>
              <a:t>TravisCI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200400"/>
            <a:ext cx="7858125" cy="2890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History of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Hudson was started in 2004 by </a:t>
            </a:r>
            <a:r>
              <a:rPr lang="en-US" dirty="0" err="1" smtClean="0"/>
              <a:t>Kohsuke</a:t>
            </a:r>
            <a:r>
              <a:rPr lang="en-US" dirty="0" smtClean="0"/>
              <a:t> Kawaguchi as a hobby project.</a:t>
            </a:r>
          </a:p>
          <a:p>
            <a:r>
              <a:rPr lang="en-US" dirty="0" smtClean="0"/>
              <a:t>First release in 2005</a:t>
            </a:r>
          </a:p>
          <a:p>
            <a:r>
              <a:rPr lang="en-US" dirty="0" smtClean="0"/>
              <a:t>Became the leading Continuous Integration Solution in 2010</a:t>
            </a:r>
          </a:p>
          <a:p>
            <a:r>
              <a:rPr lang="en-US" dirty="0" smtClean="0"/>
              <a:t>Renamed to Jenkins in 2011</a:t>
            </a:r>
            <a:endParaRPr lang="en-US" dirty="0"/>
          </a:p>
        </p:txBody>
      </p:sp>
      <p:pic>
        <p:nvPicPr>
          <p:cNvPr id="3076" name="Picture 4" descr="https://448bb31d92917ba3390f-4a8f48d20b0d8c78b979208d38d37653.ssl.cf1.rackcdn.com/677/screenshots/butler1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876800"/>
            <a:ext cx="3657600" cy="1223278"/>
          </a:xfrm>
          <a:prstGeom prst="rect">
            <a:avLst/>
          </a:prstGeom>
          <a:noFill/>
        </p:spPr>
      </p:pic>
      <p:pic>
        <p:nvPicPr>
          <p:cNvPr id="3077" name="Picture 5" descr="C:\Users\phillip.ko38\Desktop\temp\logo-tit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876800"/>
            <a:ext cx="4180284" cy="1344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https://jenkins.io/</a:t>
            </a:r>
            <a:r>
              <a:rPr lang="en-US" dirty="0" smtClean="0"/>
              <a:t> and download Jenkins</a:t>
            </a:r>
          </a:p>
          <a:p>
            <a:r>
              <a:rPr lang="en-US" dirty="0" smtClean="0"/>
              <a:t>Install Jenkins, then go to http://localhost:8080 </a:t>
            </a:r>
          </a:p>
          <a:p>
            <a:r>
              <a:rPr lang="en-US" dirty="0" smtClean="0"/>
              <a:t>Follow the instruction to login</a:t>
            </a:r>
          </a:p>
          <a:p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352800"/>
            <a:ext cx="4847357" cy="33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Jenkins Job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243620" cy="367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MSBuild</a:t>
            </a:r>
            <a:r>
              <a:rPr lang="en-US" dirty="0" smtClean="0"/>
              <a:t>, </a:t>
            </a:r>
            <a:r>
              <a:rPr lang="en-US" dirty="0" err="1" smtClean="0"/>
              <a:t>Nuget</a:t>
            </a:r>
            <a:r>
              <a:rPr lang="en-US" dirty="0" smtClean="0"/>
              <a:t>,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err="1" smtClean="0"/>
              <a:t>MSBuild</a:t>
            </a:r>
            <a:r>
              <a:rPr lang="en-US" dirty="0" smtClean="0"/>
              <a:t> Warnings</a:t>
            </a:r>
          </a:p>
          <a:p>
            <a:r>
              <a:rPr lang="en-US" dirty="0" smtClean="0"/>
              <a:t>SMTP/Email</a:t>
            </a:r>
          </a:p>
          <a:p>
            <a:r>
              <a:rPr lang="en-US" dirty="0" smtClean="0"/>
              <a:t>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1181</TotalTime>
  <Words>164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Introduction to Jenkins</vt:lpstr>
      <vt:lpstr>Agenda</vt:lpstr>
      <vt:lpstr>Introduction</vt:lpstr>
      <vt:lpstr>Introduction</vt:lpstr>
      <vt:lpstr>Some other CI servers</vt:lpstr>
      <vt:lpstr>The History of Jenkins</vt:lpstr>
      <vt:lpstr>Install Jenkins</vt:lpstr>
      <vt:lpstr>Run Jenkins Job</vt:lpstr>
      <vt:lpstr>Practices</vt:lpstr>
      <vt:lpstr>Slide 10</vt:lpstr>
      <vt:lpstr>Final Practice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Jenkins</dc:title>
  <dc:creator>phillip.ko38</dc:creator>
  <cp:lastModifiedBy>phillip.ko38</cp:lastModifiedBy>
  <cp:revision>105</cp:revision>
  <dcterms:created xsi:type="dcterms:W3CDTF">2017-06-04T16:48:09Z</dcterms:created>
  <dcterms:modified xsi:type="dcterms:W3CDTF">2018-03-26T01:45:45Z</dcterms:modified>
</cp:coreProperties>
</file>