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E1C7-DEE1-A0A6-38E7-68B5C071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29ADB-46B4-1AEC-7B50-691384FA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DDE9D-793C-EA96-16E1-D3AFE41B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EC58-A81C-93A9-A2AD-9799B62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DBE97-608F-D8B6-6465-6034194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69F5-5CE8-96AD-F723-1DDF6E8C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36FD5-58A5-9BB3-6A90-AA1022E9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8790-B261-CE99-675C-A64DF36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B681C-D7B3-D2AF-2230-594A11D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79184-D0F9-2FC3-DA21-56EA31D9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4B116E-8962-B4ED-2B1F-7260436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7DFDE-2F14-4AAB-349A-945E70BB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DBE95-F28A-8772-BB3B-EC53812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235E6-1101-EC5D-0EC0-65D5574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D9D5F-CF7B-4556-30FE-524CCA3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63977-C653-6C0D-2FE6-0B9BCF4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89D82-596E-FF45-92DB-7E031771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582F-DC2A-E514-97E0-804A3EA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CB684-234C-0B7D-3020-64A0185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2996E-1300-1780-B5DF-A64D40BB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57ABF-22FB-2394-FFA1-7086A69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E4DF4-FAF3-78FD-DE0A-717188CF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68C51-75A7-AAA7-A9AC-082DB0E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80CA2-984E-8815-E0E7-EC1A5FF5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2FE0-C035-9000-E8C7-9E207D4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432A-764B-44E0-3933-F24FBBF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A99B-796C-9206-D2F8-0BE654E9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309A4-6349-DAA7-547A-4EAAA129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0E6A6-E33E-BDAA-6069-297AAF9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33BF8-D069-ABDC-6E4E-948021B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943DA-73BB-B328-5DC6-A36EF51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93B96-FFE4-42B1-564E-1ED63B2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65CA8-2FE7-877F-F6EF-D0B8BA99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EDE7B-E431-EE75-7421-A0EA92A3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84B4B4-6DB8-2DD3-FAA5-39C7E4DE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30A473-5254-2FCF-F175-4A15DB87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279855-123D-6820-5BEA-7D56E618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C25C6-4E3B-296F-4FB2-2E7E553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742AD-715E-7C1A-5B8F-5F2DFFA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4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A9539-BE30-8433-152D-3D60CE9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1BD8A-ED06-2B0A-70AB-49177E77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62C47C-5FC2-119D-0B36-BF57F58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42326C-F4EA-90C1-D29F-BF1757C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63E80A-CCC5-6D8B-7897-CE838B2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09B25F-ED77-1F1D-C7A9-A193A3D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A9301-8CED-A9F6-3E88-FEEBDF0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EDED-6F62-2FE6-EF00-2BE111F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FF25C-3E33-AF95-0244-5FADB6D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A5F50-4F7F-9A9A-6E2A-7A8D94C8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D72CD-4882-6718-9A7F-E5A8A3A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E3D59-DAB5-17B7-A168-5BA27F63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591BB-40D3-E279-0BE0-0B55871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34C5-9DF5-D2AA-6E34-45463BC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D1F0F-A839-8F73-5A91-1F88383C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46EEDF-F27B-29F8-C925-25BDEF4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0B360-6B37-BD1A-347D-DAF00D1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C09BD-8FC1-E446-4661-56C88663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2AB02-5F5A-C7E8-F7CD-50CE160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AAE6-CBEC-E283-1819-978CBD6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F8BC2-B40D-80F9-3C94-5A507F09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40F6A-719F-DD76-E662-5DC723A2E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82F6-6218-4DDD-B92D-270A2F0D85B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A1661-32C3-2763-37DC-56CBE378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43E7E-FAF5-9284-12F5-138C558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EE7B7-5813-14D3-5A3A-F82F95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r>
              <a:rPr lang="en-US" dirty="0"/>
              <a:t> - </a:t>
            </a:r>
            <a:r>
              <a:rPr lang="en-US" dirty="0" err="1"/>
              <a:t>WoT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DCE96-DDF7-A5DD-529E-F638928E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World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Tanks</a:t>
            </a:r>
            <a:r>
              <a:rPr lang="ru-RU" sz="2400" dirty="0"/>
              <a:t> — это массовая многопользовательская онлайн-игра, посвящённая бронированным машинам середины XX века.</a:t>
            </a:r>
            <a:r>
              <a:rPr lang="en-US" sz="2400" dirty="0"/>
              <a:t> </a:t>
            </a:r>
            <a:r>
              <a:rPr lang="ru-RU" sz="2400" dirty="0"/>
              <a:t>Являясь ММО-</a:t>
            </a:r>
            <a:r>
              <a:rPr lang="ru-RU" sz="2400" dirty="0" err="1"/>
              <a:t>экшеном</a:t>
            </a:r>
            <a:r>
              <a:rPr lang="ru-RU" sz="2400" dirty="0"/>
              <a:t>, игра не ограничивается рамками только этого жанра:</a:t>
            </a:r>
            <a:endParaRPr lang="en-US" sz="2400" dirty="0"/>
          </a:p>
          <a:p>
            <a:pPr lvl="1"/>
            <a:r>
              <a:rPr lang="ru-RU" sz="1800" dirty="0"/>
              <a:t>Шутер. Подвижная камера может превратить игру из </a:t>
            </a:r>
            <a:r>
              <a:rPr lang="ru-RU" sz="1800" dirty="0" err="1"/>
              <a:t>экшена</a:t>
            </a:r>
            <a:r>
              <a:rPr lang="ru-RU" sz="1800" dirty="0"/>
              <a:t> от третьего лица в полноценный шутер, позволяя уничтожать врагов как в обычном, так и в снайперском режиме.</a:t>
            </a:r>
            <a:endParaRPr lang="en-US" sz="1800" dirty="0"/>
          </a:p>
          <a:p>
            <a:pPr lvl="1"/>
            <a:r>
              <a:rPr lang="ru-RU" sz="1800" dirty="0"/>
              <a:t>РПГ. Танк — это модифицируемая, постоянно развивающаяся боевая единица. Заработанные в сражениях опыт и кредиты позволяют исследовать и покупать более совершенные компоненты, улучшая тем самым первоначальные характеристики.</a:t>
            </a:r>
          </a:p>
          <a:p>
            <a:pPr lvl="1"/>
            <a:r>
              <a:rPr lang="ru-RU" sz="1800" dirty="0"/>
              <a:t>Экшен. Командные операции по обнаружению и ликвидации вражеских танков, равно как и внезапные столкновения с противником, потребуют от вас молниеносной реакции и быстрых, эффективных действий.</a:t>
            </a:r>
          </a:p>
          <a:p>
            <a:pPr lvl="1"/>
            <a:r>
              <a:rPr lang="ru-RU" sz="1800" dirty="0"/>
              <a:t>Стратегия. В World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Tanks</a:t>
            </a:r>
            <a:r>
              <a:rPr lang="ru-RU" sz="1800" dirty="0"/>
              <a:t> действует простое правило: не геройствовать бездумно. Грамотное распределение ролей и эффективное планирование совместных действий — ключ к общему успеху.</a:t>
            </a:r>
          </a:p>
        </p:txBody>
      </p:sp>
    </p:spTree>
    <p:extLst>
      <p:ext uri="{BB962C8B-B14F-4D97-AF65-F5344CB8AC3E}">
        <p14:creationId xmlns:p14="http://schemas.microsoft.com/office/powerpoint/2010/main" val="248205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BC30-A362-B9CD-0E7F-24F57A6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5893-D8C4-E4E5-998C-67BE62B9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определённым параметрам (уровень/</a:t>
            </a:r>
            <a:r>
              <a:rPr lang="ru-RU" dirty="0" err="1"/>
              <a:t>дпм</a:t>
            </a:r>
            <a:r>
              <a:rPr lang="ru-RU" dirty="0"/>
              <a:t>/альфа страйк/класс/</a:t>
            </a:r>
            <a:r>
              <a:rPr lang="ru-RU" dirty="0" err="1"/>
              <a:t>винрейт</a:t>
            </a:r>
            <a:r>
              <a:rPr lang="ru-RU" dirty="0"/>
              <a:t> за месяц…) подобрать танк для игры на нём. </a:t>
            </a:r>
          </a:p>
          <a:p>
            <a:r>
              <a:rPr lang="ru-RU" dirty="0"/>
              <a:t>Пример: пользователь хочет подобрать ТОП-3 тяжелых танка 10 уровня, чтобы у них была перезарядка в диапазоне от 11 до 15 секунд при </a:t>
            </a:r>
            <a:r>
              <a:rPr lang="en-US" dirty="0"/>
              <a:t>DPM</a:t>
            </a:r>
            <a:r>
              <a:rPr lang="ru-RU" dirty="0"/>
              <a:t> 2700+ (без учёта оборудования) и средний процент побед за прошедший месяц от 50,5%. </a:t>
            </a:r>
          </a:p>
        </p:txBody>
      </p:sp>
    </p:spTree>
    <p:extLst>
      <p:ext uri="{BB962C8B-B14F-4D97-AF65-F5344CB8AC3E}">
        <p14:creationId xmlns:p14="http://schemas.microsoft.com/office/powerpoint/2010/main" val="29850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94E0-4EF4-6F1C-DF5D-AE06028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F100A-318F-C4BD-171B-E534A3A4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developers.wargaming.net</a:t>
            </a:r>
            <a:endParaRPr lang="ru-RU" dirty="0"/>
          </a:p>
          <a:p>
            <a:r>
              <a:rPr lang="en-US" dirty="0"/>
              <a:t>worldoftanks.ru/</a:t>
            </a:r>
            <a:r>
              <a:rPr lang="en-US" dirty="0" err="1"/>
              <a:t>ru</a:t>
            </a:r>
            <a:r>
              <a:rPr lang="en-US" dirty="0"/>
              <a:t>/</a:t>
            </a:r>
            <a:r>
              <a:rPr lang="en-US" dirty="0" err="1"/>
              <a:t>tankopedia</a:t>
            </a:r>
            <a:endParaRPr lang="ru-RU" dirty="0"/>
          </a:p>
          <a:p>
            <a:r>
              <a:rPr lang="en-US" dirty="0"/>
              <a:t>kttc.ru/wot/</a:t>
            </a:r>
            <a:r>
              <a:rPr lang="en-US" dirty="0" err="1"/>
              <a:t>ru</a:t>
            </a:r>
            <a:r>
              <a:rPr lang="en-US" dirty="0"/>
              <a:t>/</a:t>
            </a:r>
          </a:p>
          <a:p>
            <a:r>
              <a:rPr lang="en-US" dirty="0"/>
              <a:t>wotcharts.eu/ServerAvg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63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23591-7DF3-D1EF-7370-592DA8B0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области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B836E-DF48-1D46-35F8-2E6FC919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Скалолазание</a:t>
            </a:r>
          </a:p>
          <a:p>
            <a:r>
              <a:rPr lang="ru-RU" dirty="0"/>
              <a:t>Альпинизм</a:t>
            </a:r>
          </a:p>
          <a:p>
            <a:r>
              <a:rPr lang="ru-RU" dirty="0"/>
              <a:t>Аниме</a:t>
            </a:r>
          </a:p>
          <a:p>
            <a:r>
              <a:rPr lang="ru-RU" dirty="0"/>
              <a:t>Аграрные и животноводческие хозяйства/предприятия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4171205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255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Предметная область - WoT</vt:lpstr>
      <vt:lpstr>Задача</vt:lpstr>
      <vt:lpstr>Источники данных</vt:lpstr>
      <vt:lpstr>Альтернативные области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 - WoT</dc:title>
  <dc:creator>Константин Окладников</dc:creator>
  <cp:lastModifiedBy>Константин Окладников</cp:lastModifiedBy>
  <cp:revision>4</cp:revision>
  <dcterms:created xsi:type="dcterms:W3CDTF">2022-10-03T20:49:32Z</dcterms:created>
  <dcterms:modified xsi:type="dcterms:W3CDTF">2022-10-06T14:34:52Z</dcterms:modified>
</cp:coreProperties>
</file>