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94" r:id="rId3"/>
    <p:sldMasterId id="2147483672" r:id="rId4"/>
    <p:sldMasterId id="2147483683" r:id="rId5"/>
  </p:sldMasterIdLst>
  <p:notesMasterIdLst>
    <p:notesMasterId r:id="rId25"/>
  </p:notesMasterIdLst>
  <p:handoutMasterIdLst>
    <p:handoutMasterId r:id="rId26"/>
  </p:handoutMasterIdLst>
  <p:sldIdLst>
    <p:sldId id="293" r:id="rId6"/>
    <p:sldId id="306" r:id="rId7"/>
    <p:sldId id="307" r:id="rId8"/>
    <p:sldId id="310" r:id="rId9"/>
    <p:sldId id="311" r:id="rId10"/>
    <p:sldId id="308" r:id="rId11"/>
    <p:sldId id="312" r:id="rId12"/>
    <p:sldId id="313" r:id="rId13"/>
    <p:sldId id="309" r:id="rId14"/>
    <p:sldId id="314" r:id="rId15"/>
    <p:sldId id="318" r:id="rId16"/>
    <p:sldId id="315" r:id="rId17"/>
    <p:sldId id="319" r:id="rId18"/>
    <p:sldId id="320" r:id="rId19"/>
    <p:sldId id="321" r:id="rId20"/>
    <p:sldId id="322" r:id="rId21"/>
    <p:sldId id="323" r:id="rId22"/>
    <p:sldId id="324" r:id="rId23"/>
    <p:sldId id="27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elin Herrmann" initials="WH" lastIdx="2" clrIdx="0">
    <p:extLst>
      <p:ext uri="{19B8F6BF-5375-455C-9EA6-DF929625EA0E}">
        <p15:presenceInfo xmlns:p15="http://schemas.microsoft.com/office/powerpoint/2012/main" userId="8f3864af745fc1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1917"/>
    <a:srgbClr val="9A2120"/>
    <a:srgbClr val="E7E6E6"/>
    <a:srgbClr val="A6A6A6"/>
    <a:srgbClr val="3E3E3E"/>
    <a:srgbClr val="971918"/>
    <a:srgbClr val="383838"/>
    <a:srgbClr val="454545"/>
    <a:srgbClr val="3A3A3A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1673" autoAdjust="0"/>
  </p:normalViewPr>
  <p:slideViewPr>
    <p:cSldViewPr snapToGrid="0">
      <p:cViewPr varScale="1">
        <p:scale>
          <a:sx n="90" d="100"/>
          <a:sy n="90" d="100"/>
        </p:scale>
        <p:origin x="49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Einordnung ins Gesamtsystem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Beschreibung der Schnittstellen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Beschreibung der Dienste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6871FF62-8AE0-4795-81ED-E187D332F61B}" srcId="{43E2B7A1-61E9-401B-A103-35447287B830}" destId="{D1D8320B-91D2-4486-9399-1F09FB851A26}" srcOrd="2" destOrd="0" parTransId="{C70193BE-8D38-4C88-8023-5ECBBA60061F}" sibTransId="{0D639B99-DF7C-4EE8-BB33-94D79B8695A4}"/>
    <dgm:cxn modelId="{8EB2EF4A-CD1C-4CA3-A50A-8C881E6C78A9}" type="presOf" srcId="{722F3EE7-F1ED-4747-BABE-D5193433A6C2}" destId="{7FAAC15B-B09D-4273-B8BB-7AA09C9943EB}" srcOrd="0" destOrd="0" presId="urn:microsoft.com/office/officeart/2005/8/layout/chevron1"/>
    <dgm:cxn modelId="{03D70354-D445-4D6D-B914-1C599389A667}" type="presOf" srcId="{143DE9F6-9345-4FC5-BDE1-871FE991D82A}" destId="{4ECCB1E8-A330-477B-920F-3C5B7E51EA28}" srcOrd="0" destOrd="0" presId="urn:microsoft.com/office/officeart/2005/8/layout/chevron1"/>
    <dgm:cxn modelId="{076778DA-C266-45F1-8BD2-37DFC97A0F7F}" type="presOf" srcId="{D1D8320B-91D2-4486-9399-1F09FB851A26}" destId="{0B9EDCF6-A386-4969-BCE7-DF6F75AF55A9}" srcOrd="0" destOrd="0" presId="urn:microsoft.com/office/officeart/2005/8/layout/chevron1"/>
    <dgm:cxn modelId="{DCA339E9-DC34-44B8-95E2-671C252A8FB5}" type="presOf" srcId="{43E2B7A1-61E9-401B-A103-35447287B830}" destId="{364A076C-A699-46C5-9AEC-AB4BCAB43E30}" srcOrd="0" destOrd="0" presId="urn:microsoft.com/office/officeart/2005/8/layout/chevron1"/>
    <dgm:cxn modelId="{E2111D49-2BCB-4499-80D5-471768C74171}" type="presParOf" srcId="{364A076C-A699-46C5-9AEC-AB4BCAB43E30}" destId="{7FAAC15B-B09D-4273-B8BB-7AA09C9943EB}" srcOrd="0" destOrd="0" presId="urn:microsoft.com/office/officeart/2005/8/layout/chevron1"/>
    <dgm:cxn modelId="{B395AC1E-2B1A-43AB-8ABA-F1B125B49E96}" type="presParOf" srcId="{364A076C-A699-46C5-9AEC-AB4BCAB43E30}" destId="{72E59707-FD57-4ACB-ABFC-B168665EEEAF}" srcOrd="1" destOrd="0" presId="urn:microsoft.com/office/officeart/2005/8/layout/chevron1"/>
    <dgm:cxn modelId="{42008BE1-4C43-4A03-B03F-B54DDC51C308}" type="presParOf" srcId="{364A076C-A699-46C5-9AEC-AB4BCAB43E30}" destId="{4ECCB1E8-A330-477B-920F-3C5B7E51EA28}" srcOrd="2" destOrd="0" presId="urn:microsoft.com/office/officeart/2005/8/layout/chevron1"/>
    <dgm:cxn modelId="{28F3B39F-9BB2-4FEA-B276-F002A3950DA6}" type="presParOf" srcId="{364A076C-A699-46C5-9AEC-AB4BCAB43E30}" destId="{98146009-2A22-4FEC-9108-615C7474B136}" srcOrd="3" destOrd="0" presId="urn:microsoft.com/office/officeart/2005/8/layout/chevron1"/>
    <dgm:cxn modelId="{18842EAF-2AF1-4982-9C99-28EA286B38EB}" type="presParOf" srcId="{364A076C-A699-46C5-9AEC-AB4BCAB43E30}" destId="{0B9EDCF6-A386-4969-BCE7-DF6F75AF55A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Einordnung ins Gesamtsystem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Beschreibung der Dienste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Beschreibung der Schnittstellen</a:t>
          </a:r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7D1E9E39-B434-4F2E-851A-3BD2BD3AA327}" type="presOf" srcId="{143DE9F6-9345-4FC5-BDE1-871FE991D82A}" destId="{4ECCB1E8-A330-477B-920F-3C5B7E51EA28}" srcOrd="0" destOrd="0" presId="urn:microsoft.com/office/officeart/2005/8/layout/chevron1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4508BC78-4DDA-4AA2-9305-0AAD624F732B}" type="presOf" srcId="{43E2B7A1-61E9-401B-A103-35447287B830}" destId="{364A076C-A699-46C5-9AEC-AB4BCAB43E30}" srcOrd="0" destOrd="0" presId="urn:microsoft.com/office/officeart/2005/8/layout/chevron1"/>
    <dgm:cxn modelId="{647B2181-3BE6-4ADF-AE8A-215E5DC76A09}" type="presOf" srcId="{722F3EE7-F1ED-4747-BABE-D5193433A6C2}" destId="{7FAAC15B-B09D-4273-B8BB-7AA09C9943EB}" srcOrd="0" destOrd="0" presId="urn:microsoft.com/office/officeart/2005/8/layout/chevron1"/>
    <dgm:cxn modelId="{B63724F5-481D-4F4F-A101-D008EAE332F6}" type="presOf" srcId="{0BC02535-0328-4002-A3FB-B8A773D0846A}" destId="{B1AEBFC2-1EB2-48B2-961A-D6D324320C6D}" srcOrd="0" destOrd="0" presId="urn:microsoft.com/office/officeart/2005/8/layout/chevron1"/>
    <dgm:cxn modelId="{2498664A-AC63-42DC-B569-007B58BFBEF5}" type="presParOf" srcId="{364A076C-A699-46C5-9AEC-AB4BCAB43E30}" destId="{7FAAC15B-B09D-4273-B8BB-7AA09C9943EB}" srcOrd="0" destOrd="0" presId="urn:microsoft.com/office/officeart/2005/8/layout/chevron1"/>
    <dgm:cxn modelId="{21718BEF-CB92-4ACF-8657-9103B90BB3EC}" type="presParOf" srcId="{364A076C-A699-46C5-9AEC-AB4BCAB43E30}" destId="{72E59707-FD57-4ACB-ABFC-B168665EEEAF}" srcOrd="1" destOrd="0" presId="urn:microsoft.com/office/officeart/2005/8/layout/chevron1"/>
    <dgm:cxn modelId="{00F125B1-0BE4-4AE3-BD87-96274AB6A329}" type="presParOf" srcId="{364A076C-A699-46C5-9AEC-AB4BCAB43E30}" destId="{4ECCB1E8-A330-477B-920F-3C5B7E51EA28}" srcOrd="2" destOrd="0" presId="urn:microsoft.com/office/officeart/2005/8/layout/chevron1"/>
    <dgm:cxn modelId="{8CFE7D34-9B35-4605-898C-B2C2BEFE80FD}" type="presParOf" srcId="{364A076C-A699-46C5-9AEC-AB4BCAB43E30}" destId="{98146009-2A22-4FEC-9108-615C7474B136}" srcOrd="3" destOrd="0" presId="urn:microsoft.com/office/officeart/2005/8/layout/chevron1"/>
    <dgm:cxn modelId="{34998C66-8D2D-441B-9ADC-D8E6834AAC49}" type="presParOf" srcId="{364A076C-A699-46C5-9AEC-AB4BCAB43E30}" destId="{B1AEBFC2-1EB2-48B2-961A-D6D324320C6D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Einordnung ins Gesamtsystem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Beschreibung der Dienste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Beschreibung der Schnittstellen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D7D6231A-77C7-4088-A635-7042E86FB4DC}" type="presOf" srcId="{0BC02535-0328-4002-A3FB-B8A773D0846A}" destId="{B1AEBFC2-1EB2-48B2-961A-D6D324320C6D}" srcOrd="0" destOrd="0" presId="urn:microsoft.com/office/officeart/2005/8/layout/chevron1"/>
    <dgm:cxn modelId="{22D5F71A-0DEC-4648-AF93-ADEBE10A9CF1}" type="presOf" srcId="{43E2B7A1-61E9-401B-A103-35447287B830}" destId="{364A076C-A699-46C5-9AEC-AB4BCAB43E30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382E9741-4208-4BE4-8B44-4F032EC3EB9B}" type="presOf" srcId="{143DE9F6-9345-4FC5-BDE1-871FE991D82A}" destId="{4ECCB1E8-A330-477B-920F-3C5B7E51EA28}" srcOrd="0" destOrd="0" presId="urn:microsoft.com/office/officeart/2005/8/layout/chevron1"/>
    <dgm:cxn modelId="{25A04243-7C61-4D55-861D-A7FB1DCC04AC}" type="presOf" srcId="{722F3EE7-F1ED-4747-BABE-D5193433A6C2}" destId="{7FAAC15B-B09D-4273-B8BB-7AA09C9943EB}" srcOrd="0" destOrd="0" presId="urn:microsoft.com/office/officeart/2005/8/layout/chevron1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D4BEE5A4-967C-4231-8E6E-0FF93A992939}" type="presParOf" srcId="{364A076C-A699-46C5-9AEC-AB4BCAB43E30}" destId="{7FAAC15B-B09D-4273-B8BB-7AA09C9943EB}" srcOrd="0" destOrd="0" presId="urn:microsoft.com/office/officeart/2005/8/layout/chevron1"/>
    <dgm:cxn modelId="{3E0B1D06-4E64-4648-BB86-1B38BDE66C35}" type="presParOf" srcId="{364A076C-A699-46C5-9AEC-AB4BCAB43E30}" destId="{72E59707-FD57-4ACB-ABFC-B168665EEEAF}" srcOrd="1" destOrd="0" presId="urn:microsoft.com/office/officeart/2005/8/layout/chevron1"/>
    <dgm:cxn modelId="{14CA14B0-DDC4-4A79-9FA4-7B9B4E292E0C}" type="presParOf" srcId="{364A076C-A699-46C5-9AEC-AB4BCAB43E30}" destId="{4ECCB1E8-A330-477B-920F-3C5B7E51EA28}" srcOrd="2" destOrd="0" presId="urn:microsoft.com/office/officeart/2005/8/layout/chevron1"/>
    <dgm:cxn modelId="{9B0FC97C-A47E-4FA1-ADC9-1AE5FA664C6A}" type="presParOf" srcId="{364A076C-A699-46C5-9AEC-AB4BCAB43E30}" destId="{98146009-2A22-4FEC-9108-615C7474B136}" srcOrd="3" destOrd="0" presId="urn:microsoft.com/office/officeart/2005/8/layout/chevron1"/>
    <dgm:cxn modelId="{14ABDFA7-1AB0-4057-A00D-D50D1DC7D464}" type="presParOf" srcId="{364A076C-A699-46C5-9AEC-AB4BCAB43E30}" destId="{B1AEBFC2-1EB2-48B2-961A-D6D324320C6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Agenda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Agenda 4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Agenda 2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Agenda 3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F1A5909-E60B-4A64-BACE-6DFD7ACCF647}" type="presOf" srcId="{D1D8320B-91D2-4486-9399-1F09FB851A26}" destId="{0B9EDCF6-A386-4969-BCE7-DF6F75AF55A9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9D644E1D-8046-483A-9C8C-A2EFE5F6CAF3}" type="presOf" srcId="{0BC02535-0328-4002-A3FB-B8A773D0846A}" destId="{B1AEBFC2-1EB2-48B2-961A-D6D324320C6D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057F6079-FCF4-450D-82A5-22EA1F020830}" type="presOf" srcId="{43E2B7A1-61E9-401B-A103-35447287B830}" destId="{364A076C-A699-46C5-9AEC-AB4BCAB43E30}" srcOrd="0" destOrd="0" presId="urn:microsoft.com/office/officeart/2005/8/layout/chevron1"/>
    <dgm:cxn modelId="{E84EBA85-7B2F-448C-90A8-BEB4652EAB87}" type="presOf" srcId="{143DE9F6-9345-4FC5-BDE1-871FE991D82A}" destId="{4ECCB1E8-A330-477B-920F-3C5B7E51EA28}" srcOrd="0" destOrd="0" presId="urn:microsoft.com/office/officeart/2005/8/layout/chevron1"/>
    <dgm:cxn modelId="{3F006EC0-C637-40E7-8085-7509C04A20A6}" type="presOf" srcId="{722F3EE7-F1ED-4747-BABE-D5193433A6C2}" destId="{7FAAC15B-B09D-4273-B8BB-7AA09C9943EB}" srcOrd="0" destOrd="0" presId="urn:microsoft.com/office/officeart/2005/8/layout/chevron1"/>
    <dgm:cxn modelId="{FE04B7CC-42D3-418A-954F-E462A4A82831}" type="presParOf" srcId="{364A076C-A699-46C5-9AEC-AB4BCAB43E30}" destId="{7FAAC15B-B09D-4273-B8BB-7AA09C9943EB}" srcOrd="0" destOrd="0" presId="urn:microsoft.com/office/officeart/2005/8/layout/chevron1"/>
    <dgm:cxn modelId="{E25CC40F-24FF-4D86-8ABA-747603B60535}" type="presParOf" srcId="{364A076C-A699-46C5-9AEC-AB4BCAB43E30}" destId="{72E59707-FD57-4ACB-ABFC-B168665EEEAF}" srcOrd="1" destOrd="0" presId="urn:microsoft.com/office/officeart/2005/8/layout/chevron1"/>
    <dgm:cxn modelId="{788D0B31-E69C-4EE6-B9BB-A453D80154DB}" type="presParOf" srcId="{364A076C-A699-46C5-9AEC-AB4BCAB43E30}" destId="{4ECCB1E8-A330-477B-920F-3C5B7E51EA28}" srcOrd="2" destOrd="0" presId="urn:microsoft.com/office/officeart/2005/8/layout/chevron1"/>
    <dgm:cxn modelId="{9FF21804-F291-4359-A70A-AEB959A9E31C}" type="presParOf" srcId="{364A076C-A699-46C5-9AEC-AB4BCAB43E30}" destId="{98146009-2A22-4FEC-9108-615C7474B136}" srcOrd="3" destOrd="0" presId="urn:microsoft.com/office/officeart/2005/8/layout/chevron1"/>
    <dgm:cxn modelId="{F46940E5-D5CE-43C5-A2C4-12BCB385EFE2}" type="presParOf" srcId="{364A076C-A699-46C5-9AEC-AB4BCAB43E30}" destId="{B1AEBFC2-1EB2-48B2-961A-D6D324320C6D}" srcOrd="4" destOrd="0" presId="urn:microsoft.com/office/officeart/2005/8/layout/chevron1"/>
    <dgm:cxn modelId="{65BA2227-9261-4BF7-8D6D-1EE23D92410B}" type="presParOf" srcId="{364A076C-A699-46C5-9AEC-AB4BCAB43E30}" destId="{B5ABA100-E920-4135-A5EB-E71221B3A8C4}" srcOrd="5" destOrd="0" presId="urn:microsoft.com/office/officeart/2005/8/layout/chevron1"/>
    <dgm:cxn modelId="{94C4D6CE-A727-427C-A3FE-983DB8E5DAE8}" type="presParOf" srcId="{364A076C-A699-46C5-9AEC-AB4BCAB43E30}" destId="{0B9EDCF6-A386-4969-BCE7-DF6F75AF55A9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83374D-C78D-43A3-A970-7BCE64E6A38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8A7451-AF37-44EC-8564-767A5B35EDE3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Einordnung ins Gesamtsystem</a:t>
          </a:r>
        </a:p>
      </dgm:t>
    </dgm:pt>
    <dgm:pt modelId="{E9DF24BA-78D5-47AD-8F9F-0909E5BCC87B}" type="parTrans" cxnId="{80F216F4-BCB6-46E7-ADF0-DDEFFD7B5DB4}">
      <dgm:prSet/>
      <dgm:spPr/>
      <dgm:t>
        <a:bodyPr/>
        <a:lstStyle/>
        <a:p>
          <a:endParaRPr lang="de-DE"/>
        </a:p>
      </dgm:t>
    </dgm:pt>
    <dgm:pt modelId="{C294AFD5-15E6-4620-930D-5BDE4132D1D5}" type="sibTrans" cxnId="{80F216F4-BCB6-46E7-ADF0-DDEFFD7B5DB4}">
      <dgm:prSet/>
      <dgm:spPr/>
      <dgm:t>
        <a:bodyPr/>
        <a:lstStyle/>
        <a:p>
          <a:endParaRPr lang="de-DE"/>
        </a:p>
      </dgm:t>
    </dgm:pt>
    <dgm:pt modelId="{3E815AAE-6AB7-4D8C-B99E-DF18341AA3D9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Beschreibung der Dienste</a:t>
          </a:r>
        </a:p>
      </dgm:t>
    </dgm:pt>
    <dgm:pt modelId="{1C424F74-B4FF-4345-A37D-66F584835AB8}" type="parTrans" cxnId="{498F6BFE-7981-406D-81FE-272BD405F8EE}">
      <dgm:prSet/>
      <dgm:spPr/>
      <dgm:t>
        <a:bodyPr/>
        <a:lstStyle/>
        <a:p>
          <a:endParaRPr lang="de-DE"/>
        </a:p>
      </dgm:t>
    </dgm:pt>
    <dgm:pt modelId="{1EECE6D5-FC46-4860-9CD6-22498978B359}" type="sibTrans" cxnId="{498F6BFE-7981-406D-81FE-272BD405F8EE}">
      <dgm:prSet/>
      <dgm:spPr/>
      <dgm:t>
        <a:bodyPr/>
        <a:lstStyle/>
        <a:p>
          <a:endParaRPr lang="de-DE"/>
        </a:p>
      </dgm:t>
    </dgm:pt>
    <dgm:pt modelId="{B138B07E-0C92-4E33-AF6F-BAE71D9049D8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Beschreibung der Schnittstellen</a:t>
          </a:r>
        </a:p>
      </dgm:t>
    </dgm:pt>
    <dgm:pt modelId="{C560D590-CB2D-46D0-9795-D8772EF17100}" type="parTrans" cxnId="{93025BD8-A6AC-4512-8377-78702A5E6D40}">
      <dgm:prSet/>
      <dgm:spPr/>
      <dgm:t>
        <a:bodyPr/>
        <a:lstStyle/>
        <a:p>
          <a:endParaRPr lang="de-DE"/>
        </a:p>
      </dgm:t>
    </dgm:pt>
    <dgm:pt modelId="{75FB62BA-C492-4E0B-A068-33386135CECC}" type="sibTrans" cxnId="{93025BD8-A6AC-4512-8377-78702A5E6D40}">
      <dgm:prSet/>
      <dgm:spPr/>
      <dgm:t>
        <a:bodyPr/>
        <a:lstStyle/>
        <a:p>
          <a:endParaRPr lang="de-DE"/>
        </a:p>
      </dgm:t>
    </dgm:pt>
    <dgm:pt modelId="{DA49572B-217B-4DCB-B01E-047FB3ADD7F3}" type="pres">
      <dgm:prSet presAssocID="{A183374D-C78D-43A3-A970-7BCE64E6A380}" presName="Name0" presStyleCnt="0">
        <dgm:presLayoutVars>
          <dgm:dir/>
          <dgm:animLvl val="lvl"/>
          <dgm:resizeHandles val="exact"/>
        </dgm:presLayoutVars>
      </dgm:prSet>
      <dgm:spPr/>
    </dgm:pt>
    <dgm:pt modelId="{5F0077E2-EE8C-4A62-9198-611113A0F425}" type="pres">
      <dgm:prSet presAssocID="{7B8A7451-AF37-44EC-8564-767A5B35EDE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3164F68-5029-41E0-A260-E2A9243D4F99}" type="pres">
      <dgm:prSet presAssocID="{C294AFD5-15E6-4620-930D-5BDE4132D1D5}" presName="parTxOnlySpace" presStyleCnt="0"/>
      <dgm:spPr/>
    </dgm:pt>
    <dgm:pt modelId="{A0BACE3D-FFD9-4895-A746-C9E6756C0807}" type="pres">
      <dgm:prSet presAssocID="{3E815AAE-6AB7-4D8C-B99E-DF18341AA3D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83D36C8-5DDB-4CCC-A329-FCFAC79A52D0}" type="pres">
      <dgm:prSet presAssocID="{1EECE6D5-FC46-4860-9CD6-22498978B359}" presName="parTxOnlySpace" presStyleCnt="0"/>
      <dgm:spPr/>
    </dgm:pt>
    <dgm:pt modelId="{999E5ABE-CD00-4E0A-B3FD-EE0F9B45D0EF}" type="pres">
      <dgm:prSet presAssocID="{B138B07E-0C92-4E33-AF6F-BAE71D9049D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D3E080B-33E6-43CC-8997-28C19DAD16B5}" type="presOf" srcId="{B138B07E-0C92-4E33-AF6F-BAE71D9049D8}" destId="{999E5ABE-CD00-4E0A-B3FD-EE0F9B45D0EF}" srcOrd="0" destOrd="0" presId="urn:microsoft.com/office/officeart/2005/8/layout/chevron1"/>
    <dgm:cxn modelId="{0C461D42-5423-4C71-88CC-F4E73D4A9CDD}" type="presOf" srcId="{3E815AAE-6AB7-4D8C-B99E-DF18341AA3D9}" destId="{A0BACE3D-FFD9-4895-A746-C9E6756C0807}" srcOrd="0" destOrd="0" presId="urn:microsoft.com/office/officeart/2005/8/layout/chevron1"/>
    <dgm:cxn modelId="{2988DDAE-E440-4F46-A609-D2985010C355}" type="presOf" srcId="{A183374D-C78D-43A3-A970-7BCE64E6A380}" destId="{DA49572B-217B-4DCB-B01E-047FB3ADD7F3}" srcOrd="0" destOrd="0" presId="urn:microsoft.com/office/officeart/2005/8/layout/chevron1"/>
    <dgm:cxn modelId="{93025BD8-A6AC-4512-8377-78702A5E6D40}" srcId="{A183374D-C78D-43A3-A970-7BCE64E6A380}" destId="{B138B07E-0C92-4E33-AF6F-BAE71D9049D8}" srcOrd="2" destOrd="0" parTransId="{C560D590-CB2D-46D0-9795-D8772EF17100}" sibTransId="{75FB62BA-C492-4E0B-A068-33386135CECC}"/>
    <dgm:cxn modelId="{FC73D4D9-7DFF-4BBA-A06F-F860813712EA}" type="presOf" srcId="{7B8A7451-AF37-44EC-8564-767A5B35EDE3}" destId="{5F0077E2-EE8C-4A62-9198-611113A0F425}" srcOrd="0" destOrd="0" presId="urn:microsoft.com/office/officeart/2005/8/layout/chevron1"/>
    <dgm:cxn modelId="{80F216F4-BCB6-46E7-ADF0-DDEFFD7B5DB4}" srcId="{A183374D-C78D-43A3-A970-7BCE64E6A380}" destId="{7B8A7451-AF37-44EC-8564-767A5B35EDE3}" srcOrd="0" destOrd="0" parTransId="{E9DF24BA-78D5-47AD-8F9F-0909E5BCC87B}" sibTransId="{C294AFD5-15E6-4620-930D-5BDE4132D1D5}"/>
    <dgm:cxn modelId="{498F6BFE-7981-406D-81FE-272BD405F8EE}" srcId="{A183374D-C78D-43A3-A970-7BCE64E6A380}" destId="{3E815AAE-6AB7-4D8C-B99E-DF18341AA3D9}" srcOrd="1" destOrd="0" parTransId="{1C424F74-B4FF-4345-A37D-66F584835AB8}" sibTransId="{1EECE6D5-FC46-4860-9CD6-22498978B359}"/>
    <dgm:cxn modelId="{FC8F9ACC-EC0A-4516-B1F2-9C5734010C60}" type="presParOf" srcId="{DA49572B-217B-4DCB-B01E-047FB3ADD7F3}" destId="{5F0077E2-EE8C-4A62-9198-611113A0F425}" srcOrd="0" destOrd="0" presId="urn:microsoft.com/office/officeart/2005/8/layout/chevron1"/>
    <dgm:cxn modelId="{A0C64FB6-8EC4-40D8-A5A4-689DC61A5627}" type="presParOf" srcId="{DA49572B-217B-4DCB-B01E-047FB3ADD7F3}" destId="{03164F68-5029-41E0-A260-E2A9243D4F99}" srcOrd="1" destOrd="0" presId="urn:microsoft.com/office/officeart/2005/8/layout/chevron1"/>
    <dgm:cxn modelId="{00974CFF-EB1E-4EFA-897C-F6F4F4AB04B4}" type="presParOf" srcId="{DA49572B-217B-4DCB-B01E-047FB3ADD7F3}" destId="{A0BACE3D-FFD9-4895-A746-C9E6756C0807}" srcOrd="2" destOrd="0" presId="urn:microsoft.com/office/officeart/2005/8/layout/chevron1"/>
    <dgm:cxn modelId="{07A5B680-00E3-457B-AA9D-2A85FBC8F4D4}" type="presParOf" srcId="{DA49572B-217B-4DCB-B01E-047FB3ADD7F3}" destId="{283D36C8-5DDB-4CCC-A329-FCFAC79A52D0}" srcOrd="3" destOrd="0" presId="urn:microsoft.com/office/officeart/2005/8/layout/chevron1"/>
    <dgm:cxn modelId="{795EBFB6-6DEF-4A5D-BEB6-D1282AA2A957}" type="presParOf" srcId="{DA49572B-217B-4DCB-B01E-047FB3ADD7F3}" destId="{999E5ABE-CD00-4E0A-B3FD-EE0F9B45D0EF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3572" y="0"/>
          <a:ext cx="435216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 ins Gesamtsystem</a:t>
          </a:r>
        </a:p>
      </dsp:txBody>
      <dsp:txXfrm>
        <a:off x="146712" y="0"/>
        <a:ext cx="4065883" cy="286279"/>
      </dsp:txXfrm>
    </dsp:sp>
    <dsp:sp modelId="{4ECCB1E8-A330-477B-920F-3C5B7E51EA28}">
      <dsp:nvSpPr>
        <dsp:cNvPr id="0" name=""/>
        <dsp:cNvSpPr/>
      </dsp:nvSpPr>
      <dsp:spPr>
        <a:xfrm>
          <a:off x="3920518" y="0"/>
          <a:ext cx="435216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Beschreibung der Dienste</a:t>
          </a:r>
        </a:p>
      </dsp:txBody>
      <dsp:txXfrm>
        <a:off x="4063658" y="0"/>
        <a:ext cx="4065883" cy="286279"/>
      </dsp:txXfrm>
    </dsp:sp>
    <dsp:sp modelId="{0B9EDCF6-A386-4969-BCE7-DF6F75AF55A9}">
      <dsp:nvSpPr>
        <dsp:cNvPr id="0" name=""/>
        <dsp:cNvSpPr/>
      </dsp:nvSpPr>
      <dsp:spPr>
        <a:xfrm>
          <a:off x="7837465" y="0"/>
          <a:ext cx="435216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Beschreibung der Schnittstellen</a:t>
          </a:r>
        </a:p>
      </dsp:txBody>
      <dsp:txXfrm>
        <a:off x="7980605" y="0"/>
        <a:ext cx="4065883" cy="286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3572" y="0"/>
          <a:ext cx="435216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 ins Gesamtsystem</a:t>
          </a:r>
        </a:p>
      </dsp:txBody>
      <dsp:txXfrm>
        <a:off x="146712" y="0"/>
        <a:ext cx="4065883" cy="286279"/>
      </dsp:txXfrm>
    </dsp:sp>
    <dsp:sp modelId="{4ECCB1E8-A330-477B-920F-3C5B7E51EA28}">
      <dsp:nvSpPr>
        <dsp:cNvPr id="0" name=""/>
        <dsp:cNvSpPr/>
      </dsp:nvSpPr>
      <dsp:spPr>
        <a:xfrm>
          <a:off x="3920518" y="0"/>
          <a:ext cx="435216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Beschreibung der Dienste</a:t>
          </a:r>
        </a:p>
      </dsp:txBody>
      <dsp:txXfrm>
        <a:off x="4063658" y="0"/>
        <a:ext cx="4065883" cy="286279"/>
      </dsp:txXfrm>
    </dsp:sp>
    <dsp:sp modelId="{B1AEBFC2-1EB2-48B2-961A-D6D324320C6D}">
      <dsp:nvSpPr>
        <dsp:cNvPr id="0" name=""/>
        <dsp:cNvSpPr/>
      </dsp:nvSpPr>
      <dsp:spPr>
        <a:xfrm>
          <a:off x="7837465" y="0"/>
          <a:ext cx="435216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Beschreibung der Schnittstellen</a:t>
          </a:r>
        </a:p>
      </dsp:txBody>
      <dsp:txXfrm>
        <a:off x="7980605" y="0"/>
        <a:ext cx="4065883" cy="286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3572" y="0"/>
          <a:ext cx="435216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 ins Gesamtsystem</a:t>
          </a:r>
        </a:p>
      </dsp:txBody>
      <dsp:txXfrm>
        <a:off x="146712" y="0"/>
        <a:ext cx="4065883" cy="286279"/>
      </dsp:txXfrm>
    </dsp:sp>
    <dsp:sp modelId="{4ECCB1E8-A330-477B-920F-3C5B7E51EA28}">
      <dsp:nvSpPr>
        <dsp:cNvPr id="0" name=""/>
        <dsp:cNvSpPr/>
      </dsp:nvSpPr>
      <dsp:spPr>
        <a:xfrm>
          <a:off x="3920518" y="0"/>
          <a:ext cx="435216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Beschreibung der Dienste</a:t>
          </a:r>
        </a:p>
      </dsp:txBody>
      <dsp:txXfrm>
        <a:off x="4063658" y="0"/>
        <a:ext cx="4065883" cy="286279"/>
      </dsp:txXfrm>
    </dsp:sp>
    <dsp:sp modelId="{B1AEBFC2-1EB2-48B2-961A-D6D324320C6D}">
      <dsp:nvSpPr>
        <dsp:cNvPr id="0" name=""/>
        <dsp:cNvSpPr/>
      </dsp:nvSpPr>
      <dsp:spPr>
        <a:xfrm>
          <a:off x="7837465" y="0"/>
          <a:ext cx="435216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Beschreibung der Schnittstellen</a:t>
          </a:r>
        </a:p>
      </dsp:txBody>
      <dsp:txXfrm>
        <a:off x="7980605" y="0"/>
        <a:ext cx="4065883" cy="286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1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2</a:t>
          </a:r>
        </a:p>
      </dsp:txBody>
      <dsp:txXfrm>
        <a:off x="3111957" y="0"/>
        <a:ext cx="3006123" cy="286279"/>
      </dsp:txXfrm>
    </dsp:sp>
    <dsp:sp modelId="{B1AEBFC2-1EB2-48B2-961A-D6D324320C6D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3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4</a:t>
          </a:r>
        </a:p>
      </dsp:txBody>
      <dsp:txXfrm>
        <a:off x="9038281" y="0"/>
        <a:ext cx="3006123" cy="286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077E2-EE8C-4A62-9198-611113A0F425}">
      <dsp:nvSpPr>
        <dsp:cNvPr id="0" name=""/>
        <dsp:cNvSpPr/>
      </dsp:nvSpPr>
      <dsp:spPr>
        <a:xfrm>
          <a:off x="3080" y="27290"/>
          <a:ext cx="3753370" cy="1501348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Einordnung ins Gesamtsystem</a:t>
          </a:r>
        </a:p>
      </dsp:txBody>
      <dsp:txXfrm>
        <a:off x="753754" y="27290"/>
        <a:ext cx="2252022" cy="1501348"/>
      </dsp:txXfrm>
    </dsp:sp>
    <dsp:sp modelId="{A0BACE3D-FFD9-4895-A746-C9E6756C0807}">
      <dsp:nvSpPr>
        <dsp:cNvPr id="0" name=""/>
        <dsp:cNvSpPr/>
      </dsp:nvSpPr>
      <dsp:spPr>
        <a:xfrm>
          <a:off x="3381114" y="27290"/>
          <a:ext cx="3753370" cy="1501348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Beschreibung der Dienste</a:t>
          </a:r>
        </a:p>
      </dsp:txBody>
      <dsp:txXfrm>
        <a:off x="4131788" y="27290"/>
        <a:ext cx="2252022" cy="1501348"/>
      </dsp:txXfrm>
    </dsp:sp>
    <dsp:sp modelId="{999E5ABE-CD00-4E0A-B3FD-EE0F9B45D0EF}">
      <dsp:nvSpPr>
        <dsp:cNvPr id="0" name=""/>
        <dsp:cNvSpPr/>
      </dsp:nvSpPr>
      <dsp:spPr>
        <a:xfrm>
          <a:off x="6759148" y="27290"/>
          <a:ext cx="3753370" cy="1501348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Beschreibung der Schnittstellen</a:t>
          </a:r>
        </a:p>
      </dsp:txBody>
      <dsp:txXfrm>
        <a:off x="7509822" y="27290"/>
        <a:ext cx="2252022" cy="150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51E1-E418-4EEC-836E-5CFF5E7A6C5B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C4568-92E9-469B-8709-E97D78C050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390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80F6-1629-4183-9B8E-99B98793D212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D43BA-BF3B-4C35-86C4-88F3F3542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72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873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80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Anmerkung: Hier vielleicht nochmal Grafiken der gewählten Lösungen einfügen, damit Grafik reinkommt?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5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Einzige Komponente in Präsentationsschicht</a:t>
            </a:r>
          </a:p>
          <a:p>
            <a:pPr marL="171450" indent="-171450">
              <a:buFontTx/>
              <a:buChar char="-"/>
            </a:pPr>
            <a:r>
              <a:rPr lang="de-DE" dirty="0"/>
              <a:t>Bei dieser Abbildung Rolle beider Clients, da Ton über uns laufen muss</a:t>
            </a:r>
          </a:p>
          <a:p>
            <a:pPr marL="171450" indent="-171450">
              <a:buFontTx/>
              <a:buChar char="-"/>
            </a:pPr>
            <a:r>
              <a:rPr lang="de-DE" dirty="0"/>
              <a:t>Gesamte Kommunikation der Applikationsschicht mit dem Nutzer muss unumgänglich über uns 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72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36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481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74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85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560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835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32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588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1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341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18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3044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5781737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56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50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48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210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726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67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6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943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23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497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0662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4549723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76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781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016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951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34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551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73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425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229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09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48801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3573838"/>
            <a:ext cx="3459481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3573838"/>
            <a:ext cx="3524595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3573838"/>
            <a:ext cx="3531523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92549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3429878" y="184921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6067687" y="1849212"/>
            <a:ext cx="264046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8708149" y="1849212"/>
            <a:ext cx="264565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3429878" y="3556151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6067687" y="3556151"/>
            <a:ext cx="264046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8708149" y="3556151"/>
            <a:ext cx="264565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13"/>
          <p:cNvSpPr>
            <a:spLocks noGrp="1"/>
          </p:cNvSpPr>
          <p:nvPr>
            <p:ph sz="quarter" idx="22"/>
          </p:nvPr>
        </p:nvSpPr>
        <p:spPr>
          <a:xfrm>
            <a:off x="838199" y="185272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Inhaltsplatzhalter 13"/>
          <p:cNvSpPr>
            <a:spLocks noGrp="1"/>
          </p:cNvSpPr>
          <p:nvPr>
            <p:ph sz="quarter" idx="23"/>
          </p:nvPr>
        </p:nvSpPr>
        <p:spPr>
          <a:xfrm>
            <a:off x="838198" y="3559660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30816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9004461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998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17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673567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179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42474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139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39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0987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932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05013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14633524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34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122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550706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1395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31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972333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6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8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67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6562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diagramData" Target="../diagrams/data1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17" Type="http://schemas.microsoft.com/office/2007/relationships/diagramDrawing" Target="../diagrams/drawing1.xml"/><Relationship Id="rId2" Type="http://schemas.openxmlformats.org/officeDocument/2006/relationships/slideLayout" Target="../slideLayouts/slideLayout12.xml"/><Relationship Id="rId16" Type="http://schemas.openxmlformats.org/officeDocument/2006/relationships/diagramColors" Target="../diagrams/colors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diagramQuickStyle" Target="../diagrams/quickStyle1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diagramLayout" Target="../diagrams/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diagramData" Target="../diagrams/data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17" Type="http://schemas.microsoft.com/office/2007/relationships/diagramDrawing" Target="../diagrams/drawing2.xml"/><Relationship Id="rId2" Type="http://schemas.openxmlformats.org/officeDocument/2006/relationships/slideLayout" Target="../slideLayouts/slideLayout22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diagramQuickStyle" Target="../diagrams/quickStyle2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diagramLayout" Target="../diagrams/layout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8" Type="http://schemas.openxmlformats.org/officeDocument/2006/relationships/diagramColors" Target="../diagrams/colors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32.xml"/><Relationship Id="rId16" Type="http://schemas.openxmlformats.org/officeDocument/2006/relationships/diagramLayout" Target="../diagrams/layout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diagramData" Target="../diagrams/data3.xml"/><Relationship Id="rId10" Type="http://schemas.openxmlformats.org/officeDocument/2006/relationships/slideLayout" Target="../slideLayouts/slideLayout40.xml"/><Relationship Id="rId19" Type="http://schemas.microsoft.com/office/2007/relationships/diagramDrawing" Target="../diagrams/drawing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diagramData" Target="../diagrams/data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1.png"/><Relationship Id="rId17" Type="http://schemas.microsoft.com/office/2007/relationships/diagramDrawing" Target="../diagrams/drawing4.xml"/><Relationship Id="rId2" Type="http://schemas.openxmlformats.org/officeDocument/2006/relationships/slideLayout" Target="../slideLayouts/slideLayout4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5" Type="http://schemas.openxmlformats.org/officeDocument/2006/relationships/diagramQuickStyle" Target="../diagrams/quickStyl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diagramLayout" Target="../diagrams/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04.04.2017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5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59" r:id="rId5"/>
    <p:sldLayoutId id="2147483654" r:id="rId6"/>
    <p:sldLayoutId id="2147483655" r:id="rId7"/>
    <p:sldLayoutId id="2147483651" r:id="rId8"/>
    <p:sldLayoutId id="2147483656" r:id="rId9"/>
    <p:sldLayoutId id="214748365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04.04.2017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4" name="Diagramm 13"/>
          <p:cNvGraphicFramePr/>
          <p:nvPr userDrawn="1">
            <p:extLst>
              <p:ext uri="{D42A27DB-BD31-4B8C-83A1-F6EECF244321}">
                <p14:modId xmlns:p14="http://schemas.microsoft.com/office/powerpoint/2010/main" val="1180523363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09608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04.04.2017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2" name="Diagramm 11"/>
          <p:cNvGraphicFramePr/>
          <p:nvPr userDrawn="1">
            <p:extLst>
              <p:ext uri="{D42A27DB-BD31-4B8C-83A1-F6EECF244321}">
                <p14:modId xmlns:p14="http://schemas.microsoft.com/office/powerpoint/2010/main" val="3415641740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482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04.04.2017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4179642578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16962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705" r:id="rId5"/>
    <p:sldLayoutId id="214748370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04.04.2017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906659231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24418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Vorstellung</a:t>
            </a:r>
            <a:br>
              <a:rPr lang="de-DE" b="1" dirty="0"/>
            </a:br>
            <a:r>
              <a:rPr lang="de-DE" b="1" dirty="0"/>
              <a:t>Funktion und Schnittstellen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Team „User Experience“</a:t>
            </a:r>
          </a:p>
          <a:p>
            <a:r>
              <a:rPr lang="de-DE" dirty="0"/>
              <a:t>Florian Blessing, Lisa Böhler, Markus Götz, </a:t>
            </a:r>
            <a:br>
              <a:rPr lang="de-DE" dirty="0"/>
            </a:br>
            <a:r>
              <a:rPr lang="de-DE" dirty="0"/>
              <a:t>Jan Habersetzer, Wendelin Herrmann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5" y="6169353"/>
            <a:ext cx="502066" cy="5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</p:spPr>
        <p:txBody>
          <a:bodyPr/>
          <a:lstStyle/>
          <a:p>
            <a:r>
              <a:rPr lang="de-DE" dirty="0"/>
              <a:t>Aufbau des GUI (1/2)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10</a:t>
            </a:fld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44" y="1825625"/>
            <a:ext cx="7008112" cy="4351338"/>
          </a:xfrm>
        </p:spPr>
      </p:pic>
    </p:spTree>
    <p:extLst>
      <p:ext uri="{BB962C8B-B14F-4D97-AF65-F5344CB8AC3E}">
        <p14:creationId xmlns:p14="http://schemas.microsoft.com/office/powerpoint/2010/main" val="135128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</p:spPr>
        <p:txBody>
          <a:bodyPr/>
          <a:lstStyle/>
          <a:p>
            <a:r>
              <a:rPr lang="de-DE" dirty="0"/>
              <a:t>Aufbau des GUI (2/2)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11</a:t>
            </a:fld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00" y="1825625"/>
            <a:ext cx="7009200" cy="3753210"/>
          </a:xfrm>
        </p:spPr>
      </p:pic>
    </p:spTree>
    <p:extLst>
      <p:ext uri="{BB962C8B-B14F-4D97-AF65-F5344CB8AC3E}">
        <p14:creationId xmlns:p14="http://schemas.microsoft.com/office/powerpoint/2010/main" val="374487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Anwendungsfälle</a:t>
            </a: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64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 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25" name="Inhaltsplatzhalter 2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238500"/>
          </a:xfrm>
        </p:spPr>
      </p:pic>
      <p:graphicFrame>
        <p:nvGraphicFramePr>
          <p:cNvPr id="23" name="Inhaltsplatzhalt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8710166"/>
              </p:ext>
            </p:extLst>
          </p:nvPr>
        </p:nvGraphicFramePr>
        <p:xfrm>
          <a:off x="838200" y="1825625"/>
          <a:ext cx="51816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392228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5292782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Schnittstellenspezifikation</a:t>
                      </a:r>
                    </a:p>
                  </a:txBody>
                  <a:tcPr>
                    <a:solidFill>
                      <a:srgbClr val="971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0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2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Protokoll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2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Art der Schnittstelle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Übergebene</a:t>
                      </a:r>
                      <a:r>
                        <a:rPr lang="de-DE" b="1" baseline="0" dirty="0"/>
                        <a:t> Informationen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938971"/>
                  </a:ext>
                </a:extLst>
              </a:tr>
            </a:tbl>
          </a:graphicData>
        </a:graphic>
      </p:graphicFrame>
      <p:sp>
        <p:nvSpPr>
          <p:cNvPr id="26" name="Ellipse 25"/>
          <p:cNvSpPr/>
          <p:nvPr/>
        </p:nvSpPr>
        <p:spPr>
          <a:xfrm>
            <a:off x="6911163" y="3370521"/>
            <a:ext cx="1573618" cy="563452"/>
          </a:xfrm>
          <a:prstGeom prst="ellipse">
            <a:avLst/>
          </a:prstGeom>
          <a:noFill/>
          <a:ln w="57150"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37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 2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25" name="Inhaltsplatzhalter 2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238500"/>
          </a:xfrm>
        </p:spPr>
      </p:pic>
      <p:graphicFrame>
        <p:nvGraphicFramePr>
          <p:cNvPr id="23" name="Inhaltsplatzhalt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3131485"/>
              </p:ext>
            </p:extLst>
          </p:nvPr>
        </p:nvGraphicFramePr>
        <p:xfrm>
          <a:off x="838200" y="1825625"/>
          <a:ext cx="51816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392228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5292782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Schnittstellenspezifikation</a:t>
                      </a:r>
                    </a:p>
                  </a:txBody>
                  <a:tcPr>
                    <a:solidFill>
                      <a:srgbClr val="971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0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2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Protokoll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2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Art der Schnittstelle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Übergebene</a:t>
                      </a:r>
                      <a:r>
                        <a:rPr lang="de-DE" b="1" baseline="0" dirty="0"/>
                        <a:t> Informationen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API</a:t>
                      </a:r>
                      <a:r>
                        <a:rPr lang="de-DE" baseline="0" dirty="0"/>
                        <a:t> Key</a:t>
                      </a:r>
                      <a:br>
                        <a:rPr lang="de-DE" baseline="0" dirty="0"/>
                      </a:br>
                      <a:r>
                        <a:rPr lang="de-DE" baseline="0" dirty="0"/>
                        <a:t>User ID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938971"/>
                  </a:ext>
                </a:extLst>
              </a:tr>
            </a:tbl>
          </a:graphicData>
        </a:graphic>
      </p:graphicFrame>
      <p:sp>
        <p:nvSpPr>
          <p:cNvPr id="8" name="Ellipse 7"/>
          <p:cNvSpPr/>
          <p:nvPr/>
        </p:nvSpPr>
        <p:spPr>
          <a:xfrm rot="920198">
            <a:off x="9197163" y="3534421"/>
            <a:ext cx="1573618" cy="489098"/>
          </a:xfrm>
          <a:prstGeom prst="ellipse">
            <a:avLst/>
          </a:prstGeom>
          <a:noFill/>
          <a:ln w="57150"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24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 3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25" name="Inhaltsplatzhalter 2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238500"/>
          </a:xfrm>
        </p:spPr>
      </p:pic>
      <p:graphicFrame>
        <p:nvGraphicFramePr>
          <p:cNvPr id="23" name="Inhaltsplatzhalt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56005722"/>
              </p:ext>
            </p:extLst>
          </p:nvPr>
        </p:nvGraphicFramePr>
        <p:xfrm>
          <a:off x="838200" y="1825625"/>
          <a:ext cx="5181600" cy="322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392228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5292782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Schnittstellenspezifikation</a:t>
                      </a:r>
                    </a:p>
                  </a:txBody>
                  <a:tcPr>
                    <a:solidFill>
                      <a:srgbClr val="971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0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2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Protokoll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2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Art der Schnittstelle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Übergebene</a:t>
                      </a:r>
                      <a:r>
                        <a:rPr lang="de-DE" b="1" baseline="0" dirty="0"/>
                        <a:t> Informationen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Dokumenten-ID</a:t>
                      </a:r>
                      <a:br>
                        <a:rPr lang="de-DE" dirty="0"/>
                      </a:br>
                      <a:r>
                        <a:rPr lang="de-DE" dirty="0"/>
                        <a:t>Name</a:t>
                      </a:r>
                      <a:br>
                        <a:rPr lang="de-DE" dirty="0"/>
                      </a:br>
                      <a:r>
                        <a:rPr lang="de-DE" dirty="0"/>
                        <a:t>Dateityp</a:t>
                      </a:r>
                      <a:br>
                        <a:rPr lang="de-DE" dirty="0"/>
                      </a:br>
                      <a:r>
                        <a:rPr lang="de-DE" dirty="0"/>
                        <a:t>Datum und Uhrzeit</a:t>
                      </a:r>
                      <a:br>
                        <a:rPr lang="de-DE" dirty="0"/>
                      </a:br>
                      <a:r>
                        <a:rPr lang="de-DE" dirty="0"/>
                        <a:t>Priorität</a:t>
                      </a:r>
                      <a:br>
                        <a:rPr lang="de-DE" dirty="0"/>
                      </a:br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938971"/>
                  </a:ext>
                </a:extLst>
              </a:tr>
            </a:tbl>
          </a:graphicData>
        </a:graphic>
      </p:graphicFrame>
      <p:sp>
        <p:nvSpPr>
          <p:cNvPr id="8" name="Ellipse 7"/>
          <p:cNvSpPr/>
          <p:nvPr/>
        </p:nvSpPr>
        <p:spPr>
          <a:xfrm rot="19814216">
            <a:off x="8888819" y="2430145"/>
            <a:ext cx="1573618" cy="489098"/>
          </a:xfrm>
          <a:prstGeom prst="ellipse">
            <a:avLst/>
          </a:prstGeom>
          <a:noFill/>
          <a:ln w="57150"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68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 4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25" name="Inhaltsplatzhalter 2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238500"/>
          </a:xfrm>
        </p:spPr>
      </p:pic>
      <p:graphicFrame>
        <p:nvGraphicFramePr>
          <p:cNvPr id="23" name="Inhaltsplatzhalt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02027153"/>
              </p:ext>
            </p:extLst>
          </p:nvPr>
        </p:nvGraphicFramePr>
        <p:xfrm>
          <a:off x="838200" y="1825625"/>
          <a:ext cx="5181600" cy="267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392228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5292782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Schnittstellenspezifikation</a:t>
                      </a:r>
                    </a:p>
                  </a:txBody>
                  <a:tcPr>
                    <a:solidFill>
                      <a:srgbClr val="971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0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2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Protokoll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2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Art der Schnittstelle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Übergebene</a:t>
                      </a:r>
                      <a:r>
                        <a:rPr lang="de-DE" b="1" baseline="0" dirty="0"/>
                        <a:t> Informationen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  <a:br>
                        <a:rPr lang="de-DE" dirty="0"/>
                      </a:br>
                      <a:r>
                        <a:rPr lang="de-DE" dirty="0"/>
                        <a:t>Dateityp</a:t>
                      </a:r>
                      <a:br>
                        <a:rPr lang="de-DE" dirty="0"/>
                      </a:br>
                      <a:r>
                        <a:rPr lang="de-DE" dirty="0"/>
                        <a:t>Priorität</a:t>
                      </a:r>
                      <a:br>
                        <a:rPr lang="de-DE" dirty="0"/>
                      </a:br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938971"/>
                  </a:ext>
                </a:extLst>
              </a:tr>
            </a:tbl>
          </a:graphicData>
        </a:graphic>
      </p:graphicFrame>
      <p:sp>
        <p:nvSpPr>
          <p:cNvPr id="8" name="Ellipse 7"/>
          <p:cNvSpPr/>
          <p:nvPr/>
        </p:nvSpPr>
        <p:spPr>
          <a:xfrm>
            <a:off x="6932429" y="2955777"/>
            <a:ext cx="1573618" cy="489098"/>
          </a:xfrm>
          <a:prstGeom prst="ellipse">
            <a:avLst/>
          </a:prstGeom>
          <a:noFill/>
          <a:ln w="57150"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35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 5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25" name="Inhaltsplatzhalter 2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238500"/>
          </a:xfrm>
        </p:spPr>
      </p:pic>
      <p:graphicFrame>
        <p:nvGraphicFramePr>
          <p:cNvPr id="23" name="Inhaltsplatzhalt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2879159"/>
              </p:ext>
            </p:extLst>
          </p:nvPr>
        </p:nvGraphicFramePr>
        <p:xfrm>
          <a:off x="838200" y="1825625"/>
          <a:ext cx="51816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392228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5292782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Schnittstellenspezifikation</a:t>
                      </a:r>
                    </a:p>
                  </a:txBody>
                  <a:tcPr>
                    <a:solidFill>
                      <a:srgbClr val="971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0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2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Protokoll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2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Art der Schnittstelle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Übergebene</a:t>
                      </a:r>
                      <a:r>
                        <a:rPr lang="de-DE" b="1" baseline="0" dirty="0"/>
                        <a:t> Informationen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Dokumenten-ID der ausgewählten</a:t>
                      </a:r>
                      <a:r>
                        <a:rPr lang="de-DE" baseline="0" dirty="0"/>
                        <a:t> Vorschläge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938971"/>
                  </a:ext>
                </a:extLst>
              </a:tr>
            </a:tbl>
          </a:graphicData>
        </a:graphic>
      </p:graphicFrame>
      <p:sp>
        <p:nvSpPr>
          <p:cNvPr id="8" name="Ellipse 7"/>
          <p:cNvSpPr/>
          <p:nvPr/>
        </p:nvSpPr>
        <p:spPr>
          <a:xfrm>
            <a:off x="6921796" y="3413051"/>
            <a:ext cx="1573618" cy="520922"/>
          </a:xfrm>
          <a:prstGeom prst="ellipse">
            <a:avLst/>
          </a:prstGeom>
          <a:noFill/>
          <a:ln w="57150"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483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 6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25" name="Inhaltsplatzhalter 2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00" y="1825625"/>
            <a:ext cx="5181600" cy="3238500"/>
          </a:xfrm>
        </p:spPr>
      </p:pic>
      <p:graphicFrame>
        <p:nvGraphicFramePr>
          <p:cNvPr id="23" name="Inhaltsplatzhalt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72800912"/>
              </p:ext>
            </p:extLst>
          </p:nvPr>
        </p:nvGraphicFramePr>
        <p:xfrm>
          <a:off x="838200" y="1825625"/>
          <a:ext cx="51816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392228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5292782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Schnittstellenspezifikation</a:t>
                      </a:r>
                    </a:p>
                  </a:txBody>
                  <a:tcPr>
                    <a:solidFill>
                      <a:srgbClr val="971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0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2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Protokoll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2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Art der Schnittstelle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Übergebene</a:t>
                      </a:r>
                      <a:r>
                        <a:rPr lang="de-DE" b="1" baseline="0" dirty="0"/>
                        <a:t> Informationen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Dokumenten-ID der ausgewählten Vorschläge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938971"/>
                  </a:ext>
                </a:extLst>
              </a:tr>
            </a:tbl>
          </a:graphicData>
        </a:graphic>
      </p:graphicFrame>
      <p:sp>
        <p:nvSpPr>
          <p:cNvPr id="2" name="Ellipse 1"/>
          <p:cNvSpPr/>
          <p:nvPr/>
        </p:nvSpPr>
        <p:spPr>
          <a:xfrm rot="19863171">
            <a:off x="9165539" y="2760902"/>
            <a:ext cx="1419963" cy="555299"/>
          </a:xfrm>
          <a:prstGeom prst="ellipse">
            <a:avLst/>
          </a:prstGeom>
          <a:noFill/>
          <a:ln w="57150"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7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6275" y="3602038"/>
            <a:ext cx="10839450" cy="1655762"/>
          </a:xfrm>
        </p:spPr>
        <p:txBody>
          <a:bodyPr/>
          <a:lstStyle/>
          <a:p>
            <a:r>
              <a:rPr lang="de-DE" dirty="0"/>
              <a:t>Team „User Experience“</a:t>
            </a:r>
          </a:p>
          <a:p>
            <a:r>
              <a:rPr lang="de-DE" dirty="0"/>
              <a:t>Florian Blessing, Lisa Böhler, Markus Götz, Jan Habersetzer, Wendelin Herrmann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80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086007"/>
              </p:ext>
            </p:extLst>
          </p:nvPr>
        </p:nvGraphicFramePr>
        <p:xfrm>
          <a:off x="838200" y="2651036"/>
          <a:ext cx="10515600" cy="155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93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ins Gesamtsystem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74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 im Gesamtsystem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4</a:t>
            </a:fld>
            <a:endParaRPr lang="de-DE"/>
          </a:p>
        </p:txBody>
      </p:sp>
      <p:pic>
        <p:nvPicPr>
          <p:cNvPr id="9" name="Picture 2" descr="https://lh6.googleusercontent.com/2S6o5AQx6RXfkgAS5D_3JmIk563-cf4efUjaD4p-8IkbB5HLGA5cSpp6AiltoR6aFKgb4ihrAwL8SEcnBptU5jt9vWoMdbutKi-SLmZuvwJsdK5J4MvVWyGCYxQD__xonL9OlBQ0Xg2v5f_ZJw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t="4106" r="9086" b="18842"/>
          <a:stretch/>
        </p:blipFill>
        <p:spPr bwMode="auto">
          <a:xfrm>
            <a:off x="3302971" y="1825625"/>
            <a:ext cx="55860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4586176" y="2027274"/>
            <a:ext cx="1928037" cy="886047"/>
          </a:xfrm>
          <a:prstGeom prst="rect">
            <a:avLst/>
          </a:prstGeom>
          <a:noFill/>
          <a:ln w="57150">
            <a:solidFill>
              <a:srgbClr val="9A21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8889029" y="5467683"/>
            <a:ext cx="290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Abb. 1: Grobarchitektur des </a:t>
            </a:r>
            <a:br>
              <a:rPr lang="de-DE" sz="1400" dirty="0"/>
            </a:br>
            <a:r>
              <a:rPr lang="de-DE" sz="1400" dirty="0"/>
              <a:t>Zielsystems (Rathke und Thies 2017)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52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der Kommunikation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31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der Dienste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88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Dienste gegenüber dem User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Zugriff auf das System</a:t>
            </a:r>
          </a:p>
          <a:p>
            <a:r>
              <a:rPr lang="de-DE" dirty="0"/>
              <a:t>Identifizierung am System</a:t>
            </a:r>
          </a:p>
          <a:p>
            <a:r>
              <a:rPr lang="de-DE" dirty="0"/>
              <a:t>Darstellung und Auswahlmöglichkeit von Vorschlägen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23" y="1825625"/>
            <a:ext cx="4725553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58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Dienste gegenüber dem Gesamtsystem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Visuelle Aufbereitung der Vorschläge</a:t>
            </a:r>
          </a:p>
          <a:p>
            <a:r>
              <a:rPr lang="de-DE" dirty="0"/>
              <a:t>Erfassung des Userverhaltens</a:t>
            </a:r>
          </a:p>
          <a:p>
            <a:r>
              <a:rPr lang="de-DE" dirty="0"/>
              <a:t>Erfassung der Userdaten</a:t>
            </a:r>
          </a:p>
          <a:p>
            <a:r>
              <a:rPr lang="de-DE" dirty="0"/>
              <a:t>Initialisierung des Tonabgreifens durch den Speech </a:t>
            </a:r>
            <a:r>
              <a:rPr lang="de-DE" dirty="0" err="1"/>
              <a:t>Tokenizer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78" y="1825625"/>
            <a:ext cx="5021444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11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der Schnittstellen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443502"/>
      </p:ext>
    </p:extLst>
  </p:cSld>
  <p:clrMapOvr>
    <a:masterClrMapping/>
  </p:clrMapOvr>
</p:sld>
</file>

<file path=ppt/theme/theme1.xml><?xml version="1.0" encoding="utf-8"?>
<a:theme xmlns:a="http://schemas.openxmlformats.org/drawingml/2006/main" name="Ohne 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Breitbild</PresentationFormat>
  <Paragraphs>155</Paragraphs>
  <Slides>19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Ohne Agenda</vt:lpstr>
      <vt:lpstr>Agenda 1</vt:lpstr>
      <vt:lpstr>Agenda 2</vt:lpstr>
      <vt:lpstr>Agenda 3</vt:lpstr>
      <vt:lpstr>Agenda 4</vt:lpstr>
      <vt:lpstr>Vorstellung Funktion und Schnittstellen</vt:lpstr>
      <vt:lpstr>AGENDA</vt:lpstr>
      <vt:lpstr>Einordnung ins Gesamtsystem</vt:lpstr>
      <vt:lpstr>Rolle im Gesamtsystem</vt:lpstr>
      <vt:lpstr>Arten der Kommunikation</vt:lpstr>
      <vt:lpstr>Beschreibung der Dienste</vt:lpstr>
      <vt:lpstr>Dienste gegenüber dem User</vt:lpstr>
      <vt:lpstr>Dienste gegenüber dem Gesamtsystem</vt:lpstr>
      <vt:lpstr>Beschreibung der Schnittstellen</vt:lpstr>
      <vt:lpstr>Aufbau des GUI (1/2)</vt:lpstr>
      <vt:lpstr>Aufbau des GUI (2/2)</vt:lpstr>
      <vt:lpstr>Übersicht Anwendungsfälle</vt:lpstr>
      <vt:lpstr>Anwendungsfall 1</vt:lpstr>
      <vt:lpstr>Anwendungsfall 2</vt:lpstr>
      <vt:lpstr>Anwendungsfall 3</vt:lpstr>
      <vt:lpstr>Anwendungsfall 4</vt:lpstr>
      <vt:lpstr>Anwendungsfall 5</vt:lpstr>
      <vt:lpstr>Anwendungsfall 6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Wendelin Herrmann</dc:creator>
  <cp:lastModifiedBy>Wendelin Herrmann</cp:lastModifiedBy>
  <cp:revision>170</cp:revision>
  <dcterms:created xsi:type="dcterms:W3CDTF">2016-11-14T16:17:16Z</dcterms:created>
  <dcterms:modified xsi:type="dcterms:W3CDTF">2017-04-03T13:29:27Z</dcterms:modified>
</cp:coreProperties>
</file>