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94" r:id="rId3"/>
    <p:sldMasterId id="2147483672" r:id="rId4"/>
    <p:sldMasterId id="2147483683" r:id="rId5"/>
    <p:sldMasterId id="2147483707" r:id="rId6"/>
  </p:sldMasterIdLst>
  <p:notesMasterIdLst>
    <p:notesMasterId r:id="rId26"/>
  </p:notesMasterIdLst>
  <p:handoutMasterIdLst>
    <p:handoutMasterId r:id="rId27"/>
  </p:handoutMasterIdLst>
  <p:sldIdLst>
    <p:sldId id="293" r:id="rId7"/>
    <p:sldId id="306" r:id="rId8"/>
    <p:sldId id="307" r:id="rId9"/>
    <p:sldId id="312" r:id="rId10"/>
    <p:sldId id="317" r:id="rId11"/>
    <p:sldId id="319" r:id="rId12"/>
    <p:sldId id="308" r:id="rId13"/>
    <p:sldId id="313" r:id="rId14"/>
    <p:sldId id="320" r:id="rId15"/>
    <p:sldId id="322" r:id="rId16"/>
    <p:sldId id="321" r:id="rId17"/>
    <p:sldId id="309" r:id="rId18"/>
    <p:sldId id="314" r:id="rId19"/>
    <p:sldId id="323" r:id="rId20"/>
    <p:sldId id="310" r:id="rId21"/>
    <p:sldId id="318" r:id="rId22"/>
    <p:sldId id="325" r:id="rId23"/>
    <p:sldId id="311" r:id="rId24"/>
    <p:sldId id="31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delin Herrmann" initials="WH" lastIdx="1" clrIdx="0">
    <p:extLst>
      <p:ext uri="{19B8F6BF-5375-455C-9EA6-DF929625EA0E}">
        <p15:presenceInfo xmlns:p15="http://schemas.microsoft.com/office/powerpoint/2012/main" userId="8f3864af745fc1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1917"/>
    <a:srgbClr val="A6A6A6"/>
    <a:srgbClr val="3E3E3E"/>
    <a:srgbClr val="9A2120"/>
    <a:srgbClr val="E7E6E6"/>
    <a:srgbClr val="971918"/>
    <a:srgbClr val="383838"/>
    <a:srgbClr val="454545"/>
    <a:srgbClr val="3A3A3A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71780" autoAdjust="0"/>
  </p:normalViewPr>
  <p:slideViewPr>
    <p:cSldViewPr snapToGrid="0">
      <p:cViewPr varScale="1">
        <p:scale>
          <a:sx n="69" d="100"/>
          <a:sy n="69" d="100"/>
        </p:scale>
        <p:origin x="900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DCCC4955-40A3-45B9-A356-D8F9A19CF521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9451B6CA-DF5F-42B9-9145-57A67BECB728}" type="parTrans" cxnId="{DD324545-A34A-4142-98E8-4920D4C782FB}">
      <dgm:prSet/>
      <dgm:spPr/>
      <dgm:t>
        <a:bodyPr/>
        <a:lstStyle/>
        <a:p>
          <a:endParaRPr lang="de-DE"/>
        </a:p>
      </dgm:t>
    </dgm:pt>
    <dgm:pt modelId="{847CAA7A-0133-4147-84B7-998E29533329}" type="sibTrans" cxnId="{DD324545-A34A-4142-98E8-4920D4C782FB}">
      <dgm:prSet/>
      <dgm:spPr/>
      <dgm:t>
        <a:bodyPr/>
        <a:lstStyle/>
        <a:p>
          <a:endParaRPr lang="de-DE"/>
        </a:p>
      </dgm:t>
    </dgm:pt>
    <dgm:pt modelId="{6DBA4E0F-9AB4-417A-BAB0-BD2998AE047C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BF31F1A-D65D-407B-AFFA-C1477929DF86}" type="parTrans" cxnId="{34753739-7E7C-45FA-BEB6-4C7A7713A3ED}">
      <dgm:prSet/>
      <dgm:spPr/>
    </dgm:pt>
    <dgm:pt modelId="{25B9C40F-6A17-48A0-815D-C59C690D439B}" type="sibTrans" cxnId="{34753739-7E7C-45FA-BEB6-4C7A7713A3ED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18E79364-485C-4E2E-9F27-C66EEB9262E5}" type="pres">
      <dgm:prSet presAssocID="{DCCC4955-40A3-45B9-A356-D8F9A19CF52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EFDDE7-C88A-4E09-AAD3-1CD236E2A8DD}" type="pres">
      <dgm:prSet presAssocID="{847CAA7A-0133-4147-84B7-998E29533329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00B0DC2-07EA-4996-9DE9-F5D80965A51C}" type="pres">
      <dgm:prSet presAssocID="{0D639B99-DF7C-4EE8-BB33-94D79B8695A4}" presName="parTxOnlySpace" presStyleCnt="0"/>
      <dgm:spPr/>
    </dgm:pt>
    <dgm:pt modelId="{534F45A4-7A18-4428-B2AC-B8559A21B4FC}" type="pres">
      <dgm:prSet presAssocID="{6DBA4E0F-9AB4-417A-BAB0-BD2998AE047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D324545-A34A-4142-98E8-4920D4C782FB}" srcId="{43E2B7A1-61E9-401B-A103-35447287B830}" destId="{DCCC4955-40A3-45B9-A356-D8F9A19CF521}" srcOrd="2" destOrd="0" parTransId="{9451B6CA-DF5F-42B9-9145-57A67BECB728}" sibTransId="{847CAA7A-0133-4147-84B7-998E29533329}"/>
    <dgm:cxn modelId="{F1BF83E2-4BEF-4E81-9F33-F761F1B4EAF6}" type="presOf" srcId="{DCCC4955-40A3-45B9-A356-D8F9A19CF521}" destId="{18E79364-485C-4E2E-9F27-C66EEB9262E5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34753739-7E7C-45FA-BEB6-4C7A7713A3ED}" srcId="{43E2B7A1-61E9-401B-A103-35447287B830}" destId="{6DBA4E0F-9AB4-417A-BAB0-BD2998AE047C}" srcOrd="4" destOrd="0" parTransId="{BBF31F1A-D65D-407B-AFFA-C1477929DF86}" sibTransId="{25B9C40F-6A17-48A0-815D-C59C690D439B}"/>
    <dgm:cxn modelId="{076778DA-C266-45F1-8BD2-37DFC97A0F7F}" type="presOf" srcId="{D1D8320B-91D2-4486-9399-1F09FB851A26}" destId="{0B9EDCF6-A386-4969-BCE7-DF6F75AF55A9}" srcOrd="0" destOrd="0" presId="urn:microsoft.com/office/officeart/2005/8/layout/chevron1"/>
    <dgm:cxn modelId="{DCA339E9-DC34-44B8-95E2-671C252A8FB5}" type="presOf" srcId="{43E2B7A1-61E9-401B-A103-35447287B830}" destId="{364A076C-A699-46C5-9AEC-AB4BCAB43E30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8576CC28-9F2D-4081-8BFD-B615BCFCC729}" type="presOf" srcId="{6DBA4E0F-9AB4-417A-BAB0-BD2998AE047C}" destId="{534F45A4-7A18-4428-B2AC-B8559A21B4FC}" srcOrd="0" destOrd="0" presId="urn:microsoft.com/office/officeart/2005/8/layout/chevron1"/>
    <dgm:cxn modelId="{8EB2EF4A-CD1C-4CA3-A50A-8C881E6C78A9}" type="presOf" srcId="{722F3EE7-F1ED-4747-BABE-D5193433A6C2}" destId="{7FAAC15B-B09D-4273-B8BB-7AA09C9943EB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3D70354-D445-4D6D-B914-1C599389A667}" type="presOf" srcId="{143DE9F6-9345-4FC5-BDE1-871FE991D82A}" destId="{4ECCB1E8-A330-477B-920F-3C5B7E51EA28}" srcOrd="0" destOrd="0" presId="urn:microsoft.com/office/officeart/2005/8/layout/chevron1"/>
    <dgm:cxn modelId="{E2111D49-2BCB-4499-80D5-471768C74171}" type="presParOf" srcId="{364A076C-A699-46C5-9AEC-AB4BCAB43E30}" destId="{7FAAC15B-B09D-4273-B8BB-7AA09C9943EB}" srcOrd="0" destOrd="0" presId="urn:microsoft.com/office/officeart/2005/8/layout/chevron1"/>
    <dgm:cxn modelId="{B395AC1E-2B1A-43AB-8ABA-F1B125B49E96}" type="presParOf" srcId="{364A076C-A699-46C5-9AEC-AB4BCAB43E30}" destId="{72E59707-FD57-4ACB-ABFC-B168665EEEAF}" srcOrd="1" destOrd="0" presId="urn:microsoft.com/office/officeart/2005/8/layout/chevron1"/>
    <dgm:cxn modelId="{42008BE1-4C43-4A03-B03F-B54DDC51C308}" type="presParOf" srcId="{364A076C-A699-46C5-9AEC-AB4BCAB43E30}" destId="{4ECCB1E8-A330-477B-920F-3C5B7E51EA28}" srcOrd="2" destOrd="0" presId="urn:microsoft.com/office/officeart/2005/8/layout/chevron1"/>
    <dgm:cxn modelId="{28F3B39F-9BB2-4FEA-B276-F002A3950DA6}" type="presParOf" srcId="{364A076C-A699-46C5-9AEC-AB4BCAB43E30}" destId="{98146009-2A22-4FEC-9108-615C7474B136}" srcOrd="3" destOrd="0" presId="urn:microsoft.com/office/officeart/2005/8/layout/chevron1"/>
    <dgm:cxn modelId="{60BF8AC2-D986-4C55-A4A6-77DC43A82AF2}" type="presParOf" srcId="{364A076C-A699-46C5-9AEC-AB4BCAB43E30}" destId="{18E79364-485C-4E2E-9F27-C66EEB9262E5}" srcOrd="4" destOrd="0" presId="urn:microsoft.com/office/officeart/2005/8/layout/chevron1"/>
    <dgm:cxn modelId="{FCC586FB-5244-491C-8DB0-3B34CF5E5558}" type="presParOf" srcId="{364A076C-A699-46C5-9AEC-AB4BCAB43E30}" destId="{7EEFDDE7-C88A-4E09-AAD3-1CD236E2A8DD}" srcOrd="5" destOrd="0" presId="urn:microsoft.com/office/officeart/2005/8/layout/chevron1"/>
    <dgm:cxn modelId="{18842EAF-2AF1-4982-9C99-28EA286B38EB}" type="presParOf" srcId="{364A076C-A699-46C5-9AEC-AB4BCAB43E30}" destId="{0B9EDCF6-A386-4969-BCE7-DF6F75AF55A9}" srcOrd="6" destOrd="0" presId="urn:microsoft.com/office/officeart/2005/8/layout/chevron1"/>
    <dgm:cxn modelId="{3DB40DAC-D244-4DE2-A16E-0B203B3CCF46}" type="presParOf" srcId="{364A076C-A699-46C5-9AEC-AB4BCAB43E30}" destId="{400B0DC2-07EA-4996-9DE9-F5D80965A51C}" srcOrd="7" destOrd="0" presId="urn:microsoft.com/office/officeart/2005/8/layout/chevron1"/>
    <dgm:cxn modelId="{74BEE28B-5A56-4106-9DF4-97487505B9BF}" type="presParOf" srcId="{364A076C-A699-46C5-9AEC-AB4BCAB43E30}" destId="{534F45A4-7A18-4428-B2AC-B8559A21B4F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FD5E0741-FA64-46D7-AFEB-24DAD5B2B0A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F906B349-E2E6-42A3-9165-4D324AD22A30}" type="parTrans" cxnId="{2FD0916E-25AD-4056-9198-A85828860282}">
      <dgm:prSet/>
      <dgm:spPr/>
    </dgm:pt>
    <dgm:pt modelId="{3D7BF604-A829-41EB-81A7-AFD638E42082}" type="sibTrans" cxnId="{2FD0916E-25AD-4056-9198-A85828860282}">
      <dgm:prSet/>
      <dgm:spPr/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A5C89C3-B2A6-4184-929E-1366D8C3E9C3}" type="pres">
      <dgm:prSet presAssocID="{0D639B99-DF7C-4EE8-BB33-94D79B8695A4}" presName="parTxOnlySpace" presStyleCnt="0"/>
      <dgm:spPr/>
    </dgm:pt>
    <dgm:pt modelId="{FB22FCAD-F17A-46F0-B4D6-E9D611223506}" type="pres">
      <dgm:prSet presAssocID="{FD5E0741-FA64-46D7-AFEB-24DAD5B2B0A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B63724F5-481D-4F4F-A101-D008EAE332F6}" type="presOf" srcId="{0BC02535-0328-4002-A3FB-B8A773D0846A}" destId="{B1AEBFC2-1EB2-48B2-961A-D6D324320C6D}" srcOrd="0" destOrd="0" presId="urn:microsoft.com/office/officeart/2005/8/layout/chevron1"/>
    <dgm:cxn modelId="{647B2181-3BE6-4ADF-AE8A-215E5DC76A09}" type="presOf" srcId="{722F3EE7-F1ED-4747-BABE-D5193433A6C2}" destId="{7FAAC15B-B09D-4273-B8BB-7AA09C9943EB}" srcOrd="0" destOrd="0" presId="urn:microsoft.com/office/officeart/2005/8/layout/chevron1"/>
    <dgm:cxn modelId="{2FD0916E-25AD-4056-9198-A85828860282}" srcId="{43E2B7A1-61E9-401B-A103-35447287B830}" destId="{FD5E0741-FA64-46D7-AFEB-24DAD5B2B0A2}" srcOrd="4" destOrd="0" parTransId="{F906B349-E2E6-42A3-9165-4D324AD22A30}" sibTransId="{3D7BF604-A829-41EB-81A7-AFD638E42082}"/>
    <dgm:cxn modelId="{7D1E9E39-B434-4F2E-851A-3BD2BD3AA32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1B313D54-9B42-4184-91F7-6593AA3B55A4}" type="presOf" srcId="{FD5E0741-FA64-46D7-AFEB-24DAD5B2B0A2}" destId="{FB22FCAD-F17A-46F0-B4D6-E9D611223506}" srcOrd="0" destOrd="0" presId="urn:microsoft.com/office/officeart/2005/8/layout/chevron1"/>
    <dgm:cxn modelId="{723F4FFD-8F38-4C30-BC04-8B2208C6CC21}" type="presOf" srcId="{D1D8320B-91D2-4486-9399-1F09FB851A26}" destId="{0B9EDCF6-A386-4969-BCE7-DF6F75AF55A9}" srcOrd="0" destOrd="0" presId="urn:microsoft.com/office/officeart/2005/8/layout/chevron1"/>
    <dgm:cxn modelId="{4508BC78-4DDA-4AA2-9305-0AAD624F732B}" type="presOf" srcId="{43E2B7A1-61E9-401B-A103-35447287B830}" destId="{364A076C-A699-46C5-9AEC-AB4BCAB43E30}" srcOrd="0" destOrd="0" presId="urn:microsoft.com/office/officeart/2005/8/layout/chevron1"/>
    <dgm:cxn modelId="{2498664A-AC63-42DC-B569-007B58BFBEF5}" type="presParOf" srcId="{364A076C-A699-46C5-9AEC-AB4BCAB43E30}" destId="{7FAAC15B-B09D-4273-B8BB-7AA09C9943EB}" srcOrd="0" destOrd="0" presId="urn:microsoft.com/office/officeart/2005/8/layout/chevron1"/>
    <dgm:cxn modelId="{21718BEF-CB92-4ACF-8657-9103B90BB3EC}" type="presParOf" srcId="{364A076C-A699-46C5-9AEC-AB4BCAB43E30}" destId="{72E59707-FD57-4ACB-ABFC-B168665EEEAF}" srcOrd="1" destOrd="0" presId="urn:microsoft.com/office/officeart/2005/8/layout/chevron1"/>
    <dgm:cxn modelId="{00F125B1-0BE4-4AE3-BD87-96274AB6A329}" type="presParOf" srcId="{364A076C-A699-46C5-9AEC-AB4BCAB43E30}" destId="{4ECCB1E8-A330-477B-920F-3C5B7E51EA28}" srcOrd="2" destOrd="0" presId="urn:microsoft.com/office/officeart/2005/8/layout/chevron1"/>
    <dgm:cxn modelId="{8CFE7D34-9B35-4605-898C-B2C2BEFE80FD}" type="presParOf" srcId="{364A076C-A699-46C5-9AEC-AB4BCAB43E30}" destId="{98146009-2A22-4FEC-9108-615C7474B136}" srcOrd="3" destOrd="0" presId="urn:microsoft.com/office/officeart/2005/8/layout/chevron1"/>
    <dgm:cxn modelId="{34998C66-8D2D-441B-9ADC-D8E6834AAC49}" type="presParOf" srcId="{364A076C-A699-46C5-9AEC-AB4BCAB43E30}" destId="{B1AEBFC2-1EB2-48B2-961A-D6D324320C6D}" srcOrd="4" destOrd="0" presId="urn:microsoft.com/office/officeart/2005/8/layout/chevron1"/>
    <dgm:cxn modelId="{6FAB0B34-BAEC-496C-A1A5-EE776F48CB8C}" type="presParOf" srcId="{364A076C-A699-46C5-9AEC-AB4BCAB43E30}" destId="{B5ABA100-E920-4135-A5EB-E71221B3A8C4}" srcOrd="5" destOrd="0" presId="urn:microsoft.com/office/officeart/2005/8/layout/chevron1"/>
    <dgm:cxn modelId="{FB4AA929-1F76-4431-96ED-0EAAFB393155}" type="presParOf" srcId="{364A076C-A699-46C5-9AEC-AB4BCAB43E30}" destId="{0B9EDCF6-A386-4969-BCE7-DF6F75AF55A9}" srcOrd="6" destOrd="0" presId="urn:microsoft.com/office/officeart/2005/8/layout/chevron1"/>
    <dgm:cxn modelId="{D927BC6A-42A1-4D33-B63D-E74B3A2D19E1}" type="presParOf" srcId="{364A076C-A699-46C5-9AEC-AB4BCAB43E30}" destId="{6A5C89C3-B2A6-4184-929E-1366D8C3E9C3}" srcOrd="7" destOrd="0" presId="urn:microsoft.com/office/officeart/2005/8/layout/chevron1"/>
    <dgm:cxn modelId="{DAA88586-5A6F-4837-96C6-A767F4B647F9}" type="presParOf" srcId="{364A076C-A699-46C5-9AEC-AB4BCAB43E30}" destId="{FB22FCAD-F17A-46F0-B4D6-E9D611223506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7690DA45-5389-452C-9C5C-D94AF149D83E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B76F3A0B-BC98-4ECB-AABB-135CDF370858}" type="parTrans" cxnId="{F64E71EB-B378-4322-81D9-D6D5E3F212A7}">
      <dgm:prSet/>
      <dgm:spPr/>
      <dgm:t>
        <a:bodyPr/>
        <a:lstStyle/>
        <a:p>
          <a:endParaRPr lang="de-DE"/>
        </a:p>
      </dgm:t>
    </dgm:pt>
    <dgm:pt modelId="{DD4BF767-CFB6-46EE-9096-A2CEAC77D194}" type="sibTrans" cxnId="{F64E71EB-B378-4322-81D9-D6D5E3F212A7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9F0FB44-B3D1-487B-A9F3-AE01528470ED}" type="pres">
      <dgm:prSet presAssocID="{0D639B99-DF7C-4EE8-BB33-94D79B8695A4}" presName="parTxOnlySpace" presStyleCnt="0"/>
      <dgm:spPr/>
    </dgm:pt>
    <dgm:pt modelId="{F030B5F4-7069-4A7C-8381-5DAA65062B89}" type="pres">
      <dgm:prSet presAssocID="{7690DA45-5389-452C-9C5C-D94AF149D83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2C387D56-1D2A-40B5-92A9-B6FF3DCE7F10}" type="presOf" srcId="{7690DA45-5389-452C-9C5C-D94AF149D83E}" destId="{F030B5F4-7069-4A7C-8381-5DAA65062B89}" srcOrd="0" destOrd="0" presId="urn:microsoft.com/office/officeart/2005/8/layout/chevron1"/>
    <dgm:cxn modelId="{382E9741-4208-4BE4-8B44-4F032EC3EB9B}" type="presOf" srcId="{143DE9F6-9345-4FC5-BDE1-871FE991D82A}" destId="{4ECCB1E8-A330-477B-920F-3C5B7E51EA28}" srcOrd="0" destOrd="0" presId="urn:microsoft.com/office/officeart/2005/8/layout/chevron1"/>
    <dgm:cxn modelId="{25A04243-7C61-4D55-861D-A7FB1DCC04AC}" type="presOf" srcId="{722F3EE7-F1ED-4747-BABE-D5193433A6C2}" destId="{7FAAC15B-B09D-4273-B8BB-7AA09C9943EB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22D5F71A-0DEC-4648-AF93-ADEBE10A9CF1}" type="presOf" srcId="{43E2B7A1-61E9-401B-A103-35447287B830}" destId="{364A076C-A699-46C5-9AEC-AB4BCAB43E30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F64E71EB-B378-4322-81D9-D6D5E3F212A7}" srcId="{43E2B7A1-61E9-401B-A103-35447287B830}" destId="{7690DA45-5389-452C-9C5C-D94AF149D83E}" srcOrd="4" destOrd="0" parTransId="{B76F3A0B-BC98-4ECB-AABB-135CDF370858}" sibTransId="{DD4BF767-CFB6-46EE-9096-A2CEAC77D194}"/>
    <dgm:cxn modelId="{D7D6231A-77C7-4088-A635-7042E86FB4DC}" type="presOf" srcId="{0BC02535-0328-4002-A3FB-B8A773D0846A}" destId="{B1AEBFC2-1EB2-48B2-961A-D6D324320C6D}" srcOrd="0" destOrd="0" presId="urn:microsoft.com/office/officeart/2005/8/layout/chevron1"/>
    <dgm:cxn modelId="{B93FC722-EDDF-4376-B1FD-B2E7E10DE620}" type="presOf" srcId="{D1D8320B-91D2-4486-9399-1F09FB851A26}" destId="{0B9EDCF6-A386-4969-BCE7-DF6F75AF55A9}" srcOrd="0" destOrd="0" presId="urn:microsoft.com/office/officeart/2005/8/layout/chevron1"/>
    <dgm:cxn modelId="{D4BEE5A4-967C-4231-8E6E-0FF93A992939}" type="presParOf" srcId="{364A076C-A699-46C5-9AEC-AB4BCAB43E30}" destId="{7FAAC15B-B09D-4273-B8BB-7AA09C9943EB}" srcOrd="0" destOrd="0" presId="urn:microsoft.com/office/officeart/2005/8/layout/chevron1"/>
    <dgm:cxn modelId="{3E0B1D06-4E64-4648-BB86-1B38BDE66C35}" type="presParOf" srcId="{364A076C-A699-46C5-9AEC-AB4BCAB43E30}" destId="{72E59707-FD57-4ACB-ABFC-B168665EEEAF}" srcOrd="1" destOrd="0" presId="urn:microsoft.com/office/officeart/2005/8/layout/chevron1"/>
    <dgm:cxn modelId="{14CA14B0-DDC4-4A79-9FA4-7B9B4E292E0C}" type="presParOf" srcId="{364A076C-A699-46C5-9AEC-AB4BCAB43E30}" destId="{4ECCB1E8-A330-477B-920F-3C5B7E51EA28}" srcOrd="2" destOrd="0" presId="urn:microsoft.com/office/officeart/2005/8/layout/chevron1"/>
    <dgm:cxn modelId="{9B0FC97C-A47E-4FA1-ADC9-1AE5FA664C6A}" type="presParOf" srcId="{364A076C-A699-46C5-9AEC-AB4BCAB43E30}" destId="{98146009-2A22-4FEC-9108-615C7474B136}" srcOrd="3" destOrd="0" presId="urn:microsoft.com/office/officeart/2005/8/layout/chevron1"/>
    <dgm:cxn modelId="{14ABDFA7-1AB0-4057-A00D-D50D1DC7D464}" type="presParOf" srcId="{364A076C-A699-46C5-9AEC-AB4BCAB43E30}" destId="{B1AEBFC2-1EB2-48B2-961A-D6D324320C6D}" srcOrd="4" destOrd="0" presId="urn:microsoft.com/office/officeart/2005/8/layout/chevron1"/>
    <dgm:cxn modelId="{DAAE2229-7351-4489-BAFF-7B778DA15B62}" type="presParOf" srcId="{364A076C-A699-46C5-9AEC-AB4BCAB43E30}" destId="{B5ABA100-E920-4135-A5EB-E71221B3A8C4}" srcOrd="5" destOrd="0" presId="urn:microsoft.com/office/officeart/2005/8/layout/chevron1"/>
    <dgm:cxn modelId="{F57A1524-BC12-47B6-A88A-B55C0B2ABE86}" type="presParOf" srcId="{364A076C-A699-46C5-9AEC-AB4BCAB43E30}" destId="{0B9EDCF6-A386-4969-BCE7-DF6F75AF55A9}" srcOrd="6" destOrd="0" presId="urn:microsoft.com/office/officeart/2005/8/layout/chevron1"/>
    <dgm:cxn modelId="{05A9868E-473F-47F3-94E8-7B1E9DC4D055}" type="presParOf" srcId="{364A076C-A699-46C5-9AEC-AB4BCAB43E30}" destId="{D9F0FB44-B3D1-487B-A9F3-AE01528470ED}" srcOrd="7" destOrd="0" presId="urn:microsoft.com/office/officeart/2005/8/layout/chevron1"/>
    <dgm:cxn modelId="{AB303EFC-34E3-44D0-95E1-564F5EA1C21B}" type="presParOf" srcId="{364A076C-A699-46C5-9AEC-AB4BCAB43E30}" destId="{F030B5F4-7069-4A7C-8381-5DAA65062B8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E2B7A1-61E9-401B-A103-35447287B83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22F3EE7-F1ED-4747-BABE-D5193433A6C2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Rückblick Phase 1</a:t>
          </a:r>
        </a:p>
      </dgm:t>
    </dgm:pt>
    <dgm:pt modelId="{079B3C7F-773A-4569-8977-38CAD2A0016C}" type="parTrans" cxnId="{64D84D35-D400-4B49-B970-DE3027E479A4}">
      <dgm:prSet/>
      <dgm:spPr/>
      <dgm:t>
        <a:bodyPr/>
        <a:lstStyle/>
        <a:p>
          <a:endParaRPr lang="de-DE"/>
        </a:p>
      </dgm:t>
    </dgm:pt>
    <dgm:pt modelId="{0A5DA1F5-A8B7-4259-A57A-00A859DB6313}" type="sibTrans" cxnId="{64D84D35-D400-4B49-B970-DE3027E479A4}">
      <dgm:prSet/>
      <dgm:spPr/>
      <dgm:t>
        <a:bodyPr/>
        <a:lstStyle/>
        <a:p>
          <a:endParaRPr lang="de-DE"/>
        </a:p>
      </dgm:t>
    </dgm:pt>
    <dgm:pt modelId="{D1D8320B-91D2-4486-9399-1F09FB851A26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C70193BE-8D38-4C88-8023-5ECBBA60061F}" type="parTrans" cxnId="{6871FF62-8AE0-4795-81ED-E187D332F61B}">
      <dgm:prSet/>
      <dgm:spPr/>
      <dgm:t>
        <a:bodyPr/>
        <a:lstStyle/>
        <a:p>
          <a:endParaRPr lang="de-DE"/>
        </a:p>
      </dgm:t>
    </dgm:pt>
    <dgm:pt modelId="{0D639B99-DF7C-4EE8-BB33-94D79B8695A4}" type="sibTrans" cxnId="{6871FF62-8AE0-4795-81ED-E187D332F61B}">
      <dgm:prSet/>
      <dgm:spPr/>
      <dgm:t>
        <a:bodyPr/>
        <a:lstStyle/>
        <a:p>
          <a:endParaRPr lang="de-DE"/>
        </a:p>
      </dgm:t>
    </dgm:pt>
    <dgm:pt modelId="{143DE9F6-9345-4FC5-BDE1-871FE991D82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BE05C30A-9B33-4972-8281-BC756A352B11}" type="parTrans" cxnId="{D3D68609-AFB3-45F4-A927-9E1E36E1ADB7}">
      <dgm:prSet/>
      <dgm:spPr/>
      <dgm:t>
        <a:bodyPr/>
        <a:lstStyle/>
        <a:p>
          <a:endParaRPr lang="de-DE"/>
        </a:p>
      </dgm:t>
    </dgm:pt>
    <dgm:pt modelId="{0F24F9C1-504D-4E89-964F-DA708A97717F}" type="sibTrans" cxnId="{D3D68609-AFB3-45F4-A927-9E1E36E1ADB7}">
      <dgm:prSet/>
      <dgm:spPr/>
      <dgm:t>
        <a:bodyPr/>
        <a:lstStyle/>
        <a:p>
          <a:endParaRPr lang="de-DE"/>
        </a:p>
      </dgm:t>
    </dgm:pt>
    <dgm:pt modelId="{0BC02535-0328-4002-A3FB-B8A773D0846A}">
      <dgm:prSet phldrT="[Text]"/>
      <dgm:spPr>
        <a:solidFill>
          <a:srgbClr val="3E3E3E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406547D5-0518-43D7-953A-1406AAD7A93E}" type="parTrans" cxnId="{5CAA056D-19E0-4048-8863-66EFD6D7860A}">
      <dgm:prSet/>
      <dgm:spPr/>
      <dgm:t>
        <a:bodyPr/>
        <a:lstStyle/>
        <a:p>
          <a:endParaRPr lang="de-DE"/>
        </a:p>
      </dgm:t>
    </dgm:pt>
    <dgm:pt modelId="{A20B4361-6AC8-4DB8-A2EE-F8FBF0D4BC95}" type="sibTrans" cxnId="{5CAA056D-19E0-4048-8863-66EFD6D7860A}">
      <dgm:prSet/>
      <dgm:spPr/>
      <dgm:t>
        <a:bodyPr/>
        <a:lstStyle/>
        <a:p>
          <a:endParaRPr lang="de-DE"/>
        </a:p>
      </dgm:t>
    </dgm:pt>
    <dgm:pt modelId="{ECBA45AD-075F-42FD-9DDD-A3F7CE0FBDC6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Live-Demo</a:t>
          </a:r>
        </a:p>
      </dgm:t>
    </dgm:pt>
    <dgm:pt modelId="{2E8F27D6-289C-40A9-B057-954D2BCBC0D0}" type="parTrans" cxnId="{926D010F-471D-4503-A02F-5847B24B406E}">
      <dgm:prSet/>
      <dgm:spPr/>
      <dgm:t>
        <a:bodyPr/>
        <a:lstStyle/>
        <a:p>
          <a:endParaRPr lang="de-DE"/>
        </a:p>
      </dgm:t>
    </dgm:pt>
    <dgm:pt modelId="{9D2EC7AC-0EF2-4221-BA98-F65DE531A9F0}" type="sibTrans" cxnId="{926D010F-471D-4503-A02F-5847B24B406E}">
      <dgm:prSet/>
      <dgm:spPr/>
      <dgm:t>
        <a:bodyPr/>
        <a:lstStyle/>
        <a:p>
          <a:endParaRPr lang="de-DE"/>
        </a:p>
      </dgm:t>
    </dgm:pt>
    <dgm:pt modelId="{364A076C-A699-46C5-9AEC-AB4BCAB43E30}" type="pres">
      <dgm:prSet presAssocID="{43E2B7A1-61E9-401B-A103-35447287B830}" presName="Name0" presStyleCnt="0">
        <dgm:presLayoutVars>
          <dgm:dir/>
          <dgm:animLvl val="lvl"/>
          <dgm:resizeHandles val="exact"/>
        </dgm:presLayoutVars>
      </dgm:prSet>
      <dgm:spPr/>
    </dgm:pt>
    <dgm:pt modelId="{7FAAC15B-B09D-4273-B8BB-7AA09C9943EB}" type="pres">
      <dgm:prSet presAssocID="{722F3EE7-F1ED-4747-BABE-D5193433A6C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2E59707-FD57-4ACB-ABFC-B168665EEEAF}" type="pres">
      <dgm:prSet presAssocID="{0A5DA1F5-A8B7-4259-A57A-00A859DB6313}" presName="parTxOnlySpace" presStyleCnt="0"/>
      <dgm:spPr/>
    </dgm:pt>
    <dgm:pt modelId="{4ECCB1E8-A330-477B-920F-3C5B7E51EA28}" type="pres">
      <dgm:prSet presAssocID="{143DE9F6-9345-4FC5-BDE1-871FE991D82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8146009-2A22-4FEC-9108-615C7474B136}" type="pres">
      <dgm:prSet presAssocID="{0F24F9C1-504D-4E89-964F-DA708A97717F}" presName="parTxOnlySpace" presStyleCnt="0"/>
      <dgm:spPr/>
    </dgm:pt>
    <dgm:pt modelId="{B1AEBFC2-1EB2-48B2-961A-D6D324320C6D}" type="pres">
      <dgm:prSet presAssocID="{0BC02535-0328-4002-A3FB-B8A773D0846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ABA100-E920-4135-A5EB-E71221B3A8C4}" type="pres">
      <dgm:prSet presAssocID="{A20B4361-6AC8-4DB8-A2EE-F8FBF0D4BC95}" presName="parTxOnlySpace" presStyleCnt="0"/>
      <dgm:spPr/>
    </dgm:pt>
    <dgm:pt modelId="{0B9EDCF6-A386-4969-BCE7-DF6F75AF55A9}" type="pres">
      <dgm:prSet presAssocID="{D1D8320B-91D2-4486-9399-1F09FB851A2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F2A653-9AFF-4ADA-9612-B3C72BC6A7A2}" type="pres">
      <dgm:prSet presAssocID="{0D639B99-DF7C-4EE8-BB33-94D79B8695A4}" presName="parTxOnlySpace" presStyleCnt="0"/>
      <dgm:spPr/>
    </dgm:pt>
    <dgm:pt modelId="{A1862056-9954-454F-83F5-F4F451AAA23D}" type="pres">
      <dgm:prSet presAssocID="{ECBA45AD-075F-42FD-9DDD-A3F7CE0FBDC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CAA056D-19E0-4048-8863-66EFD6D7860A}" srcId="{43E2B7A1-61E9-401B-A103-35447287B830}" destId="{0BC02535-0328-4002-A3FB-B8A773D0846A}" srcOrd="2" destOrd="0" parTransId="{406547D5-0518-43D7-953A-1406AAD7A93E}" sibTransId="{A20B4361-6AC8-4DB8-A2EE-F8FBF0D4BC95}"/>
    <dgm:cxn modelId="{9D644E1D-8046-483A-9C8C-A2EFE5F6CAF3}" type="presOf" srcId="{0BC02535-0328-4002-A3FB-B8A773D0846A}" destId="{B1AEBFC2-1EB2-48B2-961A-D6D324320C6D}" srcOrd="0" destOrd="0" presId="urn:microsoft.com/office/officeart/2005/8/layout/chevron1"/>
    <dgm:cxn modelId="{64D84D35-D400-4B49-B970-DE3027E479A4}" srcId="{43E2B7A1-61E9-401B-A103-35447287B830}" destId="{722F3EE7-F1ED-4747-BABE-D5193433A6C2}" srcOrd="0" destOrd="0" parTransId="{079B3C7F-773A-4569-8977-38CAD2A0016C}" sibTransId="{0A5DA1F5-A8B7-4259-A57A-00A859DB6313}"/>
    <dgm:cxn modelId="{057F6079-FCF4-450D-82A5-22EA1F020830}" type="presOf" srcId="{43E2B7A1-61E9-401B-A103-35447287B830}" destId="{364A076C-A699-46C5-9AEC-AB4BCAB43E30}" srcOrd="0" destOrd="0" presId="urn:microsoft.com/office/officeart/2005/8/layout/chevron1"/>
    <dgm:cxn modelId="{926D010F-471D-4503-A02F-5847B24B406E}" srcId="{43E2B7A1-61E9-401B-A103-35447287B830}" destId="{ECBA45AD-075F-42FD-9DDD-A3F7CE0FBDC6}" srcOrd="4" destOrd="0" parTransId="{2E8F27D6-289C-40A9-B057-954D2BCBC0D0}" sibTransId="{9D2EC7AC-0EF2-4221-BA98-F65DE531A9F0}"/>
    <dgm:cxn modelId="{18752923-5B47-4DC3-BB1C-537AAC1634AA}" type="presOf" srcId="{ECBA45AD-075F-42FD-9DDD-A3F7CE0FBDC6}" destId="{A1862056-9954-454F-83F5-F4F451AAA23D}" srcOrd="0" destOrd="0" presId="urn:microsoft.com/office/officeart/2005/8/layout/chevron1"/>
    <dgm:cxn modelId="{E84EBA85-7B2F-448C-90A8-BEB4652EAB87}" type="presOf" srcId="{143DE9F6-9345-4FC5-BDE1-871FE991D82A}" destId="{4ECCB1E8-A330-477B-920F-3C5B7E51EA28}" srcOrd="0" destOrd="0" presId="urn:microsoft.com/office/officeart/2005/8/layout/chevron1"/>
    <dgm:cxn modelId="{6871FF62-8AE0-4795-81ED-E187D332F61B}" srcId="{43E2B7A1-61E9-401B-A103-35447287B830}" destId="{D1D8320B-91D2-4486-9399-1F09FB851A26}" srcOrd="3" destOrd="0" parTransId="{C70193BE-8D38-4C88-8023-5ECBBA60061F}" sibTransId="{0D639B99-DF7C-4EE8-BB33-94D79B8695A4}"/>
    <dgm:cxn modelId="{3F006EC0-C637-40E7-8085-7509C04A20A6}" type="presOf" srcId="{722F3EE7-F1ED-4747-BABE-D5193433A6C2}" destId="{7FAAC15B-B09D-4273-B8BB-7AA09C9943EB}" srcOrd="0" destOrd="0" presId="urn:microsoft.com/office/officeart/2005/8/layout/chevron1"/>
    <dgm:cxn modelId="{D3D68609-AFB3-45F4-A927-9E1E36E1ADB7}" srcId="{43E2B7A1-61E9-401B-A103-35447287B830}" destId="{143DE9F6-9345-4FC5-BDE1-871FE991D82A}" srcOrd="1" destOrd="0" parTransId="{BE05C30A-9B33-4972-8281-BC756A352B11}" sibTransId="{0F24F9C1-504D-4E89-964F-DA708A97717F}"/>
    <dgm:cxn modelId="{6F1A5909-E60B-4A64-BACE-6DFD7ACCF647}" type="presOf" srcId="{D1D8320B-91D2-4486-9399-1F09FB851A26}" destId="{0B9EDCF6-A386-4969-BCE7-DF6F75AF55A9}" srcOrd="0" destOrd="0" presId="urn:microsoft.com/office/officeart/2005/8/layout/chevron1"/>
    <dgm:cxn modelId="{FE04B7CC-42D3-418A-954F-E462A4A82831}" type="presParOf" srcId="{364A076C-A699-46C5-9AEC-AB4BCAB43E30}" destId="{7FAAC15B-B09D-4273-B8BB-7AA09C9943EB}" srcOrd="0" destOrd="0" presId="urn:microsoft.com/office/officeart/2005/8/layout/chevron1"/>
    <dgm:cxn modelId="{E25CC40F-24FF-4D86-8ABA-747603B60535}" type="presParOf" srcId="{364A076C-A699-46C5-9AEC-AB4BCAB43E30}" destId="{72E59707-FD57-4ACB-ABFC-B168665EEEAF}" srcOrd="1" destOrd="0" presId="urn:microsoft.com/office/officeart/2005/8/layout/chevron1"/>
    <dgm:cxn modelId="{788D0B31-E69C-4EE6-B9BB-A453D80154DB}" type="presParOf" srcId="{364A076C-A699-46C5-9AEC-AB4BCAB43E30}" destId="{4ECCB1E8-A330-477B-920F-3C5B7E51EA28}" srcOrd="2" destOrd="0" presId="urn:microsoft.com/office/officeart/2005/8/layout/chevron1"/>
    <dgm:cxn modelId="{9FF21804-F291-4359-A70A-AEB959A9E31C}" type="presParOf" srcId="{364A076C-A699-46C5-9AEC-AB4BCAB43E30}" destId="{98146009-2A22-4FEC-9108-615C7474B136}" srcOrd="3" destOrd="0" presId="urn:microsoft.com/office/officeart/2005/8/layout/chevron1"/>
    <dgm:cxn modelId="{F46940E5-D5CE-43C5-A2C4-12BCB385EFE2}" type="presParOf" srcId="{364A076C-A699-46C5-9AEC-AB4BCAB43E30}" destId="{B1AEBFC2-1EB2-48B2-961A-D6D324320C6D}" srcOrd="4" destOrd="0" presId="urn:microsoft.com/office/officeart/2005/8/layout/chevron1"/>
    <dgm:cxn modelId="{65BA2227-9261-4BF7-8D6D-1EE23D92410B}" type="presParOf" srcId="{364A076C-A699-46C5-9AEC-AB4BCAB43E30}" destId="{B5ABA100-E920-4135-A5EB-E71221B3A8C4}" srcOrd="5" destOrd="0" presId="urn:microsoft.com/office/officeart/2005/8/layout/chevron1"/>
    <dgm:cxn modelId="{94C4D6CE-A727-427C-A3FE-983DB8E5DAE8}" type="presParOf" srcId="{364A076C-A699-46C5-9AEC-AB4BCAB43E30}" destId="{0B9EDCF6-A386-4969-BCE7-DF6F75AF55A9}" srcOrd="6" destOrd="0" presId="urn:microsoft.com/office/officeart/2005/8/layout/chevron1"/>
    <dgm:cxn modelId="{D9A5B701-2FFC-4D0A-A8DF-32811AC3099E}" type="presParOf" srcId="{364A076C-A699-46C5-9AEC-AB4BCAB43E30}" destId="{4DF2A653-9AFF-4ADA-9612-B3C72BC6A7A2}" srcOrd="7" destOrd="0" presId="urn:microsoft.com/office/officeart/2005/8/layout/chevron1"/>
    <dgm:cxn modelId="{65A5FA62-40A3-48E6-8BC8-CAE893960FAA}" type="presParOf" srcId="{364A076C-A699-46C5-9AEC-AB4BCAB43E30}" destId="{A1862056-9954-454F-83F5-F4F451AAA23D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83374D-C78D-43A3-A970-7BCE64E6A3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B8A7451-AF37-44EC-8564-767A5B35EDE3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Rückblick</a:t>
          </a:r>
          <a:br>
            <a:rPr lang="de-DE" dirty="0"/>
          </a:br>
          <a:r>
            <a:rPr lang="de-DE" dirty="0"/>
            <a:t>Phase 1</a:t>
          </a:r>
        </a:p>
      </dgm:t>
    </dgm:pt>
    <dgm:pt modelId="{E9DF24BA-78D5-47AD-8F9F-0909E5BCC87B}" type="parTrans" cxnId="{80F216F4-BCB6-46E7-ADF0-DDEFFD7B5DB4}">
      <dgm:prSet/>
      <dgm:spPr/>
      <dgm:t>
        <a:bodyPr/>
        <a:lstStyle/>
        <a:p>
          <a:endParaRPr lang="de-DE"/>
        </a:p>
      </dgm:t>
    </dgm:pt>
    <dgm:pt modelId="{C294AFD5-15E6-4620-930D-5BDE4132D1D5}" type="sibTrans" cxnId="{80F216F4-BCB6-46E7-ADF0-DDEFFD7B5DB4}">
      <dgm:prSet/>
      <dgm:spPr/>
      <dgm:t>
        <a:bodyPr/>
        <a:lstStyle/>
        <a:p>
          <a:endParaRPr lang="de-DE"/>
        </a:p>
      </dgm:t>
    </dgm:pt>
    <dgm:pt modelId="{3E815AAE-6AB7-4D8C-B99E-DF18341AA3D9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Veränderungen</a:t>
          </a:r>
        </a:p>
      </dgm:t>
    </dgm:pt>
    <dgm:pt modelId="{1C424F74-B4FF-4345-A37D-66F584835AB8}" type="parTrans" cxnId="{498F6BFE-7981-406D-81FE-272BD405F8EE}">
      <dgm:prSet/>
      <dgm:spPr/>
      <dgm:t>
        <a:bodyPr/>
        <a:lstStyle/>
        <a:p>
          <a:endParaRPr lang="de-DE"/>
        </a:p>
      </dgm:t>
    </dgm:pt>
    <dgm:pt modelId="{1EECE6D5-FC46-4860-9CD6-22498978B359}" type="sibTrans" cxnId="{498F6BFE-7981-406D-81FE-272BD405F8EE}">
      <dgm:prSet/>
      <dgm:spPr/>
      <dgm:t>
        <a:bodyPr/>
        <a:lstStyle/>
        <a:p>
          <a:endParaRPr lang="de-DE"/>
        </a:p>
      </dgm:t>
    </dgm:pt>
    <dgm:pt modelId="{B138B07E-0C92-4E33-AF6F-BAE71D9049D8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1</a:t>
          </a:r>
        </a:p>
      </dgm:t>
    </dgm:pt>
    <dgm:pt modelId="{C560D590-CB2D-46D0-9795-D8772EF17100}" type="parTrans" cxnId="{93025BD8-A6AC-4512-8377-78702A5E6D40}">
      <dgm:prSet/>
      <dgm:spPr/>
      <dgm:t>
        <a:bodyPr/>
        <a:lstStyle/>
        <a:p>
          <a:endParaRPr lang="de-DE"/>
        </a:p>
      </dgm:t>
    </dgm:pt>
    <dgm:pt modelId="{75FB62BA-C492-4E0B-A068-33386135CECC}" type="sibTrans" cxnId="{93025BD8-A6AC-4512-8377-78702A5E6D40}">
      <dgm:prSet/>
      <dgm:spPr/>
      <dgm:t>
        <a:bodyPr/>
        <a:lstStyle/>
        <a:p>
          <a:endParaRPr lang="de-DE"/>
        </a:p>
      </dgm:t>
    </dgm:pt>
    <dgm:pt modelId="{723B0B2B-4CD2-4F0B-A7BD-9F4D7B1DB527}">
      <dgm:prSet phldrT="[Text]"/>
      <dgm:spPr>
        <a:solidFill>
          <a:srgbClr val="9A2120"/>
        </a:solidFill>
      </dgm:spPr>
      <dgm:t>
        <a:bodyPr/>
        <a:lstStyle/>
        <a:p>
          <a:r>
            <a:rPr lang="de-DE" dirty="0"/>
            <a:t>Fallstudie 2</a:t>
          </a:r>
        </a:p>
      </dgm:t>
    </dgm:pt>
    <dgm:pt modelId="{59D5EFFC-4827-4D8D-91F6-B86896DA6CAC}" type="parTrans" cxnId="{78112C30-1C59-48D8-B4F8-AE055777C04F}">
      <dgm:prSet/>
      <dgm:spPr/>
      <dgm:t>
        <a:bodyPr/>
        <a:lstStyle/>
        <a:p>
          <a:endParaRPr lang="de-DE"/>
        </a:p>
      </dgm:t>
    </dgm:pt>
    <dgm:pt modelId="{A2200CB8-AEC4-4699-9B03-92814C123C6C}" type="sibTrans" cxnId="{78112C30-1C59-48D8-B4F8-AE055777C04F}">
      <dgm:prSet/>
      <dgm:spPr/>
      <dgm:t>
        <a:bodyPr/>
        <a:lstStyle/>
        <a:p>
          <a:endParaRPr lang="de-DE"/>
        </a:p>
      </dgm:t>
    </dgm:pt>
    <dgm:pt modelId="{DA49572B-217B-4DCB-B01E-047FB3ADD7F3}" type="pres">
      <dgm:prSet presAssocID="{A183374D-C78D-43A3-A970-7BCE64E6A380}" presName="Name0" presStyleCnt="0">
        <dgm:presLayoutVars>
          <dgm:dir/>
          <dgm:animLvl val="lvl"/>
          <dgm:resizeHandles val="exact"/>
        </dgm:presLayoutVars>
      </dgm:prSet>
      <dgm:spPr/>
    </dgm:pt>
    <dgm:pt modelId="{5F0077E2-EE8C-4A62-9198-611113A0F425}" type="pres">
      <dgm:prSet presAssocID="{7B8A7451-AF37-44EC-8564-767A5B35EDE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3164F68-5029-41E0-A260-E2A9243D4F99}" type="pres">
      <dgm:prSet presAssocID="{C294AFD5-15E6-4620-930D-5BDE4132D1D5}" presName="parTxOnlySpace" presStyleCnt="0"/>
      <dgm:spPr/>
    </dgm:pt>
    <dgm:pt modelId="{A0BACE3D-FFD9-4895-A746-C9E6756C0807}" type="pres">
      <dgm:prSet presAssocID="{3E815AAE-6AB7-4D8C-B99E-DF18341AA3D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83D36C8-5DDB-4CCC-A329-FCFAC79A52D0}" type="pres">
      <dgm:prSet presAssocID="{1EECE6D5-FC46-4860-9CD6-22498978B359}" presName="parTxOnlySpace" presStyleCnt="0"/>
      <dgm:spPr/>
    </dgm:pt>
    <dgm:pt modelId="{999E5ABE-CD00-4E0A-B3FD-EE0F9B45D0EF}" type="pres">
      <dgm:prSet presAssocID="{B138B07E-0C92-4E33-AF6F-BAE71D9049D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37E6A6-C0A7-447C-967E-A02971B5F6C4}" type="pres">
      <dgm:prSet presAssocID="{75FB62BA-C492-4E0B-A068-33386135CECC}" presName="parTxOnlySpace" presStyleCnt="0"/>
      <dgm:spPr/>
    </dgm:pt>
    <dgm:pt modelId="{63B49E9E-B2E6-432C-ACE5-9FA7EEBDE9A2}" type="pres">
      <dgm:prSet presAssocID="{723B0B2B-4CD2-4F0B-A7BD-9F4D7B1DB52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C73D4D9-7DFF-4BBA-A06F-F860813712EA}" type="presOf" srcId="{7B8A7451-AF37-44EC-8564-767A5B35EDE3}" destId="{5F0077E2-EE8C-4A62-9198-611113A0F425}" srcOrd="0" destOrd="0" presId="urn:microsoft.com/office/officeart/2005/8/layout/chevron1"/>
    <dgm:cxn modelId="{78112C30-1C59-48D8-B4F8-AE055777C04F}" srcId="{A183374D-C78D-43A3-A970-7BCE64E6A380}" destId="{723B0B2B-4CD2-4F0B-A7BD-9F4D7B1DB527}" srcOrd="3" destOrd="0" parTransId="{59D5EFFC-4827-4D8D-91F6-B86896DA6CAC}" sibTransId="{A2200CB8-AEC4-4699-9B03-92814C123C6C}"/>
    <dgm:cxn modelId="{80F216F4-BCB6-46E7-ADF0-DDEFFD7B5DB4}" srcId="{A183374D-C78D-43A3-A970-7BCE64E6A380}" destId="{7B8A7451-AF37-44EC-8564-767A5B35EDE3}" srcOrd="0" destOrd="0" parTransId="{E9DF24BA-78D5-47AD-8F9F-0909E5BCC87B}" sibTransId="{C294AFD5-15E6-4620-930D-5BDE4132D1D5}"/>
    <dgm:cxn modelId="{0C461D42-5423-4C71-88CC-F4E73D4A9CDD}" type="presOf" srcId="{3E815AAE-6AB7-4D8C-B99E-DF18341AA3D9}" destId="{A0BACE3D-FFD9-4895-A746-C9E6756C0807}" srcOrd="0" destOrd="0" presId="urn:microsoft.com/office/officeart/2005/8/layout/chevron1"/>
    <dgm:cxn modelId="{DD3E080B-33E6-43CC-8997-28C19DAD16B5}" type="presOf" srcId="{B138B07E-0C92-4E33-AF6F-BAE71D9049D8}" destId="{999E5ABE-CD00-4E0A-B3FD-EE0F9B45D0EF}" srcOrd="0" destOrd="0" presId="urn:microsoft.com/office/officeart/2005/8/layout/chevron1"/>
    <dgm:cxn modelId="{E1CC8E59-1E06-4AF0-8475-4FCD7E223559}" type="presOf" srcId="{723B0B2B-4CD2-4F0B-A7BD-9F4D7B1DB527}" destId="{63B49E9E-B2E6-432C-ACE5-9FA7EEBDE9A2}" srcOrd="0" destOrd="0" presId="urn:microsoft.com/office/officeart/2005/8/layout/chevron1"/>
    <dgm:cxn modelId="{93025BD8-A6AC-4512-8377-78702A5E6D40}" srcId="{A183374D-C78D-43A3-A970-7BCE64E6A380}" destId="{B138B07E-0C92-4E33-AF6F-BAE71D9049D8}" srcOrd="2" destOrd="0" parTransId="{C560D590-CB2D-46D0-9795-D8772EF17100}" sibTransId="{75FB62BA-C492-4E0B-A068-33386135CECC}"/>
    <dgm:cxn modelId="{498F6BFE-7981-406D-81FE-272BD405F8EE}" srcId="{A183374D-C78D-43A3-A970-7BCE64E6A380}" destId="{3E815AAE-6AB7-4D8C-B99E-DF18341AA3D9}" srcOrd="1" destOrd="0" parTransId="{1C424F74-B4FF-4345-A37D-66F584835AB8}" sibTransId="{1EECE6D5-FC46-4860-9CD6-22498978B359}"/>
    <dgm:cxn modelId="{2988DDAE-E440-4F46-A609-D2985010C355}" type="presOf" srcId="{A183374D-C78D-43A3-A970-7BCE64E6A380}" destId="{DA49572B-217B-4DCB-B01E-047FB3ADD7F3}" srcOrd="0" destOrd="0" presId="urn:microsoft.com/office/officeart/2005/8/layout/chevron1"/>
    <dgm:cxn modelId="{FC8F9ACC-EC0A-4516-B1F2-9C5734010C60}" type="presParOf" srcId="{DA49572B-217B-4DCB-B01E-047FB3ADD7F3}" destId="{5F0077E2-EE8C-4A62-9198-611113A0F425}" srcOrd="0" destOrd="0" presId="urn:microsoft.com/office/officeart/2005/8/layout/chevron1"/>
    <dgm:cxn modelId="{A0C64FB6-8EC4-40D8-A5A4-689DC61A5627}" type="presParOf" srcId="{DA49572B-217B-4DCB-B01E-047FB3ADD7F3}" destId="{03164F68-5029-41E0-A260-E2A9243D4F99}" srcOrd="1" destOrd="0" presId="urn:microsoft.com/office/officeart/2005/8/layout/chevron1"/>
    <dgm:cxn modelId="{00974CFF-EB1E-4EFA-897C-F6F4F4AB04B4}" type="presParOf" srcId="{DA49572B-217B-4DCB-B01E-047FB3ADD7F3}" destId="{A0BACE3D-FFD9-4895-A746-C9E6756C0807}" srcOrd="2" destOrd="0" presId="urn:microsoft.com/office/officeart/2005/8/layout/chevron1"/>
    <dgm:cxn modelId="{07A5B680-00E3-457B-AA9D-2A85FBC8F4D4}" type="presParOf" srcId="{DA49572B-217B-4DCB-B01E-047FB3ADD7F3}" destId="{283D36C8-5DDB-4CCC-A329-FCFAC79A52D0}" srcOrd="3" destOrd="0" presId="urn:microsoft.com/office/officeart/2005/8/layout/chevron1"/>
    <dgm:cxn modelId="{795EBFB6-6DEF-4A5D-BEB6-D1282AA2A957}" type="presParOf" srcId="{DA49572B-217B-4DCB-B01E-047FB3ADD7F3}" destId="{999E5ABE-CD00-4E0A-B3FD-EE0F9B45D0EF}" srcOrd="4" destOrd="0" presId="urn:microsoft.com/office/officeart/2005/8/layout/chevron1"/>
    <dgm:cxn modelId="{5AF402FE-38A6-4ED5-81AE-F1F2957C32E3}" type="presParOf" srcId="{DA49572B-217B-4DCB-B01E-047FB3ADD7F3}" destId="{8637E6A6-C0A7-447C-967E-A02971B5F6C4}" srcOrd="5" destOrd="0" presId="urn:microsoft.com/office/officeart/2005/8/layout/chevron1"/>
    <dgm:cxn modelId="{C5590EF1-AB66-4F04-8D18-31F24D140313}" type="presParOf" srcId="{DA49572B-217B-4DCB-B01E-047FB3ADD7F3}" destId="{63B49E9E-B2E6-432C-ACE5-9FA7EEBDE9A2}" srcOrd="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18E79364-485C-4E2E-9F27-C66EEB9262E5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534F45A4-7A18-4428-B2AC-B8559A21B4FC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B22FCAD-F17A-46F0-B4D6-E9D611223506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F030B5F4-7069-4A7C-8381-5DAA65062B89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AC15B-B09D-4273-B8BB-7AA09C9943EB}">
      <dsp:nvSpPr>
        <dsp:cNvPr id="0" name=""/>
        <dsp:cNvSpPr/>
      </dsp:nvSpPr>
      <dsp:spPr>
        <a:xfrm>
          <a:off x="2976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Rückblick Phase 1</a:t>
          </a:r>
        </a:p>
      </dsp:txBody>
      <dsp:txXfrm>
        <a:off x="146116" y="0"/>
        <a:ext cx="2363122" cy="286279"/>
      </dsp:txXfrm>
    </dsp:sp>
    <dsp:sp modelId="{4ECCB1E8-A330-477B-920F-3C5B7E51EA28}">
      <dsp:nvSpPr>
        <dsp:cNvPr id="0" name=""/>
        <dsp:cNvSpPr/>
      </dsp:nvSpPr>
      <dsp:spPr>
        <a:xfrm>
          <a:off x="2387438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Veränderungen</a:t>
          </a:r>
        </a:p>
      </dsp:txBody>
      <dsp:txXfrm>
        <a:off x="2530578" y="0"/>
        <a:ext cx="2363122" cy="286279"/>
      </dsp:txXfrm>
    </dsp:sp>
    <dsp:sp modelId="{B1AEBFC2-1EB2-48B2-961A-D6D324320C6D}">
      <dsp:nvSpPr>
        <dsp:cNvPr id="0" name=""/>
        <dsp:cNvSpPr/>
      </dsp:nvSpPr>
      <dsp:spPr>
        <a:xfrm>
          <a:off x="4771899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1</a:t>
          </a:r>
        </a:p>
      </dsp:txBody>
      <dsp:txXfrm>
        <a:off x="4915039" y="0"/>
        <a:ext cx="2363122" cy="286279"/>
      </dsp:txXfrm>
    </dsp:sp>
    <dsp:sp modelId="{0B9EDCF6-A386-4969-BCE7-DF6F75AF55A9}">
      <dsp:nvSpPr>
        <dsp:cNvPr id="0" name=""/>
        <dsp:cNvSpPr/>
      </dsp:nvSpPr>
      <dsp:spPr>
        <a:xfrm>
          <a:off x="7156360" y="0"/>
          <a:ext cx="2649401" cy="286279"/>
        </a:xfrm>
        <a:prstGeom prst="chevron">
          <a:avLst/>
        </a:prstGeom>
        <a:solidFill>
          <a:srgbClr val="3E3E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Fallstudie 2</a:t>
          </a:r>
        </a:p>
      </dsp:txBody>
      <dsp:txXfrm>
        <a:off x="7299500" y="0"/>
        <a:ext cx="2363122" cy="286279"/>
      </dsp:txXfrm>
    </dsp:sp>
    <dsp:sp modelId="{A1862056-9954-454F-83F5-F4F451AAA23D}">
      <dsp:nvSpPr>
        <dsp:cNvPr id="0" name=""/>
        <dsp:cNvSpPr/>
      </dsp:nvSpPr>
      <dsp:spPr>
        <a:xfrm>
          <a:off x="9540821" y="0"/>
          <a:ext cx="2649401" cy="286279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Live-Demo</a:t>
          </a:r>
        </a:p>
      </dsp:txBody>
      <dsp:txXfrm>
        <a:off x="9683961" y="0"/>
        <a:ext cx="2363122" cy="286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077E2-EE8C-4A62-9198-611113A0F425}">
      <dsp:nvSpPr>
        <dsp:cNvPr id="0" name=""/>
        <dsp:cNvSpPr/>
      </dsp:nvSpPr>
      <dsp:spPr>
        <a:xfrm>
          <a:off x="4877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Rückblick</a:t>
          </a:r>
          <a:br>
            <a:rPr lang="de-DE" sz="2000" kern="1200" dirty="0"/>
          </a:br>
          <a:r>
            <a:rPr lang="de-DE" sz="2000" kern="1200" dirty="0"/>
            <a:t>Phase 1</a:t>
          </a:r>
        </a:p>
      </dsp:txBody>
      <dsp:txXfrm>
        <a:off x="572760" y="210081"/>
        <a:ext cx="1703651" cy="1135766"/>
      </dsp:txXfrm>
    </dsp:sp>
    <dsp:sp modelId="{A0BACE3D-FFD9-4895-A746-C9E6756C0807}">
      <dsp:nvSpPr>
        <dsp:cNvPr id="0" name=""/>
        <dsp:cNvSpPr/>
      </dsp:nvSpPr>
      <dsp:spPr>
        <a:xfrm>
          <a:off x="2560353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Veränderungen</a:t>
          </a:r>
        </a:p>
      </dsp:txBody>
      <dsp:txXfrm>
        <a:off x="3128236" y="210081"/>
        <a:ext cx="1703651" cy="1135766"/>
      </dsp:txXfrm>
    </dsp:sp>
    <dsp:sp modelId="{999E5ABE-CD00-4E0A-B3FD-EE0F9B45D0EF}">
      <dsp:nvSpPr>
        <dsp:cNvPr id="0" name=""/>
        <dsp:cNvSpPr/>
      </dsp:nvSpPr>
      <dsp:spPr>
        <a:xfrm>
          <a:off x="5115829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1</a:t>
          </a:r>
        </a:p>
      </dsp:txBody>
      <dsp:txXfrm>
        <a:off x="5683712" y="210081"/>
        <a:ext cx="1703651" cy="1135766"/>
      </dsp:txXfrm>
    </dsp:sp>
    <dsp:sp modelId="{63B49E9E-B2E6-432C-ACE5-9FA7EEBDE9A2}">
      <dsp:nvSpPr>
        <dsp:cNvPr id="0" name=""/>
        <dsp:cNvSpPr/>
      </dsp:nvSpPr>
      <dsp:spPr>
        <a:xfrm>
          <a:off x="7671304" y="210081"/>
          <a:ext cx="2839417" cy="1135766"/>
        </a:xfrm>
        <a:prstGeom prst="chevron">
          <a:avLst/>
        </a:prstGeom>
        <a:solidFill>
          <a:srgbClr val="9A212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Fallstudie 2</a:t>
          </a:r>
        </a:p>
      </dsp:txBody>
      <dsp:txXfrm>
        <a:off x="8239187" y="210081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F51E1-E418-4EEC-836E-5CFF5E7A6C5B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4568-92E9-469B-8709-E97D78C050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390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480F6-1629-4183-9B8E-99B98793D212}" type="datetimeFigureOut">
              <a:rPr lang="de-DE" smtClean="0"/>
              <a:t>22.01.2017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D43BA-BF3B-4C35-86C4-88F3F3542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72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7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wird eine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-Applikation mit vorgeschalteter Landingpage entwickelt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Das System wird in JavaScript und HTML &amp; CSS entwickelt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Es wird auf Frameworks u.a. </a:t>
            </a:r>
            <a:r>
              <a:rPr lang="de-DE" dirty="0" err="1">
                <a:sym typeface="Wingdings" panose="05000000000000000000" pitchFamily="2" charset="2"/>
              </a:rPr>
              <a:t>jQuery</a:t>
            </a:r>
            <a:r>
              <a:rPr lang="de-DE" dirty="0">
                <a:sym typeface="Wingdings" panose="05000000000000000000" pitchFamily="2" charset="2"/>
              </a:rPr>
              <a:t> zurückgegriffen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59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Die meisten der erdachten Visualisierungskonzepte erhielten kaum Framework-Unterstützung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Review-Gespräch mit Herrn Rathke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Zwei neue Ansätze entwickelt: Explorer und </a:t>
            </a:r>
            <a:r>
              <a:rPr lang="de-DE" dirty="0" err="1">
                <a:sym typeface="Wingdings" panose="05000000000000000000" pitchFamily="2" charset="2"/>
              </a:rPr>
              <a:t>Bubbles</a:t>
            </a:r>
            <a:r>
              <a:rPr lang="de-DE" dirty="0">
                <a:sym typeface="Wingdings" panose="05000000000000000000" pitchFamily="2" charset="2"/>
              </a:rPr>
              <a:t>, die gleich genauer vorgestellt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863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Entwicklung mit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-App Ansatz begonnen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06.01.2017 Email Google: </a:t>
            </a:r>
            <a:r>
              <a:rPr lang="de-DE" dirty="0" err="1">
                <a:sym typeface="Wingdings" panose="05000000000000000000" pitchFamily="2" charset="2"/>
              </a:rPr>
              <a:t>Hangouts</a:t>
            </a:r>
            <a:r>
              <a:rPr lang="de-DE" dirty="0">
                <a:sym typeface="Wingdings" panose="05000000000000000000" pitchFamily="2" charset="2"/>
              </a:rPr>
              <a:t>-API mit sofortiger Wirkung geschlossen </a:t>
            </a:r>
            <a:r>
              <a:rPr lang="de-DE" b="1" dirty="0">
                <a:sym typeface="Wingdings" panose="05000000000000000000" pitchFamily="2" charset="2"/>
              </a:rPr>
              <a:t>(KLICK)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Erzwungener Rückgriff auf getrennten Ansatz, weil einzig verbliebener </a:t>
            </a:r>
            <a:r>
              <a:rPr lang="de-DE" b="1" dirty="0">
                <a:sym typeface="Wingdings" panose="05000000000000000000" pitchFamily="2" charset="2"/>
              </a:rPr>
              <a:t>(KLICK)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Applikation wird direkt in Link-Landingpage eingebettet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KEINE DIREKTE VERBINDUNG MEHR ZU HANGOUTS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Freier, weniger Bindungen an Google-Richtlinien und theoretische Unabhängigkeit vom Gesprächstool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D43BA-BF3B-4C35-86C4-88F3F3542AE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47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1588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1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34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18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47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30445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5781737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6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508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4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10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726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67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61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943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3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497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0662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4549723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76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810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95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34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551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731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425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229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09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880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3573838"/>
            <a:ext cx="3459481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3573838"/>
            <a:ext cx="3524595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3573838"/>
            <a:ext cx="3531523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92549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genüberstellung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429878" y="184921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6067687" y="1849212"/>
            <a:ext cx="264046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8708149" y="1849212"/>
            <a:ext cx="2645651" cy="17069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3429878" y="3556151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6067687" y="3556151"/>
            <a:ext cx="264046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8708149" y="3556151"/>
            <a:ext cx="2645651" cy="249358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13"/>
          <p:cNvSpPr>
            <a:spLocks noGrp="1"/>
          </p:cNvSpPr>
          <p:nvPr>
            <p:ph sz="quarter" idx="22"/>
          </p:nvPr>
        </p:nvSpPr>
        <p:spPr>
          <a:xfrm>
            <a:off x="838199" y="1852722"/>
            <a:ext cx="2591680" cy="170693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13"/>
          <p:cNvSpPr>
            <a:spLocks noGrp="1"/>
          </p:cNvSpPr>
          <p:nvPr>
            <p:ph sz="quarter" idx="23"/>
          </p:nvPr>
        </p:nvSpPr>
        <p:spPr>
          <a:xfrm>
            <a:off x="838198" y="3559660"/>
            <a:ext cx="2591680" cy="2493588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30816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2900446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5998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17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67356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794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642474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139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9439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0987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932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05013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14633524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346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122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22550706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395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131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72333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697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5259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284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54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6286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628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13"/>
          <p:cNvSpPr>
            <a:spLocks noGrp="1"/>
          </p:cNvSpPr>
          <p:nvPr>
            <p:ph sz="quarter" idx="19"/>
          </p:nvPr>
        </p:nvSpPr>
        <p:spPr>
          <a:xfrm>
            <a:off x="838200" y="2472994"/>
            <a:ext cx="3459481" cy="3594432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3"/>
          <p:cNvSpPr>
            <a:spLocks noGrp="1"/>
          </p:cNvSpPr>
          <p:nvPr>
            <p:ph sz="quarter" idx="20"/>
          </p:nvPr>
        </p:nvSpPr>
        <p:spPr>
          <a:xfrm>
            <a:off x="4297681" y="2495550"/>
            <a:ext cx="3524595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21"/>
          </p:nvPr>
        </p:nvSpPr>
        <p:spPr>
          <a:xfrm>
            <a:off x="7822276" y="2495550"/>
            <a:ext cx="3531523" cy="3571875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01767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genüberstellung Pro / Con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838200" y="1866899"/>
            <a:ext cx="3459481" cy="192405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Inhaltsplatzhalter 13"/>
          <p:cNvSpPr>
            <a:spLocks noGrp="1"/>
          </p:cNvSpPr>
          <p:nvPr>
            <p:ph sz="quarter" idx="17"/>
          </p:nvPr>
        </p:nvSpPr>
        <p:spPr>
          <a:xfrm>
            <a:off x="4297681" y="1866899"/>
            <a:ext cx="3524595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3"/>
          <p:cNvSpPr>
            <a:spLocks noGrp="1"/>
          </p:cNvSpPr>
          <p:nvPr>
            <p:ph sz="quarter" idx="18"/>
          </p:nvPr>
        </p:nvSpPr>
        <p:spPr>
          <a:xfrm>
            <a:off x="7822276" y="1866899"/>
            <a:ext cx="3531523" cy="19240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4367871"/>
              </p:ext>
            </p:extLst>
          </p:nvPr>
        </p:nvGraphicFramePr>
        <p:xfrm>
          <a:off x="290511" y="3960812"/>
          <a:ext cx="11063291" cy="1981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689">
                  <a:extLst>
                    <a:ext uri="{9D8B030D-6E8A-4147-A177-3AD203B41FA5}">
                      <a16:colId xmlns:a16="http://schemas.microsoft.com/office/drawing/2014/main" val="2845849044"/>
                    </a:ext>
                  </a:extLst>
                </a:gridCol>
                <a:gridCol w="3459874">
                  <a:extLst>
                    <a:ext uri="{9D8B030D-6E8A-4147-A177-3AD203B41FA5}">
                      <a16:colId xmlns:a16="http://schemas.microsoft.com/office/drawing/2014/main" val="4015156089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1353982586"/>
                    </a:ext>
                  </a:extLst>
                </a:gridCol>
                <a:gridCol w="3527864">
                  <a:extLst>
                    <a:ext uri="{9D8B030D-6E8A-4147-A177-3AD203B41FA5}">
                      <a16:colId xmlns:a16="http://schemas.microsoft.com/office/drawing/2014/main" val="317260732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 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1223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148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2156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1849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solidFill>
                            <a:schemeClr val="bg1"/>
                          </a:solidFill>
                        </a:rPr>
                        <a:t>- -</a:t>
                      </a: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19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21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8226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5022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49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843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9535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025896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19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67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8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9788" y="595222"/>
            <a:ext cx="3932237" cy="14621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6562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diagramData" Target="../diagrams/data1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17" Type="http://schemas.microsoft.com/office/2007/relationships/diagramDrawing" Target="../diagrams/drawing1.xml"/><Relationship Id="rId2" Type="http://schemas.openxmlformats.org/officeDocument/2006/relationships/slideLayout" Target="../slideLayouts/slideLayout12.xml"/><Relationship Id="rId16" Type="http://schemas.openxmlformats.org/officeDocument/2006/relationships/diagramColors" Target="../diagrams/colors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5" Type="http://schemas.openxmlformats.org/officeDocument/2006/relationships/diagramQuickStyle" Target="../diagrams/quickStyle1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diagramLayout" Target="../diagrams/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diagramData" Target="../diagrams/data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png"/><Relationship Id="rId17" Type="http://schemas.microsoft.com/office/2007/relationships/diagramDrawing" Target="../diagrams/drawing2.xml"/><Relationship Id="rId2" Type="http://schemas.openxmlformats.org/officeDocument/2006/relationships/slideLayout" Target="../slideLayouts/slideLayout22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5" Type="http://schemas.openxmlformats.org/officeDocument/2006/relationships/diagramQuickStyle" Target="../diagrams/quickStyle2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diagramLayout" Target="../diagrams/layout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8" Type="http://schemas.openxmlformats.org/officeDocument/2006/relationships/diagramColors" Target="../diagrams/colors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32.xml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diagramData" Target="../diagrams/data3.xml"/><Relationship Id="rId10" Type="http://schemas.openxmlformats.org/officeDocument/2006/relationships/slideLayout" Target="../slideLayouts/slideLayout40.xml"/><Relationship Id="rId19" Type="http://schemas.microsoft.com/office/2007/relationships/diagramDrawing" Target="../diagrams/drawing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diagramData" Target="../diagrams/data4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1.png"/><Relationship Id="rId17" Type="http://schemas.microsoft.com/office/2007/relationships/diagramDrawing" Target="../diagrams/drawing4.xml"/><Relationship Id="rId2" Type="http://schemas.openxmlformats.org/officeDocument/2006/relationships/slideLayout" Target="../slideLayouts/slideLayout4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5" Type="http://schemas.openxmlformats.org/officeDocument/2006/relationships/diagramQuickStyle" Target="../diagrams/quickStyl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diagramLayout" Target="../diagrams/layout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diagramData" Target="../diagrams/data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1.png"/><Relationship Id="rId17" Type="http://schemas.microsoft.com/office/2007/relationships/diagramDrawing" Target="../diagrams/drawing5.xml"/><Relationship Id="rId2" Type="http://schemas.openxmlformats.org/officeDocument/2006/relationships/slideLayout" Target="../slideLayouts/slideLayout54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15" Type="http://schemas.openxmlformats.org/officeDocument/2006/relationships/diagramQuickStyle" Target="../diagrams/quickStyle5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diagramLayout" Target="../diagrams/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5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59" r:id="rId5"/>
    <p:sldLayoutId id="2147483654" r:id="rId6"/>
    <p:sldLayoutId id="2147483655" r:id="rId7"/>
    <p:sldLayoutId id="2147483651" r:id="rId8"/>
    <p:sldLayoutId id="2147483656" r:id="rId9"/>
    <p:sldLayoutId id="214748365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4" name="Diagramm 13"/>
          <p:cNvGraphicFramePr/>
          <p:nvPr userDrawn="1">
            <p:extLst>
              <p:ext uri="{D42A27DB-BD31-4B8C-83A1-F6EECF244321}">
                <p14:modId xmlns:p14="http://schemas.microsoft.com/office/powerpoint/2010/main" val="97270969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09608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12" name="Diagramm 11"/>
          <p:cNvGraphicFramePr/>
          <p:nvPr userDrawn="1">
            <p:extLst>
              <p:ext uri="{D42A27DB-BD31-4B8C-83A1-F6EECF244321}">
                <p14:modId xmlns:p14="http://schemas.microsoft.com/office/powerpoint/2010/main" val="3809613919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94825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2262264115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16962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705" r:id="rId5"/>
    <p:sldLayoutId id="214748370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463367713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24418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90512" y="6356350"/>
            <a:ext cx="109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23.01.2017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4539" y="6356350"/>
            <a:ext cx="6138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Florian Blessing, Lisa Böhler, Markus Götz, Jan Habersetzer, Wendelin Herrmann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82052" y="6356350"/>
            <a:ext cx="590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1588-5235-4A3E-9519-E5C37E4E16B7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2" y="6217012"/>
            <a:ext cx="2006561" cy="612000"/>
          </a:xfrm>
          <a:prstGeom prst="rect">
            <a:avLst/>
          </a:prstGeom>
        </p:spPr>
      </p:pic>
      <p:graphicFrame>
        <p:nvGraphicFramePr>
          <p:cNvPr id="9" name="Diagramm 8"/>
          <p:cNvGraphicFramePr/>
          <p:nvPr userDrawn="1">
            <p:extLst>
              <p:ext uri="{D42A27DB-BD31-4B8C-83A1-F6EECF244321}">
                <p14:modId xmlns:p14="http://schemas.microsoft.com/office/powerpoint/2010/main" val="1061109577"/>
              </p:ext>
            </p:extLst>
          </p:nvPr>
        </p:nvGraphicFramePr>
        <p:xfrm>
          <a:off x="0" y="132821"/>
          <a:ext cx="12193200" cy="28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8054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212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212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oxsacktest.shop/Cloud/bubble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Abschlusspräsentation </a:t>
            </a:r>
            <a:br>
              <a:rPr lang="de-DE" b="1" dirty="0"/>
            </a:br>
            <a:r>
              <a:rPr lang="de-DE" b="1" dirty="0"/>
              <a:t>Cloud-Projekt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Challenge 5: „User Experience“</a:t>
            </a:r>
          </a:p>
          <a:p>
            <a:r>
              <a:rPr lang="de-DE" dirty="0"/>
              <a:t>Florian Blessing, Lisa Böhler, Markus Götz, Jan Habersetzer, Wendelin Herrmann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3" y="6169353"/>
            <a:ext cx="2008262" cy="5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Systemübersicht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2056" name="Picture 8" descr="Systemübersicht neu korrigier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62000"/>
            <a:ext cx="5181600" cy="29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ystemübersicht alt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61999"/>
            <a:ext cx="5181600" cy="29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781272" y="5061528"/>
            <a:ext cx="329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als </a:t>
            </a:r>
            <a:r>
              <a:rPr lang="de-DE" sz="2400" dirty="0" err="1"/>
              <a:t>Hangouts</a:t>
            </a:r>
            <a:r>
              <a:rPr lang="de-DE" sz="2400" dirty="0"/>
              <a:t>-Applikation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828481" y="5061528"/>
            <a:ext cx="186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alleinstehend</a:t>
            </a:r>
          </a:p>
        </p:txBody>
      </p:sp>
    </p:spTree>
    <p:extLst>
      <p:ext uri="{BB962C8B-B14F-4D97-AF65-F5344CB8AC3E}">
        <p14:creationId xmlns:p14="http://schemas.microsoft.com/office/powerpoint/2010/main" val="14320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Umstellung auf User Stories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7" name="Freeform 18"/>
          <p:cNvSpPr>
            <a:spLocks noChangeAspect="1" noEditPoints="1"/>
          </p:cNvSpPr>
          <p:nvPr/>
        </p:nvSpPr>
        <p:spPr bwMode="auto">
          <a:xfrm>
            <a:off x="3367970" y="2733628"/>
            <a:ext cx="814980" cy="1080000"/>
          </a:xfrm>
          <a:custGeom>
            <a:avLst/>
            <a:gdLst>
              <a:gd name="T0" fmla="*/ 0 w 62"/>
              <a:gd name="T1" fmla="*/ 41 h 82"/>
              <a:gd name="T2" fmla="*/ 1 w 62"/>
              <a:gd name="T3" fmla="*/ 35 h 82"/>
              <a:gd name="T4" fmla="*/ 2 w 62"/>
              <a:gd name="T5" fmla="*/ 29 h 82"/>
              <a:gd name="T6" fmla="*/ 5 w 62"/>
              <a:gd name="T7" fmla="*/ 24 h 82"/>
              <a:gd name="T8" fmla="*/ 9 w 62"/>
              <a:gd name="T9" fmla="*/ 19 h 82"/>
              <a:gd name="T10" fmla="*/ 19 w 62"/>
              <a:gd name="T11" fmla="*/ 13 h 82"/>
              <a:gd name="T12" fmla="*/ 31 w 62"/>
              <a:gd name="T13" fmla="*/ 10 h 82"/>
              <a:gd name="T14" fmla="*/ 31 w 62"/>
              <a:gd name="T15" fmla="*/ 0 h 82"/>
              <a:gd name="T16" fmla="*/ 57 w 62"/>
              <a:gd name="T17" fmla="*/ 16 h 82"/>
              <a:gd name="T18" fmla="*/ 31 w 62"/>
              <a:gd name="T19" fmla="*/ 32 h 82"/>
              <a:gd name="T20" fmla="*/ 31 w 62"/>
              <a:gd name="T21" fmla="*/ 22 h 82"/>
              <a:gd name="T22" fmla="*/ 17 w 62"/>
              <a:gd name="T23" fmla="*/ 28 h 82"/>
              <a:gd name="T24" fmla="*/ 12 w 62"/>
              <a:gd name="T25" fmla="*/ 41 h 82"/>
              <a:gd name="T26" fmla="*/ 13 w 62"/>
              <a:gd name="T27" fmla="*/ 48 h 82"/>
              <a:gd name="T28" fmla="*/ 3 w 62"/>
              <a:gd name="T29" fmla="*/ 54 h 82"/>
              <a:gd name="T30" fmla="*/ 0 w 62"/>
              <a:gd name="T31" fmla="*/ 41 h 82"/>
              <a:gd name="T32" fmla="*/ 5 w 62"/>
              <a:gd name="T33" fmla="*/ 66 h 82"/>
              <a:gd name="T34" fmla="*/ 31 w 62"/>
              <a:gd name="T35" fmla="*/ 51 h 82"/>
              <a:gd name="T36" fmla="*/ 31 w 62"/>
              <a:gd name="T37" fmla="*/ 61 h 82"/>
              <a:gd name="T38" fmla="*/ 45 w 62"/>
              <a:gd name="T39" fmla="*/ 55 h 82"/>
              <a:gd name="T40" fmla="*/ 50 w 62"/>
              <a:gd name="T41" fmla="*/ 41 h 82"/>
              <a:gd name="T42" fmla="*/ 49 w 62"/>
              <a:gd name="T43" fmla="*/ 35 h 82"/>
              <a:gd name="T44" fmla="*/ 59 w 62"/>
              <a:gd name="T45" fmla="*/ 29 h 82"/>
              <a:gd name="T46" fmla="*/ 62 w 62"/>
              <a:gd name="T47" fmla="*/ 41 h 82"/>
              <a:gd name="T48" fmla="*/ 61 w 62"/>
              <a:gd name="T49" fmla="*/ 47 h 82"/>
              <a:gd name="T50" fmla="*/ 59 w 62"/>
              <a:gd name="T51" fmla="*/ 53 h 82"/>
              <a:gd name="T52" fmla="*/ 56 w 62"/>
              <a:gd name="T53" fmla="*/ 59 h 82"/>
              <a:gd name="T54" fmla="*/ 53 w 62"/>
              <a:gd name="T55" fmla="*/ 63 h 82"/>
              <a:gd name="T56" fmla="*/ 43 w 62"/>
              <a:gd name="T57" fmla="*/ 70 h 82"/>
              <a:gd name="T58" fmla="*/ 31 w 62"/>
              <a:gd name="T59" fmla="*/ 72 h 82"/>
              <a:gd name="T60" fmla="*/ 31 w 62"/>
              <a:gd name="T61" fmla="*/ 82 h 82"/>
              <a:gd name="T62" fmla="*/ 5 w 62"/>
              <a:gd name="T63" fmla="*/ 66 h 82"/>
              <a:gd name="T64" fmla="*/ 5 w 62"/>
              <a:gd name="T65" fmla="*/ 6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2" h="82">
                <a:moveTo>
                  <a:pt x="0" y="41"/>
                </a:moveTo>
                <a:cubicBezTo>
                  <a:pt x="0" y="39"/>
                  <a:pt x="0" y="37"/>
                  <a:pt x="1" y="35"/>
                </a:cubicBezTo>
                <a:cubicBezTo>
                  <a:pt x="1" y="33"/>
                  <a:pt x="2" y="31"/>
                  <a:pt x="2" y="29"/>
                </a:cubicBezTo>
                <a:cubicBezTo>
                  <a:pt x="3" y="27"/>
                  <a:pt x="4" y="26"/>
                  <a:pt x="5" y="24"/>
                </a:cubicBezTo>
                <a:cubicBezTo>
                  <a:pt x="6" y="22"/>
                  <a:pt x="8" y="21"/>
                  <a:pt x="9" y="19"/>
                </a:cubicBezTo>
                <a:cubicBezTo>
                  <a:pt x="12" y="16"/>
                  <a:pt x="15" y="14"/>
                  <a:pt x="19" y="13"/>
                </a:cubicBezTo>
                <a:cubicBezTo>
                  <a:pt x="23" y="11"/>
                  <a:pt x="26" y="10"/>
                  <a:pt x="3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57" y="16"/>
                  <a:pt x="57" y="16"/>
                  <a:pt x="57" y="16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22"/>
                  <a:pt x="31" y="22"/>
                  <a:pt x="31" y="22"/>
                </a:cubicBezTo>
                <a:cubicBezTo>
                  <a:pt x="26" y="22"/>
                  <a:pt x="21" y="24"/>
                  <a:pt x="17" y="28"/>
                </a:cubicBezTo>
                <a:cubicBezTo>
                  <a:pt x="13" y="31"/>
                  <a:pt x="12" y="36"/>
                  <a:pt x="12" y="41"/>
                </a:cubicBezTo>
                <a:cubicBezTo>
                  <a:pt x="12" y="44"/>
                  <a:pt x="12" y="46"/>
                  <a:pt x="13" y="48"/>
                </a:cubicBezTo>
                <a:cubicBezTo>
                  <a:pt x="3" y="54"/>
                  <a:pt x="3" y="54"/>
                  <a:pt x="3" y="54"/>
                </a:cubicBezTo>
                <a:cubicBezTo>
                  <a:pt x="1" y="50"/>
                  <a:pt x="0" y="46"/>
                  <a:pt x="0" y="41"/>
                </a:cubicBezTo>
                <a:close/>
                <a:moveTo>
                  <a:pt x="5" y="66"/>
                </a:moveTo>
                <a:cubicBezTo>
                  <a:pt x="31" y="51"/>
                  <a:pt x="31" y="51"/>
                  <a:pt x="31" y="51"/>
                </a:cubicBezTo>
                <a:cubicBezTo>
                  <a:pt x="31" y="61"/>
                  <a:pt x="31" y="61"/>
                  <a:pt x="31" y="61"/>
                </a:cubicBezTo>
                <a:cubicBezTo>
                  <a:pt x="36" y="61"/>
                  <a:pt x="41" y="59"/>
                  <a:pt x="45" y="55"/>
                </a:cubicBezTo>
                <a:cubicBezTo>
                  <a:pt x="48" y="51"/>
                  <a:pt x="50" y="47"/>
                  <a:pt x="50" y="41"/>
                </a:cubicBezTo>
                <a:cubicBezTo>
                  <a:pt x="50" y="39"/>
                  <a:pt x="50" y="37"/>
                  <a:pt x="49" y="35"/>
                </a:cubicBezTo>
                <a:cubicBezTo>
                  <a:pt x="59" y="29"/>
                  <a:pt x="59" y="29"/>
                  <a:pt x="59" y="29"/>
                </a:cubicBezTo>
                <a:cubicBezTo>
                  <a:pt x="61" y="32"/>
                  <a:pt x="62" y="37"/>
                  <a:pt x="62" y="41"/>
                </a:cubicBezTo>
                <a:cubicBezTo>
                  <a:pt x="62" y="43"/>
                  <a:pt x="62" y="45"/>
                  <a:pt x="61" y="47"/>
                </a:cubicBezTo>
                <a:cubicBezTo>
                  <a:pt x="61" y="50"/>
                  <a:pt x="60" y="51"/>
                  <a:pt x="59" y="53"/>
                </a:cubicBezTo>
                <a:cubicBezTo>
                  <a:pt x="59" y="55"/>
                  <a:pt x="58" y="57"/>
                  <a:pt x="56" y="59"/>
                </a:cubicBezTo>
                <a:cubicBezTo>
                  <a:pt x="55" y="60"/>
                  <a:pt x="54" y="62"/>
                  <a:pt x="53" y="63"/>
                </a:cubicBezTo>
                <a:cubicBezTo>
                  <a:pt x="50" y="66"/>
                  <a:pt x="47" y="68"/>
                  <a:pt x="43" y="70"/>
                </a:cubicBezTo>
                <a:cubicBezTo>
                  <a:pt x="39" y="72"/>
                  <a:pt x="35" y="72"/>
                  <a:pt x="31" y="72"/>
                </a:cubicBezTo>
                <a:cubicBezTo>
                  <a:pt x="31" y="82"/>
                  <a:pt x="31" y="82"/>
                  <a:pt x="31" y="82"/>
                </a:cubicBezTo>
                <a:cubicBezTo>
                  <a:pt x="5" y="66"/>
                  <a:pt x="5" y="66"/>
                  <a:pt x="5" y="66"/>
                </a:cubicBezTo>
                <a:cubicBezTo>
                  <a:pt x="5" y="66"/>
                  <a:pt x="5" y="66"/>
                  <a:pt x="5" y="66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Freeform 22"/>
          <p:cNvSpPr>
            <a:spLocks noChangeAspect="1" noEditPoints="1"/>
          </p:cNvSpPr>
          <p:nvPr/>
        </p:nvSpPr>
        <p:spPr bwMode="auto">
          <a:xfrm>
            <a:off x="7550920" y="2752677"/>
            <a:ext cx="1273110" cy="1080000"/>
          </a:xfrm>
          <a:custGeom>
            <a:avLst/>
            <a:gdLst>
              <a:gd name="T0" fmla="*/ 77 w 98"/>
              <a:gd name="T1" fmla="*/ 69 h 83"/>
              <a:gd name="T2" fmla="*/ 77 w 98"/>
              <a:gd name="T3" fmla="*/ 80 h 83"/>
              <a:gd name="T4" fmla="*/ 66 w 98"/>
              <a:gd name="T5" fmla="*/ 80 h 83"/>
              <a:gd name="T6" fmla="*/ 45 w 98"/>
              <a:gd name="T7" fmla="*/ 59 h 83"/>
              <a:gd name="T8" fmla="*/ 27 w 98"/>
              <a:gd name="T9" fmla="*/ 81 h 83"/>
              <a:gd name="T10" fmla="*/ 20 w 98"/>
              <a:gd name="T11" fmla="*/ 81 h 83"/>
              <a:gd name="T12" fmla="*/ 15 w 98"/>
              <a:gd name="T13" fmla="*/ 76 h 83"/>
              <a:gd name="T14" fmla="*/ 15 w 98"/>
              <a:gd name="T15" fmla="*/ 70 h 83"/>
              <a:gd name="T16" fmla="*/ 37 w 98"/>
              <a:gd name="T17" fmla="*/ 50 h 83"/>
              <a:gd name="T18" fmla="*/ 26 w 98"/>
              <a:gd name="T19" fmla="*/ 39 h 83"/>
              <a:gd name="T20" fmla="*/ 18 w 98"/>
              <a:gd name="T21" fmla="*/ 36 h 83"/>
              <a:gd name="T22" fmla="*/ 7 w 98"/>
              <a:gd name="T23" fmla="*/ 35 h 83"/>
              <a:gd name="T24" fmla="*/ 0 w 98"/>
              <a:gd name="T25" fmla="*/ 20 h 83"/>
              <a:gd name="T26" fmla="*/ 1 w 98"/>
              <a:gd name="T27" fmla="*/ 19 h 83"/>
              <a:gd name="T28" fmla="*/ 9 w 98"/>
              <a:gd name="T29" fmla="*/ 24 h 83"/>
              <a:gd name="T30" fmla="*/ 17 w 98"/>
              <a:gd name="T31" fmla="*/ 22 h 83"/>
              <a:gd name="T32" fmla="*/ 17 w 98"/>
              <a:gd name="T33" fmla="*/ 12 h 83"/>
              <a:gd name="T34" fmla="*/ 9 w 98"/>
              <a:gd name="T35" fmla="*/ 7 h 83"/>
              <a:gd name="T36" fmla="*/ 10 w 98"/>
              <a:gd name="T37" fmla="*/ 6 h 83"/>
              <a:gd name="T38" fmla="*/ 25 w 98"/>
              <a:gd name="T39" fmla="*/ 6 h 83"/>
              <a:gd name="T40" fmla="*/ 28 w 98"/>
              <a:gd name="T41" fmla="*/ 8 h 83"/>
              <a:gd name="T42" fmla="*/ 32 w 98"/>
              <a:gd name="T43" fmla="*/ 22 h 83"/>
              <a:gd name="T44" fmla="*/ 35 w 98"/>
              <a:gd name="T45" fmla="*/ 30 h 83"/>
              <a:gd name="T46" fmla="*/ 46 w 98"/>
              <a:gd name="T47" fmla="*/ 40 h 83"/>
              <a:gd name="T48" fmla="*/ 58 w 98"/>
              <a:gd name="T49" fmla="*/ 27 h 83"/>
              <a:gd name="T50" fmla="*/ 67 w 98"/>
              <a:gd name="T51" fmla="*/ 37 h 83"/>
              <a:gd name="T52" fmla="*/ 55 w 98"/>
              <a:gd name="T53" fmla="*/ 49 h 83"/>
              <a:gd name="T54" fmla="*/ 77 w 98"/>
              <a:gd name="T55" fmla="*/ 69 h 83"/>
              <a:gd name="T56" fmla="*/ 77 w 98"/>
              <a:gd name="T57" fmla="*/ 69 h 83"/>
              <a:gd name="T58" fmla="*/ 96 w 98"/>
              <a:gd name="T59" fmla="*/ 37 h 83"/>
              <a:gd name="T60" fmla="*/ 89 w 98"/>
              <a:gd name="T61" fmla="*/ 44 h 83"/>
              <a:gd name="T62" fmla="*/ 84 w 98"/>
              <a:gd name="T63" fmla="*/ 44 h 83"/>
              <a:gd name="T64" fmla="*/ 83 w 98"/>
              <a:gd name="T65" fmla="*/ 42 h 83"/>
              <a:gd name="T66" fmla="*/ 82 w 98"/>
              <a:gd name="T67" fmla="*/ 38 h 83"/>
              <a:gd name="T68" fmla="*/ 80 w 98"/>
              <a:gd name="T69" fmla="*/ 34 h 83"/>
              <a:gd name="T70" fmla="*/ 72 w 98"/>
              <a:gd name="T71" fmla="*/ 32 h 83"/>
              <a:gd name="T72" fmla="*/ 69 w 98"/>
              <a:gd name="T73" fmla="*/ 34 h 83"/>
              <a:gd name="T74" fmla="*/ 60 w 98"/>
              <a:gd name="T75" fmla="*/ 25 h 83"/>
              <a:gd name="T76" fmla="*/ 61 w 98"/>
              <a:gd name="T77" fmla="*/ 24 h 83"/>
              <a:gd name="T78" fmla="*/ 63 w 98"/>
              <a:gd name="T79" fmla="*/ 22 h 83"/>
              <a:gd name="T80" fmla="*/ 62 w 98"/>
              <a:gd name="T81" fmla="*/ 16 h 83"/>
              <a:gd name="T82" fmla="*/ 43 w 98"/>
              <a:gd name="T83" fmla="*/ 8 h 83"/>
              <a:gd name="T84" fmla="*/ 43 w 98"/>
              <a:gd name="T85" fmla="*/ 6 h 83"/>
              <a:gd name="T86" fmla="*/ 78 w 98"/>
              <a:gd name="T87" fmla="*/ 13 h 83"/>
              <a:gd name="T88" fmla="*/ 84 w 98"/>
              <a:gd name="T89" fmla="*/ 20 h 83"/>
              <a:gd name="T90" fmla="*/ 87 w 98"/>
              <a:gd name="T91" fmla="*/ 28 h 83"/>
              <a:gd name="T92" fmla="*/ 90 w 98"/>
              <a:gd name="T93" fmla="*/ 30 h 83"/>
              <a:gd name="T94" fmla="*/ 95 w 98"/>
              <a:gd name="T95" fmla="*/ 30 h 83"/>
              <a:gd name="T96" fmla="*/ 96 w 98"/>
              <a:gd name="T97" fmla="*/ 32 h 83"/>
              <a:gd name="T98" fmla="*/ 96 w 98"/>
              <a:gd name="T99" fmla="*/ 37 h 83"/>
              <a:gd name="T100" fmla="*/ 74 w 98"/>
              <a:gd name="T101" fmla="*/ 71 h 83"/>
              <a:gd name="T102" fmla="*/ 68 w 98"/>
              <a:gd name="T103" fmla="*/ 71 h 83"/>
              <a:gd name="T104" fmla="*/ 68 w 98"/>
              <a:gd name="T105" fmla="*/ 77 h 83"/>
              <a:gd name="T106" fmla="*/ 74 w 98"/>
              <a:gd name="T107" fmla="*/ 78 h 83"/>
              <a:gd name="T108" fmla="*/ 74 w 98"/>
              <a:gd name="T109" fmla="*/ 7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83">
                <a:moveTo>
                  <a:pt x="77" y="69"/>
                </a:moveTo>
                <a:cubicBezTo>
                  <a:pt x="80" y="72"/>
                  <a:pt x="80" y="77"/>
                  <a:pt x="77" y="80"/>
                </a:cubicBezTo>
                <a:cubicBezTo>
                  <a:pt x="74" y="83"/>
                  <a:pt x="69" y="83"/>
                  <a:pt x="66" y="80"/>
                </a:cubicBezTo>
                <a:cubicBezTo>
                  <a:pt x="45" y="59"/>
                  <a:pt x="45" y="59"/>
                  <a:pt x="45" y="59"/>
                </a:cubicBezTo>
                <a:cubicBezTo>
                  <a:pt x="27" y="81"/>
                  <a:pt x="27" y="81"/>
                  <a:pt x="27" y="81"/>
                </a:cubicBezTo>
                <a:cubicBezTo>
                  <a:pt x="25" y="83"/>
                  <a:pt x="22" y="83"/>
                  <a:pt x="20" y="81"/>
                </a:cubicBezTo>
                <a:cubicBezTo>
                  <a:pt x="15" y="76"/>
                  <a:pt x="15" y="76"/>
                  <a:pt x="15" y="76"/>
                </a:cubicBezTo>
                <a:cubicBezTo>
                  <a:pt x="13" y="75"/>
                  <a:pt x="13" y="71"/>
                  <a:pt x="15" y="70"/>
                </a:cubicBezTo>
                <a:cubicBezTo>
                  <a:pt x="37" y="50"/>
                  <a:pt x="37" y="50"/>
                  <a:pt x="37" y="50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6"/>
                  <a:pt x="20" y="35"/>
                  <a:pt x="18" y="36"/>
                </a:cubicBezTo>
                <a:cubicBezTo>
                  <a:pt x="15" y="37"/>
                  <a:pt x="11" y="37"/>
                  <a:pt x="7" y="35"/>
                </a:cubicBezTo>
                <a:cubicBezTo>
                  <a:pt x="0" y="30"/>
                  <a:pt x="0" y="20"/>
                  <a:pt x="0" y="20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9"/>
                  <a:pt x="8" y="24"/>
                  <a:pt x="9" y="24"/>
                </a:cubicBezTo>
                <a:cubicBezTo>
                  <a:pt x="10" y="25"/>
                  <a:pt x="14" y="27"/>
                  <a:pt x="17" y="22"/>
                </a:cubicBezTo>
                <a:cubicBezTo>
                  <a:pt x="21" y="16"/>
                  <a:pt x="18" y="13"/>
                  <a:pt x="17" y="12"/>
                </a:cubicBezTo>
                <a:cubicBezTo>
                  <a:pt x="16" y="12"/>
                  <a:pt x="9" y="7"/>
                  <a:pt x="9" y="7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6"/>
                  <a:pt x="18" y="2"/>
                  <a:pt x="25" y="6"/>
                </a:cubicBezTo>
                <a:cubicBezTo>
                  <a:pt x="25" y="6"/>
                  <a:pt x="27" y="8"/>
                  <a:pt x="28" y="8"/>
                </a:cubicBezTo>
                <a:cubicBezTo>
                  <a:pt x="33" y="13"/>
                  <a:pt x="33" y="17"/>
                  <a:pt x="32" y="22"/>
                </a:cubicBezTo>
                <a:cubicBezTo>
                  <a:pt x="31" y="25"/>
                  <a:pt x="32" y="27"/>
                  <a:pt x="35" y="30"/>
                </a:cubicBezTo>
                <a:cubicBezTo>
                  <a:pt x="46" y="40"/>
                  <a:pt x="46" y="40"/>
                  <a:pt x="46" y="40"/>
                </a:cubicBezTo>
                <a:cubicBezTo>
                  <a:pt x="58" y="27"/>
                  <a:pt x="58" y="27"/>
                  <a:pt x="58" y="27"/>
                </a:cubicBezTo>
                <a:cubicBezTo>
                  <a:pt x="67" y="37"/>
                  <a:pt x="67" y="37"/>
                  <a:pt x="67" y="37"/>
                </a:cubicBezTo>
                <a:cubicBezTo>
                  <a:pt x="55" y="49"/>
                  <a:pt x="55" y="49"/>
                  <a:pt x="55" y="49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69"/>
                  <a:pt x="77" y="69"/>
                  <a:pt x="77" y="69"/>
                </a:cubicBezTo>
                <a:close/>
                <a:moveTo>
                  <a:pt x="96" y="37"/>
                </a:moveTo>
                <a:cubicBezTo>
                  <a:pt x="89" y="44"/>
                  <a:pt x="89" y="44"/>
                  <a:pt x="89" y="44"/>
                </a:cubicBezTo>
                <a:cubicBezTo>
                  <a:pt x="88" y="45"/>
                  <a:pt x="86" y="45"/>
                  <a:pt x="84" y="44"/>
                </a:cubicBezTo>
                <a:cubicBezTo>
                  <a:pt x="83" y="42"/>
                  <a:pt x="83" y="42"/>
                  <a:pt x="83" y="42"/>
                </a:cubicBezTo>
                <a:cubicBezTo>
                  <a:pt x="82" y="41"/>
                  <a:pt x="81" y="39"/>
                  <a:pt x="82" y="38"/>
                </a:cubicBezTo>
                <a:cubicBezTo>
                  <a:pt x="83" y="38"/>
                  <a:pt x="83" y="36"/>
                  <a:pt x="80" y="34"/>
                </a:cubicBezTo>
                <a:cubicBezTo>
                  <a:pt x="77" y="30"/>
                  <a:pt x="73" y="30"/>
                  <a:pt x="72" y="32"/>
                </a:cubicBezTo>
                <a:cubicBezTo>
                  <a:pt x="71" y="32"/>
                  <a:pt x="69" y="34"/>
                  <a:pt x="69" y="34"/>
                </a:cubicBezTo>
                <a:cubicBezTo>
                  <a:pt x="60" y="25"/>
                  <a:pt x="60" y="25"/>
                  <a:pt x="60" y="25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24"/>
                  <a:pt x="62" y="23"/>
                  <a:pt x="63" y="22"/>
                </a:cubicBezTo>
                <a:cubicBezTo>
                  <a:pt x="66" y="20"/>
                  <a:pt x="62" y="16"/>
                  <a:pt x="62" y="16"/>
                </a:cubicBezTo>
                <a:cubicBezTo>
                  <a:pt x="54" y="8"/>
                  <a:pt x="43" y="8"/>
                  <a:pt x="43" y="8"/>
                </a:cubicBezTo>
                <a:cubicBezTo>
                  <a:pt x="43" y="6"/>
                  <a:pt x="43" y="6"/>
                  <a:pt x="43" y="6"/>
                </a:cubicBezTo>
                <a:cubicBezTo>
                  <a:pt x="66" y="0"/>
                  <a:pt x="74" y="10"/>
                  <a:pt x="78" y="13"/>
                </a:cubicBezTo>
                <a:cubicBezTo>
                  <a:pt x="80" y="16"/>
                  <a:pt x="83" y="19"/>
                  <a:pt x="84" y="20"/>
                </a:cubicBezTo>
                <a:cubicBezTo>
                  <a:pt x="86" y="21"/>
                  <a:pt x="84" y="26"/>
                  <a:pt x="87" y="28"/>
                </a:cubicBezTo>
                <a:cubicBezTo>
                  <a:pt x="88" y="29"/>
                  <a:pt x="89" y="30"/>
                  <a:pt x="90" y="30"/>
                </a:cubicBezTo>
                <a:cubicBezTo>
                  <a:pt x="92" y="29"/>
                  <a:pt x="94" y="29"/>
                  <a:pt x="95" y="30"/>
                </a:cubicBezTo>
                <a:cubicBezTo>
                  <a:pt x="96" y="32"/>
                  <a:pt x="96" y="32"/>
                  <a:pt x="96" y="32"/>
                </a:cubicBezTo>
                <a:cubicBezTo>
                  <a:pt x="98" y="33"/>
                  <a:pt x="98" y="36"/>
                  <a:pt x="96" y="37"/>
                </a:cubicBezTo>
                <a:close/>
                <a:moveTo>
                  <a:pt x="74" y="71"/>
                </a:moveTo>
                <a:cubicBezTo>
                  <a:pt x="73" y="70"/>
                  <a:pt x="70" y="70"/>
                  <a:pt x="68" y="71"/>
                </a:cubicBezTo>
                <a:cubicBezTo>
                  <a:pt x="67" y="73"/>
                  <a:pt x="67" y="76"/>
                  <a:pt x="68" y="77"/>
                </a:cubicBezTo>
                <a:cubicBezTo>
                  <a:pt x="70" y="79"/>
                  <a:pt x="73" y="79"/>
                  <a:pt x="74" y="78"/>
                </a:cubicBezTo>
                <a:cubicBezTo>
                  <a:pt x="76" y="76"/>
                  <a:pt x="76" y="73"/>
                  <a:pt x="74" y="71"/>
                </a:cubicBezTo>
                <a:close/>
              </a:path>
            </a:pathLst>
          </a:custGeom>
          <a:solidFill>
            <a:srgbClr val="3E3E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660073" y="4012513"/>
            <a:ext cx="2219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Agile </a:t>
            </a:r>
            <a:br>
              <a:rPr lang="de-DE" sz="2400" dirty="0"/>
            </a:br>
            <a:r>
              <a:rPr lang="de-DE" sz="2400" dirty="0"/>
              <a:t>Vorgehensweise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193934" y="4006932"/>
            <a:ext cx="1987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Grundlage für </a:t>
            </a:r>
            <a:br>
              <a:rPr lang="de-DE" sz="2400" dirty="0"/>
            </a:br>
            <a:r>
              <a:rPr lang="de-DE" sz="2400" dirty="0"/>
              <a:t>Entwicklung</a:t>
            </a:r>
          </a:p>
        </p:txBody>
      </p:sp>
    </p:spTree>
    <p:extLst>
      <p:ext uri="{BB962C8B-B14F-4D97-AF65-F5344CB8AC3E}">
        <p14:creationId xmlns:p14="http://schemas.microsoft.com/office/powerpoint/2010/main" val="393545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1 – „Explorer“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79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14" y="1507218"/>
            <a:ext cx="7727373" cy="454551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5011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Teilfazit „Explorer“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838200" y="3240000"/>
            <a:ext cx="5181600" cy="2988000"/>
          </a:xfrm>
        </p:spPr>
        <p:txBody>
          <a:bodyPr/>
          <a:lstStyle/>
          <a:p>
            <a:r>
              <a:rPr lang="de-DE" dirty="0"/>
              <a:t>strukturierte Darstellung</a:t>
            </a:r>
          </a:p>
          <a:p>
            <a:r>
              <a:rPr lang="de-DE" dirty="0"/>
              <a:t>einfache Informationsentnahme</a:t>
            </a:r>
          </a:p>
          <a:p>
            <a:r>
              <a:rPr lang="de-DE" dirty="0"/>
              <a:t>Darstellung des Pfads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6172200" y="3240000"/>
            <a:ext cx="5181600" cy="2988000"/>
          </a:xfrm>
        </p:spPr>
        <p:txBody>
          <a:bodyPr/>
          <a:lstStyle/>
          <a:p>
            <a:r>
              <a:rPr lang="de-DE" dirty="0"/>
              <a:t>keine einheitliche Darstellung aller Vorschlagstypen</a:t>
            </a:r>
          </a:p>
          <a:p>
            <a:r>
              <a:rPr lang="de-DE" dirty="0"/>
              <a:t>eher altmodisch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reeform 68"/>
          <p:cNvSpPr>
            <a:spLocks noChangeAspect="1" noEditPoints="1"/>
          </p:cNvSpPr>
          <p:nvPr/>
        </p:nvSpPr>
        <p:spPr bwMode="auto">
          <a:xfrm>
            <a:off x="2862749" y="1690688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68"/>
          <p:cNvSpPr>
            <a:spLocks noChangeAspect="1" noEditPoints="1"/>
          </p:cNvSpPr>
          <p:nvPr/>
        </p:nvSpPr>
        <p:spPr bwMode="auto">
          <a:xfrm flipV="1">
            <a:off x="8197237" y="2008800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6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Fallstudie 2 – „</a:t>
            </a:r>
            <a:r>
              <a:rPr lang="de-DE" dirty="0" err="1"/>
              <a:t>Bubbles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4698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0" y="1508400"/>
            <a:ext cx="7672019" cy="45468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58179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Teilfazit „</a:t>
            </a:r>
            <a:r>
              <a:rPr lang="de-DE" dirty="0" err="1"/>
              <a:t>Bubbles</a:t>
            </a:r>
            <a:r>
              <a:rPr lang="de-DE" dirty="0"/>
              <a:t>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3239999"/>
            <a:ext cx="5181600" cy="2988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ansprechende, innovative Darstellung</a:t>
            </a:r>
          </a:p>
          <a:p>
            <a:r>
              <a:rPr lang="de-DE" dirty="0"/>
              <a:t>einfache Informationsentnahme</a:t>
            </a:r>
          </a:p>
          <a:p>
            <a:r>
              <a:rPr lang="de-DE" dirty="0"/>
              <a:t>gleiche Darstellung für jeden Vorschlagstyp</a:t>
            </a:r>
          </a:p>
          <a:p>
            <a:r>
              <a:rPr lang="de-DE" dirty="0"/>
              <a:t>automatische </a:t>
            </a:r>
            <a:br>
              <a:rPr lang="de-DE" dirty="0"/>
            </a:br>
            <a:r>
              <a:rPr lang="de-DE" dirty="0"/>
              <a:t>Historien-Erstellung</a:t>
            </a:r>
          </a:p>
          <a:p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172200" y="3239999"/>
            <a:ext cx="5181600" cy="29880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keine Darstellung des Pfads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Freeform 68"/>
          <p:cNvSpPr>
            <a:spLocks noChangeAspect="1" noEditPoints="1"/>
          </p:cNvSpPr>
          <p:nvPr/>
        </p:nvSpPr>
        <p:spPr bwMode="auto">
          <a:xfrm>
            <a:off x="2862749" y="1690688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Freeform 68"/>
          <p:cNvSpPr>
            <a:spLocks noChangeAspect="1" noEditPoints="1"/>
          </p:cNvSpPr>
          <p:nvPr/>
        </p:nvSpPr>
        <p:spPr bwMode="auto">
          <a:xfrm flipV="1">
            <a:off x="8197237" y="2008800"/>
            <a:ext cx="1132501" cy="1080000"/>
          </a:xfrm>
          <a:custGeom>
            <a:avLst/>
            <a:gdLst>
              <a:gd name="T0" fmla="*/ 4 w 83"/>
              <a:gd name="T1" fmla="*/ 33 h 79"/>
              <a:gd name="T2" fmla="*/ 19 w 83"/>
              <a:gd name="T3" fmla="*/ 33 h 79"/>
              <a:gd name="T4" fmla="*/ 19 w 83"/>
              <a:gd name="T5" fmla="*/ 69 h 79"/>
              <a:gd name="T6" fmla="*/ 4 w 83"/>
              <a:gd name="T7" fmla="*/ 69 h 79"/>
              <a:gd name="T8" fmla="*/ 0 w 83"/>
              <a:gd name="T9" fmla="*/ 65 h 79"/>
              <a:gd name="T10" fmla="*/ 0 w 83"/>
              <a:gd name="T11" fmla="*/ 37 h 79"/>
              <a:gd name="T12" fmla="*/ 4 w 83"/>
              <a:gd name="T13" fmla="*/ 33 h 79"/>
              <a:gd name="T14" fmla="*/ 83 w 83"/>
              <a:gd name="T15" fmla="*/ 41 h 79"/>
              <a:gd name="T16" fmla="*/ 83 w 83"/>
              <a:gd name="T17" fmla="*/ 63 h 79"/>
              <a:gd name="T18" fmla="*/ 63 w 83"/>
              <a:gd name="T19" fmla="*/ 79 h 79"/>
              <a:gd name="T20" fmla="*/ 43 w 83"/>
              <a:gd name="T21" fmla="*/ 79 h 79"/>
              <a:gd name="T22" fmla="*/ 23 w 83"/>
              <a:gd name="T23" fmla="*/ 69 h 79"/>
              <a:gd name="T24" fmla="*/ 23 w 83"/>
              <a:gd name="T25" fmla="*/ 33 h 79"/>
              <a:gd name="T26" fmla="*/ 24 w 83"/>
              <a:gd name="T27" fmla="*/ 33 h 79"/>
              <a:gd name="T28" fmla="*/ 44 w 83"/>
              <a:gd name="T29" fmla="*/ 14 h 79"/>
              <a:gd name="T30" fmla="*/ 50 w 83"/>
              <a:gd name="T31" fmla="*/ 0 h 79"/>
              <a:gd name="T32" fmla="*/ 57 w 83"/>
              <a:gd name="T33" fmla="*/ 13 h 79"/>
              <a:gd name="T34" fmla="*/ 56 w 83"/>
              <a:gd name="T35" fmla="*/ 27 h 79"/>
              <a:gd name="T36" fmla="*/ 73 w 83"/>
              <a:gd name="T37" fmla="*/ 27 h 79"/>
              <a:gd name="T38" fmla="*/ 83 w 83"/>
              <a:gd name="T39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3" h="79">
                <a:moveTo>
                  <a:pt x="4" y="33"/>
                </a:moveTo>
                <a:cubicBezTo>
                  <a:pt x="19" y="33"/>
                  <a:pt x="19" y="33"/>
                  <a:pt x="19" y="33"/>
                </a:cubicBezTo>
                <a:cubicBezTo>
                  <a:pt x="19" y="69"/>
                  <a:pt x="19" y="69"/>
                  <a:pt x="19" y="69"/>
                </a:cubicBezTo>
                <a:cubicBezTo>
                  <a:pt x="13" y="69"/>
                  <a:pt x="4" y="69"/>
                  <a:pt x="4" y="69"/>
                </a:cubicBezTo>
                <a:cubicBezTo>
                  <a:pt x="1" y="69"/>
                  <a:pt x="0" y="68"/>
                  <a:pt x="0" y="6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4" y="33"/>
                </a:cubicBezTo>
                <a:close/>
                <a:moveTo>
                  <a:pt x="83" y="41"/>
                </a:moveTo>
                <a:cubicBezTo>
                  <a:pt x="83" y="63"/>
                  <a:pt x="83" y="63"/>
                  <a:pt x="83" y="63"/>
                </a:cubicBezTo>
                <a:cubicBezTo>
                  <a:pt x="83" y="70"/>
                  <a:pt x="73" y="79"/>
                  <a:pt x="63" y="79"/>
                </a:cubicBezTo>
                <a:cubicBezTo>
                  <a:pt x="63" y="79"/>
                  <a:pt x="50" y="79"/>
                  <a:pt x="43" y="79"/>
                </a:cubicBezTo>
                <a:cubicBezTo>
                  <a:pt x="34" y="79"/>
                  <a:pt x="34" y="69"/>
                  <a:pt x="23" y="69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32" y="33"/>
                  <a:pt x="43" y="20"/>
                  <a:pt x="44" y="14"/>
                </a:cubicBezTo>
                <a:cubicBezTo>
                  <a:pt x="46" y="8"/>
                  <a:pt x="44" y="0"/>
                  <a:pt x="50" y="0"/>
                </a:cubicBezTo>
                <a:cubicBezTo>
                  <a:pt x="54" y="0"/>
                  <a:pt x="57" y="4"/>
                  <a:pt x="57" y="13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67" y="27"/>
                  <a:pt x="73" y="27"/>
                </a:cubicBezTo>
                <a:cubicBezTo>
                  <a:pt x="80" y="27"/>
                  <a:pt x="83" y="32"/>
                  <a:pt x="83" y="41"/>
                </a:cubicBezTo>
                <a:close/>
              </a:path>
            </a:pathLst>
          </a:custGeom>
          <a:solidFill>
            <a:srgbClr val="971917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313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 und 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77845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891279" y="1578845"/>
            <a:ext cx="2409442" cy="2039886"/>
            <a:chOff x="4891279" y="1578845"/>
            <a:chExt cx="2409442" cy="2039886"/>
          </a:xfrm>
        </p:grpSpPr>
        <p:sp>
          <p:nvSpPr>
            <p:cNvPr id="6" name="Freeform 480">
              <a:hlinkClick r:id="rId3"/>
            </p:cNvPr>
            <p:cNvSpPr>
              <a:spLocks noChangeAspect="1"/>
            </p:cNvSpPr>
            <p:nvPr/>
          </p:nvSpPr>
          <p:spPr bwMode="auto">
            <a:xfrm>
              <a:off x="4891279" y="1578845"/>
              <a:ext cx="2335812" cy="1332000"/>
            </a:xfrm>
            <a:custGeom>
              <a:avLst/>
              <a:gdLst>
                <a:gd name="T0" fmla="*/ 104 w 109"/>
                <a:gd name="T1" fmla="*/ 32 h 62"/>
                <a:gd name="T2" fmla="*/ 91 w 109"/>
                <a:gd name="T3" fmla="*/ 27 h 62"/>
                <a:gd name="T4" fmla="*/ 88 w 109"/>
                <a:gd name="T5" fmla="*/ 27 h 62"/>
                <a:gd name="T6" fmla="*/ 87 w 109"/>
                <a:gd name="T7" fmla="*/ 27 h 62"/>
                <a:gd name="T8" fmla="*/ 87 w 109"/>
                <a:gd name="T9" fmla="*/ 26 h 62"/>
                <a:gd name="T10" fmla="*/ 56 w 109"/>
                <a:gd name="T11" fmla="*/ 0 h 62"/>
                <a:gd name="T12" fmla="*/ 27 w 109"/>
                <a:gd name="T13" fmla="*/ 19 h 62"/>
                <a:gd name="T14" fmla="*/ 26 w 109"/>
                <a:gd name="T15" fmla="*/ 20 h 62"/>
                <a:gd name="T16" fmla="*/ 25 w 109"/>
                <a:gd name="T17" fmla="*/ 20 h 62"/>
                <a:gd name="T18" fmla="*/ 21 w 109"/>
                <a:gd name="T19" fmla="*/ 19 h 62"/>
                <a:gd name="T20" fmla="*/ 6 w 109"/>
                <a:gd name="T21" fmla="*/ 26 h 62"/>
                <a:gd name="T22" fmla="*/ 0 w 109"/>
                <a:gd name="T23" fmla="*/ 41 h 62"/>
                <a:gd name="T24" fmla="*/ 21 w 109"/>
                <a:gd name="T25" fmla="*/ 62 h 62"/>
                <a:gd name="T26" fmla="*/ 22 w 109"/>
                <a:gd name="T27" fmla="*/ 62 h 62"/>
                <a:gd name="T28" fmla="*/ 91 w 109"/>
                <a:gd name="T29" fmla="*/ 62 h 62"/>
                <a:gd name="T30" fmla="*/ 91 w 109"/>
                <a:gd name="T31" fmla="*/ 62 h 62"/>
                <a:gd name="T32" fmla="*/ 109 w 109"/>
                <a:gd name="T33" fmla="*/ 44 h 62"/>
                <a:gd name="T34" fmla="*/ 104 w 109"/>
                <a:gd name="T35" fmla="*/ 3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62">
                  <a:moveTo>
                    <a:pt x="104" y="32"/>
                  </a:moveTo>
                  <a:cubicBezTo>
                    <a:pt x="100" y="29"/>
                    <a:pt x="96" y="27"/>
                    <a:pt x="91" y="27"/>
                  </a:cubicBezTo>
                  <a:cubicBezTo>
                    <a:pt x="90" y="27"/>
                    <a:pt x="89" y="27"/>
                    <a:pt x="88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4" y="11"/>
                    <a:pt x="71" y="0"/>
                    <a:pt x="56" y="0"/>
                  </a:cubicBezTo>
                  <a:cubicBezTo>
                    <a:pt x="43" y="0"/>
                    <a:pt x="31" y="8"/>
                    <a:pt x="27" y="19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0"/>
                    <a:pt x="23" y="19"/>
                    <a:pt x="21" y="19"/>
                  </a:cubicBezTo>
                  <a:cubicBezTo>
                    <a:pt x="15" y="19"/>
                    <a:pt x="10" y="22"/>
                    <a:pt x="6" y="26"/>
                  </a:cubicBezTo>
                  <a:cubicBezTo>
                    <a:pt x="2" y="30"/>
                    <a:pt x="0" y="35"/>
                    <a:pt x="0" y="41"/>
                  </a:cubicBezTo>
                  <a:cubicBezTo>
                    <a:pt x="0" y="53"/>
                    <a:pt x="10" y="62"/>
                    <a:pt x="21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101" y="62"/>
                    <a:pt x="109" y="54"/>
                    <a:pt x="109" y="44"/>
                  </a:cubicBezTo>
                  <a:cubicBezTo>
                    <a:pt x="109" y="39"/>
                    <a:pt x="107" y="35"/>
                    <a:pt x="104" y="32"/>
                  </a:cubicBezTo>
                  <a:close/>
                </a:path>
              </a:pathLst>
            </a:custGeom>
            <a:solidFill>
              <a:srgbClr val="97191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891279" y="2910845"/>
              <a:ext cx="24094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dirty="0"/>
                <a:t>Live-Demo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04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796497"/>
              </p:ext>
            </p:extLst>
          </p:nvPr>
        </p:nvGraphicFramePr>
        <p:xfrm>
          <a:off x="838200" y="2651036"/>
          <a:ext cx="10515600" cy="1555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0609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Phase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111449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Einordnung in das Gesamtsystem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026" name="Picture 2" descr="https://lh6.googleusercontent.com/2S6o5AQx6RXfkgAS5D_3JmIk563-cf4efUjaD4p-8IkbB5HLGA5cSpp6AiltoR6aFKgb4ihrAwL8SEcnBptU5jt9vWoMdbutKi-SLmZuvwJsdK5J4MvVWyGCYxQD__xonL9OlBQ0Xg2v5f_ZJw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106" r="9086" b="18842"/>
          <a:stretch/>
        </p:blipFill>
        <p:spPr bwMode="auto">
          <a:xfrm>
            <a:off x="3123875" y="1690688"/>
            <a:ext cx="5944249" cy="46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3214255" y="1819564"/>
            <a:ext cx="5735781" cy="1108361"/>
          </a:xfrm>
          <a:prstGeom prst="rect">
            <a:avLst/>
          </a:prstGeom>
          <a:noFill/>
          <a:ln w="57150"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 von Phase 1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62821"/>
            <a:ext cx="3672001" cy="2160000"/>
          </a:xfrm>
        </p:spPr>
      </p:pic>
      <p:pic>
        <p:nvPicPr>
          <p:cNvPr id="13" name="Shape 184"/>
          <p:cNvPicPr preferRelativeResize="0">
            <a:picLocks noGrp="1" noChangeAspect="1"/>
          </p:cNvPicPr>
          <p:nvPr>
            <p:ph sz="quarter" idx="20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881" y="2062821"/>
            <a:ext cx="1642239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2" descr="http://precision-software.com/wp-content/uploads/2014/04/jQurery.gif"/>
          <p:cNvPicPr>
            <a:picLocks noGrp="1" noChangeAspect="1" noChangeArrowheads="1"/>
          </p:cNvPicPr>
          <p:nvPr>
            <p:ph sz="quarter" idx="2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00" y="206282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986397" y="4222821"/>
            <a:ext cx="3375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/>
              <a:t>Hangouts</a:t>
            </a:r>
            <a:r>
              <a:rPr lang="de-DE" sz="2400" dirty="0"/>
              <a:t>-Applikation mit</a:t>
            </a:r>
            <a:br>
              <a:rPr lang="de-DE" sz="2400" dirty="0"/>
            </a:br>
            <a:r>
              <a:rPr lang="de-DE" sz="2400" dirty="0"/>
              <a:t>Landingpage</a:t>
            </a:r>
          </a:p>
        </p:txBody>
      </p:sp>
    </p:spTree>
    <p:extLst>
      <p:ext uri="{BB962C8B-B14F-4D97-AF65-F5344CB8AC3E}">
        <p14:creationId xmlns:p14="http://schemas.microsoft.com/office/powerpoint/2010/main" val="15721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94963"/>
            <a:ext cx="10515600" cy="995725"/>
          </a:xfrm>
        </p:spPr>
        <p:txBody>
          <a:bodyPr/>
          <a:lstStyle/>
          <a:p>
            <a:r>
              <a:rPr lang="de-DE" dirty="0"/>
              <a:t>Vorgestellte Visualisierungskonzepte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1690688"/>
            <a:ext cx="3730911" cy="2160000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05" y="1676129"/>
            <a:ext cx="3323081" cy="2160000"/>
          </a:xfrm>
        </p:spPr>
      </p:pic>
      <p:pic>
        <p:nvPicPr>
          <p:cNvPr id="13" name="Inhaltsplatzhalter 12"/>
          <p:cNvPicPr>
            <a:picLocks noGrp="1" noChangeAspect="1"/>
          </p:cNvPicPr>
          <p:nvPr>
            <p:ph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6" y="3836350"/>
            <a:ext cx="3683070" cy="2520000"/>
          </a:xfrm>
        </p:spPr>
      </p:pic>
      <p:pic>
        <p:nvPicPr>
          <p:cNvPr id="14" name="Inhaltsplatzhalter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45" y="4016239"/>
            <a:ext cx="36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Veränderungen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</p:spTree>
    <p:extLst>
      <p:ext uri="{BB962C8B-B14F-4D97-AF65-F5344CB8AC3E}">
        <p14:creationId xmlns:p14="http://schemas.microsoft.com/office/powerpoint/2010/main" val="315015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Visualisierungskonzepte</a:t>
            </a: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0064"/>
            <a:ext cx="5181600" cy="3048000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8634"/>
            <a:ext cx="5181600" cy="307086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14539" y="6356350"/>
            <a:ext cx="6138861" cy="365125"/>
          </a:xfrm>
        </p:spPr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689470" y="5046607"/>
            <a:ext cx="1479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„Explorer“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023470" y="5049845"/>
            <a:ext cx="1434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„</a:t>
            </a:r>
            <a:r>
              <a:rPr lang="de-DE" sz="2400" dirty="0" err="1"/>
              <a:t>Bubbles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04723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Wechsel des Grundansatzes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2000"/>
            <a:ext cx="5181600" cy="3048000"/>
          </a:xfrm>
        </p:spPr>
      </p:pic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2000"/>
            <a:ext cx="5181600" cy="3048000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23.01.2017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Florian Blessing, Lisa Böhler, Markus Götz, Jan Habersetzer, Wendelin Herrmann</a:t>
            </a:r>
          </a:p>
        </p:txBody>
      </p:sp>
      <p:sp>
        <p:nvSpPr>
          <p:cNvPr id="9" name="Multiplikationszeichen 8"/>
          <p:cNvSpPr/>
          <p:nvPr/>
        </p:nvSpPr>
        <p:spPr>
          <a:xfrm>
            <a:off x="-43873" y="231481"/>
            <a:ext cx="6945746" cy="6509038"/>
          </a:xfrm>
          <a:prstGeom prst="mathMultiply">
            <a:avLst>
              <a:gd name="adj1" fmla="val 11256"/>
            </a:avLst>
          </a:prstGeom>
          <a:solidFill>
            <a:srgbClr val="971917"/>
          </a:solidFill>
          <a:ln>
            <a:solidFill>
              <a:srgbClr val="9719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1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hne Agend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genda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genda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Agenda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Breitbild</PresentationFormat>
  <Paragraphs>96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Ohne Agenda</vt:lpstr>
      <vt:lpstr>Agenda 1</vt:lpstr>
      <vt:lpstr>Agenda 2</vt:lpstr>
      <vt:lpstr>Agenda 3</vt:lpstr>
      <vt:lpstr>Agenda 4</vt:lpstr>
      <vt:lpstr>1_Agenda 4</vt:lpstr>
      <vt:lpstr>Abschlusspräsentation  Cloud-Projekt</vt:lpstr>
      <vt:lpstr>AGENDA</vt:lpstr>
      <vt:lpstr>Rückblick Phase 1</vt:lpstr>
      <vt:lpstr>Einordnung in das Gesamtsystem</vt:lpstr>
      <vt:lpstr>Fazit von Phase 1</vt:lpstr>
      <vt:lpstr>Vorgestellte Visualisierungskonzepte</vt:lpstr>
      <vt:lpstr>Veränderungen</vt:lpstr>
      <vt:lpstr>Neue Visualisierungskonzepte</vt:lpstr>
      <vt:lpstr>Wechsel des Grundansatzes</vt:lpstr>
      <vt:lpstr>Systemübersicht</vt:lpstr>
      <vt:lpstr>Umstellung auf User Stories</vt:lpstr>
      <vt:lpstr>Fallstudie 1 – „Explorer“</vt:lpstr>
      <vt:lpstr>Entwurf</vt:lpstr>
      <vt:lpstr>Teilfazit „Explorer“</vt:lpstr>
      <vt:lpstr>Fallstudie 2 – „Bubbles“</vt:lpstr>
      <vt:lpstr>Entwurf</vt:lpstr>
      <vt:lpstr>Teilfazit „Bubbles“</vt:lpstr>
      <vt:lpstr>Live-Demo und 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Wendelin Herrmann</dc:creator>
  <cp:lastModifiedBy>Wendelin Herrmann</cp:lastModifiedBy>
  <cp:revision>180</cp:revision>
  <dcterms:created xsi:type="dcterms:W3CDTF">2016-11-14T16:17:16Z</dcterms:created>
  <dcterms:modified xsi:type="dcterms:W3CDTF">2017-01-22T17:22:53Z</dcterms:modified>
</cp:coreProperties>
</file>