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35"/>
  </p:notesMasterIdLst>
  <p:handoutMasterIdLst>
    <p:handoutMasterId r:id="rId36"/>
  </p:handoutMasterIdLst>
  <p:sldIdLst>
    <p:sldId id="293" r:id="rId6"/>
    <p:sldId id="306" r:id="rId7"/>
    <p:sldId id="319" r:id="rId8"/>
    <p:sldId id="307" r:id="rId9"/>
    <p:sldId id="308" r:id="rId10"/>
    <p:sldId id="315" r:id="rId11"/>
    <p:sldId id="316" r:id="rId12"/>
    <p:sldId id="318" r:id="rId13"/>
    <p:sldId id="309" r:id="rId14"/>
    <p:sldId id="310" r:id="rId15"/>
    <p:sldId id="320" r:id="rId16"/>
    <p:sldId id="331" r:id="rId17"/>
    <p:sldId id="321" r:id="rId18"/>
    <p:sldId id="335" r:id="rId19"/>
    <p:sldId id="332" r:id="rId20"/>
    <p:sldId id="334" r:id="rId21"/>
    <p:sldId id="333" r:id="rId22"/>
    <p:sldId id="336" r:id="rId23"/>
    <p:sldId id="311" r:id="rId24"/>
    <p:sldId id="312" r:id="rId25"/>
    <p:sldId id="325" r:id="rId26"/>
    <p:sldId id="326" r:id="rId27"/>
    <p:sldId id="327" r:id="rId28"/>
    <p:sldId id="328" r:id="rId29"/>
    <p:sldId id="329" r:id="rId30"/>
    <p:sldId id="330" r:id="rId31"/>
    <p:sldId id="313" r:id="rId32"/>
    <p:sldId id="314" r:id="rId33"/>
    <p:sldId id="278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2120"/>
    <a:srgbClr val="3E3E3E"/>
    <a:srgbClr val="E7E6E6"/>
    <a:srgbClr val="A6A6A6"/>
    <a:srgbClr val="971917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4075" autoAdjust="0"/>
  </p:normalViewPr>
  <p:slideViewPr>
    <p:cSldViewPr snapToGrid="0">
      <p:cViewPr varScale="1">
        <p:scale>
          <a:sx n="82" d="100"/>
          <a:sy n="82" d="100"/>
        </p:scale>
        <p:origin x="102" y="31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DF6689-BDF7-4F6D-ADF0-FAF0F7C926C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BF49DA-2B26-4072-94C7-13427CB899D6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BFC0B422-E423-4E94-9E8F-5ED96BBFA4C7}" type="parTrans" cxnId="{23DA477C-6116-49F7-8CA8-BE3C1CA7939E}">
      <dgm:prSet/>
      <dgm:spPr/>
      <dgm:t>
        <a:bodyPr/>
        <a:lstStyle/>
        <a:p>
          <a:endParaRPr lang="de-DE"/>
        </a:p>
      </dgm:t>
    </dgm:pt>
    <dgm:pt modelId="{D73ADB38-A2A5-457A-9E12-55E14981C10A}" type="sibTrans" cxnId="{23DA477C-6116-49F7-8CA8-BE3C1CA7939E}">
      <dgm:prSet/>
      <dgm:spPr/>
      <dgm:t>
        <a:bodyPr/>
        <a:lstStyle/>
        <a:p>
          <a:endParaRPr lang="de-DE"/>
        </a:p>
      </dgm:t>
    </dgm:pt>
    <dgm:pt modelId="{48C0114B-E939-42D5-9EA3-D00139B0A6DA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Kontextbeschreibung</a:t>
          </a:r>
        </a:p>
      </dgm:t>
    </dgm:pt>
    <dgm:pt modelId="{A1E15CE3-5B21-4AAB-A89D-ABAC4874B41E}" type="parTrans" cxnId="{482974AC-BFE6-4C56-B079-BE494EE37744}">
      <dgm:prSet/>
      <dgm:spPr/>
      <dgm:t>
        <a:bodyPr/>
        <a:lstStyle/>
        <a:p>
          <a:endParaRPr lang="de-DE"/>
        </a:p>
      </dgm:t>
    </dgm:pt>
    <dgm:pt modelId="{19F8CE3C-4506-4E19-A778-6E1D97F0BF7C}" type="sibTrans" cxnId="{482974AC-BFE6-4C56-B079-BE494EE37744}">
      <dgm:prSet/>
      <dgm:spPr/>
      <dgm:t>
        <a:bodyPr/>
        <a:lstStyle/>
        <a:p>
          <a:endParaRPr lang="de-DE"/>
        </a:p>
      </dgm:t>
    </dgm:pt>
    <dgm:pt modelId="{1F4FEAF9-4C7C-4547-8800-CA0B2E561F74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0D150272-DFE5-4800-AD93-5096136E730B}" type="parTrans" cxnId="{1D806D16-4E63-433C-BFE1-3A360D2CA314}">
      <dgm:prSet/>
      <dgm:spPr/>
      <dgm:t>
        <a:bodyPr/>
        <a:lstStyle/>
        <a:p>
          <a:endParaRPr lang="de-DE"/>
        </a:p>
      </dgm:t>
    </dgm:pt>
    <dgm:pt modelId="{C96E4DD6-C835-4F28-ABC6-BC88229D3ECC}" type="sibTrans" cxnId="{1D806D16-4E63-433C-BFE1-3A360D2CA314}">
      <dgm:prSet/>
      <dgm:spPr/>
      <dgm:t>
        <a:bodyPr/>
        <a:lstStyle/>
        <a:p>
          <a:endParaRPr lang="de-DE"/>
        </a:p>
      </dgm:t>
    </dgm:pt>
    <dgm:pt modelId="{817D4AC6-E4E5-4358-B3A8-7A01E80F26E7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von </a:t>
          </a:r>
          <a:r>
            <a:rPr lang="de-DE" dirty="0" err="1"/>
            <a:t>Personas</a:t>
          </a:r>
          <a:endParaRPr lang="de-DE" dirty="0"/>
        </a:p>
      </dgm:t>
    </dgm:pt>
    <dgm:pt modelId="{9638F2B7-DDA5-491F-991B-E59DE6C8853A}" type="parTrans" cxnId="{2F118423-7369-4DA2-A01C-11551D401CFF}">
      <dgm:prSet/>
      <dgm:spPr/>
      <dgm:t>
        <a:bodyPr/>
        <a:lstStyle/>
        <a:p>
          <a:endParaRPr lang="de-DE"/>
        </a:p>
      </dgm:t>
    </dgm:pt>
    <dgm:pt modelId="{A3946DF6-9AC6-4C69-A765-19C701AC9C97}" type="sibTrans" cxnId="{2F118423-7369-4DA2-A01C-11551D401CFF}">
      <dgm:prSet/>
      <dgm:spPr/>
      <dgm:t>
        <a:bodyPr/>
        <a:lstStyle/>
        <a:p>
          <a:endParaRPr lang="de-DE"/>
        </a:p>
      </dgm:t>
    </dgm:pt>
    <dgm:pt modelId="{0303EA1B-CBB1-4467-A62B-87FA3DCD0C31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77348180-4C30-48D8-A75A-0813E36F8245}" type="parTrans" cxnId="{1BA55B67-79D9-4BD1-AE1A-F25739BB8EB1}">
      <dgm:prSet/>
      <dgm:spPr/>
      <dgm:t>
        <a:bodyPr/>
        <a:lstStyle/>
        <a:p>
          <a:endParaRPr lang="de-DE"/>
        </a:p>
      </dgm:t>
    </dgm:pt>
    <dgm:pt modelId="{512C1E56-9B22-48BB-BBA6-BEE31042F17B}" type="sibTrans" cxnId="{1BA55B67-79D9-4BD1-AE1A-F25739BB8EB1}">
      <dgm:prSet/>
      <dgm:spPr/>
      <dgm:t>
        <a:bodyPr/>
        <a:lstStyle/>
        <a:p>
          <a:endParaRPr lang="de-DE"/>
        </a:p>
      </dgm:t>
    </dgm:pt>
    <dgm:pt modelId="{F631517B-919C-476B-B057-5E0F87197B89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von User Stories</a:t>
          </a:r>
        </a:p>
      </dgm:t>
    </dgm:pt>
    <dgm:pt modelId="{D6526230-89F1-4F08-9EAD-6772C4698438}" type="parTrans" cxnId="{3303763B-27BF-4EAD-ABEA-04C5CE878871}">
      <dgm:prSet/>
      <dgm:spPr/>
      <dgm:t>
        <a:bodyPr/>
        <a:lstStyle/>
        <a:p>
          <a:endParaRPr lang="de-DE"/>
        </a:p>
      </dgm:t>
    </dgm:pt>
    <dgm:pt modelId="{BB123D3D-B726-4925-AD2E-E37AD125550F}" type="sibTrans" cxnId="{3303763B-27BF-4EAD-ABEA-04C5CE878871}">
      <dgm:prSet/>
      <dgm:spPr/>
      <dgm:t>
        <a:bodyPr/>
        <a:lstStyle/>
        <a:p>
          <a:endParaRPr lang="de-DE"/>
        </a:p>
      </dgm:t>
    </dgm:pt>
    <dgm:pt modelId="{50E5B951-8E3C-4548-9985-3289C62198E3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Interaktionsdesign</a:t>
          </a:r>
        </a:p>
      </dgm:t>
    </dgm:pt>
    <dgm:pt modelId="{7085441B-8EF6-4419-B829-48F2795ED159}" type="parTrans" cxnId="{CC2922D2-E3BC-4325-9A5F-86131752AEA7}">
      <dgm:prSet/>
      <dgm:spPr/>
      <dgm:t>
        <a:bodyPr/>
        <a:lstStyle/>
        <a:p>
          <a:endParaRPr lang="de-DE"/>
        </a:p>
      </dgm:t>
    </dgm:pt>
    <dgm:pt modelId="{4AC30F15-C9DA-45EF-BC1B-C3821C1519C2}" type="sibTrans" cxnId="{CC2922D2-E3BC-4325-9A5F-86131752AEA7}">
      <dgm:prSet/>
      <dgm:spPr/>
      <dgm:t>
        <a:bodyPr/>
        <a:lstStyle/>
        <a:p>
          <a:endParaRPr lang="de-DE"/>
        </a:p>
      </dgm:t>
    </dgm:pt>
    <dgm:pt modelId="{7EFCF8F4-3327-4EF6-BC06-0D9563EB814F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44E3FF88-B02C-4822-A959-DA8BACA0BF88}" type="parTrans" cxnId="{40B5B41E-4EBE-4FA8-B950-9AE6C81C0E51}">
      <dgm:prSet/>
      <dgm:spPr/>
      <dgm:t>
        <a:bodyPr/>
        <a:lstStyle/>
        <a:p>
          <a:endParaRPr lang="de-DE"/>
        </a:p>
      </dgm:t>
    </dgm:pt>
    <dgm:pt modelId="{6BB08A48-584E-418B-9D1A-3DE05C12F046}" type="sibTrans" cxnId="{40B5B41E-4EBE-4FA8-B950-9AE6C81C0E51}">
      <dgm:prSet/>
      <dgm:spPr/>
      <dgm:t>
        <a:bodyPr/>
        <a:lstStyle/>
        <a:p>
          <a:endParaRPr lang="de-DE"/>
        </a:p>
      </dgm:t>
    </dgm:pt>
    <dgm:pt modelId="{6A30BE5B-58DD-4CC5-B52F-75B76DAC7DCE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und Auswahl Designmuster</a:t>
          </a:r>
        </a:p>
      </dgm:t>
    </dgm:pt>
    <dgm:pt modelId="{1F1B1BD4-A90D-49DC-AB02-A95EA768C4F1}" type="parTrans" cxnId="{3D1BD518-4869-4020-B607-925FE4A0F09C}">
      <dgm:prSet/>
      <dgm:spPr/>
      <dgm:t>
        <a:bodyPr/>
        <a:lstStyle/>
        <a:p>
          <a:endParaRPr lang="de-DE"/>
        </a:p>
      </dgm:t>
    </dgm:pt>
    <dgm:pt modelId="{89C7C007-F3AE-44B2-9685-7C5241DAC897}" type="sibTrans" cxnId="{3D1BD518-4869-4020-B607-925FE4A0F09C}">
      <dgm:prSet/>
      <dgm:spPr/>
      <dgm:t>
        <a:bodyPr/>
        <a:lstStyle/>
        <a:p>
          <a:endParaRPr lang="de-DE"/>
        </a:p>
      </dgm:t>
    </dgm:pt>
    <dgm:pt modelId="{E7F22DDD-8678-42AD-A4C3-0756A2B9DDD6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C3B17F6D-57CD-44D2-B484-ACEACAD1B388}" type="parTrans" cxnId="{3AA0E992-79E8-4A93-8770-391D3CEFD899}">
      <dgm:prSet/>
      <dgm:spPr/>
      <dgm:t>
        <a:bodyPr/>
        <a:lstStyle/>
        <a:p>
          <a:endParaRPr lang="de-DE"/>
        </a:p>
      </dgm:t>
    </dgm:pt>
    <dgm:pt modelId="{6C0AA760-7DCB-4ED5-8230-080B2AAB2814}" type="sibTrans" cxnId="{3AA0E992-79E8-4A93-8770-391D3CEFD899}">
      <dgm:prSet/>
      <dgm:spPr/>
      <dgm:t>
        <a:bodyPr/>
        <a:lstStyle/>
        <a:p>
          <a:endParaRPr lang="de-DE"/>
        </a:p>
      </dgm:t>
    </dgm:pt>
    <dgm:pt modelId="{8270586C-868D-4178-8C68-8D59AA166E24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</a:t>
          </a:r>
          <a:r>
            <a:rPr lang="de-DE" dirty="0" err="1"/>
            <a:t>Styleguide</a:t>
          </a:r>
          <a:endParaRPr lang="de-DE" dirty="0"/>
        </a:p>
      </dgm:t>
    </dgm:pt>
    <dgm:pt modelId="{0B354860-C75B-44C8-89D1-7816CE448818}" type="parTrans" cxnId="{A77BBCF3-A866-4B99-BABF-5B455900F149}">
      <dgm:prSet/>
      <dgm:spPr/>
      <dgm:t>
        <a:bodyPr/>
        <a:lstStyle/>
        <a:p>
          <a:endParaRPr lang="de-DE"/>
        </a:p>
      </dgm:t>
    </dgm:pt>
    <dgm:pt modelId="{A469A3D1-8863-47A8-A4DF-B6B8E3B338A4}" type="sibTrans" cxnId="{A77BBCF3-A866-4B99-BABF-5B455900F149}">
      <dgm:prSet/>
      <dgm:spPr/>
      <dgm:t>
        <a:bodyPr/>
        <a:lstStyle/>
        <a:p>
          <a:endParaRPr lang="de-DE"/>
        </a:p>
      </dgm:t>
    </dgm:pt>
    <dgm:pt modelId="{52E048F9-5CBE-4560-8F5D-EDFB5198BB84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02AF6725-421A-496F-8C75-42C030BD85DD}" type="parTrans" cxnId="{AA64F3B8-FB80-4906-B56C-19FEFE05F8B8}">
      <dgm:prSet/>
      <dgm:spPr/>
      <dgm:t>
        <a:bodyPr/>
        <a:lstStyle/>
        <a:p>
          <a:endParaRPr lang="de-DE"/>
        </a:p>
      </dgm:t>
    </dgm:pt>
    <dgm:pt modelId="{FE778154-67D1-40C7-975B-B005708157D2}" type="sibTrans" cxnId="{AA64F3B8-FB80-4906-B56C-19FEFE05F8B8}">
      <dgm:prSet/>
      <dgm:spPr/>
      <dgm:t>
        <a:bodyPr/>
        <a:lstStyle/>
        <a:p>
          <a:endParaRPr lang="de-DE"/>
        </a:p>
      </dgm:t>
    </dgm:pt>
    <dgm:pt modelId="{C9F2006F-3654-4E9E-BC50-5E00969E39DA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Implementierung</a:t>
          </a:r>
        </a:p>
      </dgm:t>
    </dgm:pt>
    <dgm:pt modelId="{DED83DCA-EA3D-4F65-925A-6FEA05298BEA}" type="parTrans" cxnId="{B1368B8A-03E7-4F57-A1E0-0AABBDD262D3}">
      <dgm:prSet/>
      <dgm:spPr/>
      <dgm:t>
        <a:bodyPr/>
        <a:lstStyle/>
        <a:p>
          <a:endParaRPr lang="de-DE"/>
        </a:p>
      </dgm:t>
    </dgm:pt>
    <dgm:pt modelId="{94508459-7863-4434-806E-A54B8EE98FDA}" type="sibTrans" cxnId="{B1368B8A-03E7-4F57-A1E0-0AABBDD262D3}">
      <dgm:prSet/>
      <dgm:spPr/>
      <dgm:t>
        <a:bodyPr/>
        <a:lstStyle/>
        <a:p>
          <a:endParaRPr lang="de-DE"/>
        </a:p>
      </dgm:t>
    </dgm:pt>
    <dgm:pt modelId="{B5B5A43E-32A9-4C5C-B66B-9FF8C2A337BD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9A85B263-FED0-472F-B1C8-5CE8B284BA6D}" type="parTrans" cxnId="{95B38284-F54C-4ED5-AFF6-E21520175D60}">
      <dgm:prSet/>
      <dgm:spPr/>
      <dgm:t>
        <a:bodyPr/>
        <a:lstStyle/>
        <a:p>
          <a:endParaRPr lang="de-DE"/>
        </a:p>
      </dgm:t>
    </dgm:pt>
    <dgm:pt modelId="{73F80F97-001C-459E-A432-40A822AC083B}" type="sibTrans" cxnId="{95B38284-F54C-4ED5-AFF6-E21520175D60}">
      <dgm:prSet/>
      <dgm:spPr/>
      <dgm:t>
        <a:bodyPr/>
        <a:lstStyle/>
        <a:p>
          <a:endParaRPr lang="de-DE"/>
        </a:p>
      </dgm:t>
    </dgm:pt>
    <dgm:pt modelId="{8157648B-5935-48EA-8146-3362380F1285}" type="pres">
      <dgm:prSet presAssocID="{8BDF6689-BDF7-4F6D-ADF0-FAF0F7C926C0}" presName="linearFlow" presStyleCnt="0">
        <dgm:presLayoutVars>
          <dgm:dir/>
          <dgm:animLvl val="lvl"/>
          <dgm:resizeHandles val="exact"/>
        </dgm:presLayoutVars>
      </dgm:prSet>
      <dgm:spPr/>
    </dgm:pt>
    <dgm:pt modelId="{66CA65FF-5880-48D4-85E1-DB482A6B5799}" type="pres">
      <dgm:prSet presAssocID="{08BF49DA-2B26-4072-94C7-13427CB899D6}" presName="composite" presStyleCnt="0"/>
      <dgm:spPr/>
    </dgm:pt>
    <dgm:pt modelId="{BAA60504-EE7E-4CB4-80DF-090EC8D33439}" type="pres">
      <dgm:prSet presAssocID="{08BF49DA-2B26-4072-94C7-13427CB899D6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8D00788B-4E6F-4B90-93BC-6124CB246C1D}" type="pres">
      <dgm:prSet presAssocID="{08BF49DA-2B26-4072-94C7-13427CB899D6}" presName="descendantText" presStyleLbl="alignAcc1" presStyleIdx="0" presStyleCnt="7">
        <dgm:presLayoutVars>
          <dgm:bulletEnabled val="1"/>
        </dgm:presLayoutVars>
      </dgm:prSet>
      <dgm:spPr/>
    </dgm:pt>
    <dgm:pt modelId="{D6E2BA77-5ED3-45B2-BD6F-203CFE29A03A}" type="pres">
      <dgm:prSet presAssocID="{D73ADB38-A2A5-457A-9E12-55E14981C10A}" presName="sp" presStyleCnt="0"/>
      <dgm:spPr/>
    </dgm:pt>
    <dgm:pt modelId="{C8C428A5-E2A0-40B5-B6BE-D06FA5267CB3}" type="pres">
      <dgm:prSet presAssocID="{1F4FEAF9-4C7C-4547-8800-CA0B2E561F74}" presName="composite" presStyleCnt="0"/>
      <dgm:spPr/>
    </dgm:pt>
    <dgm:pt modelId="{092215D9-58E0-4DA1-8958-5892F5EB5B06}" type="pres">
      <dgm:prSet presAssocID="{1F4FEAF9-4C7C-4547-8800-CA0B2E561F74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EEFFF3CB-32C1-4C7A-9F89-551FA8965DC0}" type="pres">
      <dgm:prSet presAssocID="{1F4FEAF9-4C7C-4547-8800-CA0B2E561F74}" presName="descendantText" presStyleLbl="alignAcc1" presStyleIdx="1" presStyleCnt="7">
        <dgm:presLayoutVars>
          <dgm:bulletEnabled val="1"/>
        </dgm:presLayoutVars>
      </dgm:prSet>
      <dgm:spPr/>
    </dgm:pt>
    <dgm:pt modelId="{667D17ED-A980-4227-994E-5D90F334E429}" type="pres">
      <dgm:prSet presAssocID="{C96E4DD6-C835-4F28-ABC6-BC88229D3ECC}" presName="sp" presStyleCnt="0"/>
      <dgm:spPr/>
    </dgm:pt>
    <dgm:pt modelId="{7D54CCA6-4D19-4B37-980F-71B7C7FE02BD}" type="pres">
      <dgm:prSet presAssocID="{0303EA1B-CBB1-4467-A62B-87FA3DCD0C31}" presName="composite" presStyleCnt="0"/>
      <dgm:spPr/>
    </dgm:pt>
    <dgm:pt modelId="{A1CE262D-3FFB-49D0-93FA-AD905FFE117E}" type="pres">
      <dgm:prSet presAssocID="{0303EA1B-CBB1-4467-A62B-87FA3DCD0C31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565831FA-ED73-41EC-B19F-74270C134D61}" type="pres">
      <dgm:prSet presAssocID="{0303EA1B-CBB1-4467-A62B-87FA3DCD0C31}" presName="descendantText" presStyleLbl="alignAcc1" presStyleIdx="2" presStyleCnt="7">
        <dgm:presLayoutVars>
          <dgm:bulletEnabled val="1"/>
        </dgm:presLayoutVars>
      </dgm:prSet>
      <dgm:spPr/>
    </dgm:pt>
    <dgm:pt modelId="{B1273E04-6BA9-4027-98A1-F7AC43AD395D}" type="pres">
      <dgm:prSet presAssocID="{512C1E56-9B22-48BB-BBA6-BEE31042F17B}" presName="sp" presStyleCnt="0"/>
      <dgm:spPr/>
    </dgm:pt>
    <dgm:pt modelId="{A7B16B73-61BA-44B6-84CB-04A60BE97EB7}" type="pres">
      <dgm:prSet presAssocID="{7EFCF8F4-3327-4EF6-BC06-0D9563EB814F}" presName="composite" presStyleCnt="0"/>
      <dgm:spPr/>
    </dgm:pt>
    <dgm:pt modelId="{C2ED4983-262E-4B98-93A4-1E2C8E43A3AA}" type="pres">
      <dgm:prSet presAssocID="{7EFCF8F4-3327-4EF6-BC06-0D9563EB814F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CF43E0BC-3AB1-49D9-947B-B9F7234FF40F}" type="pres">
      <dgm:prSet presAssocID="{7EFCF8F4-3327-4EF6-BC06-0D9563EB814F}" presName="descendantText" presStyleLbl="alignAcc1" presStyleIdx="3" presStyleCnt="7">
        <dgm:presLayoutVars>
          <dgm:bulletEnabled val="1"/>
        </dgm:presLayoutVars>
      </dgm:prSet>
      <dgm:spPr/>
    </dgm:pt>
    <dgm:pt modelId="{F010A5B4-0F4A-42D2-ABFB-7EE277073FEB}" type="pres">
      <dgm:prSet presAssocID="{6BB08A48-584E-418B-9D1A-3DE05C12F046}" presName="sp" presStyleCnt="0"/>
      <dgm:spPr/>
    </dgm:pt>
    <dgm:pt modelId="{A5001620-825F-40DB-8684-94216A205668}" type="pres">
      <dgm:prSet presAssocID="{E7F22DDD-8678-42AD-A4C3-0756A2B9DDD6}" presName="composite" presStyleCnt="0"/>
      <dgm:spPr/>
    </dgm:pt>
    <dgm:pt modelId="{71FDCDE5-8F48-4346-B97F-A84629A0641E}" type="pres">
      <dgm:prSet presAssocID="{E7F22DDD-8678-42AD-A4C3-0756A2B9DDD6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9ACC9286-3210-43C2-883E-22AB507E5BB3}" type="pres">
      <dgm:prSet presAssocID="{E7F22DDD-8678-42AD-A4C3-0756A2B9DDD6}" presName="descendantText" presStyleLbl="alignAcc1" presStyleIdx="4" presStyleCnt="7">
        <dgm:presLayoutVars>
          <dgm:bulletEnabled val="1"/>
        </dgm:presLayoutVars>
      </dgm:prSet>
      <dgm:spPr/>
    </dgm:pt>
    <dgm:pt modelId="{8C847837-563E-4A3C-951B-4E1D2B7EF6F3}" type="pres">
      <dgm:prSet presAssocID="{6C0AA760-7DCB-4ED5-8230-080B2AAB2814}" presName="sp" presStyleCnt="0"/>
      <dgm:spPr/>
    </dgm:pt>
    <dgm:pt modelId="{AC517B24-8BE1-4442-ACF9-569D990BC0C7}" type="pres">
      <dgm:prSet presAssocID="{52E048F9-5CBE-4560-8F5D-EDFB5198BB84}" presName="composite" presStyleCnt="0"/>
      <dgm:spPr/>
    </dgm:pt>
    <dgm:pt modelId="{C0357CCF-43CC-40B2-A681-3A24C1C780AD}" type="pres">
      <dgm:prSet presAssocID="{52E048F9-5CBE-4560-8F5D-EDFB5198BB84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F159B72B-A35E-4CF6-92DA-4A21B7D8F8EA}" type="pres">
      <dgm:prSet presAssocID="{52E048F9-5CBE-4560-8F5D-EDFB5198BB84}" presName="descendantText" presStyleLbl="alignAcc1" presStyleIdx="5" presStyleCnt="7">
        <dgm:presLayoutVars>
          <dgm:bulletEnabled val="1"/>
        </dgm:presLayoutVars>
      </dgm:prSet>
      <dgm:spPr/>
    </dgm:pt>
    <dgm:pt modelId="{21CCC043-F2B3-41B2-A0B0-DC8ADAE859B7}" type="pres">
      <dgm:prSet presAssocID="{FE778154-67D1-40C7-975B-B005708157D2}" presName="sp" presStyleCnt="0"/>
      <dgm:spPr/>
    </dgm:pt>
    <dgm:pt modelId="{A32F4916-F7FF-4A06-A4EB-221F2151F527}" type="pres">
      <dgm:prSet presAssocID="{B5B5A43E-32A9-4C5C-B66B-9FF8C2A337BD}" presName="composite" presStyleCnt="0"/>
      <dgm:spPr/>
    </dgm:pt>
    <dgm:pt modelId="{AE58F921-0BE1-434B-A5E2-92545092265B}" type="pres">
      <dgm:prSet presAssocID="{B5B5A43E-32A9-4C5C-B66B-9FF8C2A337BD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94E4825-8210-43D7-8662-B496803E494A}" type="pres">
      <dgm:prSet presAssocID="{B5B5A43E-32A9-4C5C-B66B-9FF8C2A337BD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1D806D16-4E63-433C-BFE1-3A360D2CA314}" srcId="{8BDF6689-BDF7-4F6D-ADF0-FAF0F7C926C0}" destId="{1F4FEAF9-4C7C-4547-8800-CA0B2E561F74}" srcOrd="1" destOrd="0" parTransId="{0D150272-DFE5-4800-AD93-5096136E730B}" sibTransId="{C96E4DD6-C835-4F28-ABC6-BC88229D3ECC}"/>
    <dgm:cxn modelId="{3D1BD518-4869-4020-B607-925FE4A0F09C}" srcId="{E7F22DDD-8678-42AD-A4C3-0756A2B9DDD6}" destId="{6A30BE5B-58DD-4CC5-B52F-75B76DAC7DCE}" srcOrd="0" destOrd="0" parTransId="{1F1B1BD4-A90D-49DC-AB02-A95EA768C4F1}" sibTransId="{89C7C007-F3AE-44B2-9685-7C5241DAC897}"/>
    <dgm:cxn modelId="{40B5B41E-4EBE-4FA8-B950-9AE6C81C0E51}" srcId="{8BDF6689-BDF7-4F6D-ADF0-FAF0F7C926C0}" destId="{7EFCF8F4-3327-4EF6-BC06-0D9563EB814F}" srcOrd="3" destOrd="0" parTransId="{44E3FF88-B02C-4822-A959-DA8BACA0BF88}" sibTransId="{6BB08A48-584E-418B-9D1A-3DE05C12F046}"/>
    <dgm:cxn modelId="{C57EC41E-6B52-4349-A98B-FA649BBCCDEA}" type="presOf" srcId="{8BDF6689-BDF7-4F6D-ADF0-FAF0F7C926C0}" destId="{8157648B-5935-48EA-8146-3362380F1285}" srcOrd="0" destOrd="0" presId="urn:microsoft.com/office/officeart/2005/8/layout/chevron2"/>
    <dgm:cxn modelId="{2F118423-7369-4DA2-A01C-11551D401CFF}" srcId="{1F4FEAF9-4C7C-4547-8800-CA0B2E561F74}" destId="{817D4AC6-E4E5-4358-B3A8-7A01E80F26E7}" srcOrd="0" destOrd="0" parTransId="{9638F2B7-DDA5-491F-991B-E59DE6C8853A}" sibTransId="{A3946DF6-9AC6-4C69-A765-19C701AC9C97}"/>
    <dgm:cxn modelId="{16627925-4B91-43FD-B342-A743332536F3}" type="presOf" srcId="{F631517B-919C-476B-B057-5E0F87197B89}" destId="{565831FA-ED73-41EC-B19F-74270C134D61}" srcOrd="0" destOrd="0" presId="urn:microsoft.com/office/officeart/2005/8/layout/chevron2"/>
    <dgm:cxn modelId="{3D8DE928-E871-46D9-AC25-8D5C24B83545}" type="presOf" srcId="{B5B5A43E-32A9-4C5C-B66B-9FF8C2A337BD}" destId="{AE58F921-0BE1-434B-A5E2-92545092265B}" srcOrd="0" destOrd="0" presId="urn:microsoft.com/office/officeart/2005/8/layout/chevron2"/>
    <dgm:cxn modelId="{68DE3831-6461-435B-B97B-72F3D64D8D0F}" type="presOf" srcId="{E7F22DDD-8678-42AD-A4C3-0756A2B9DDD6}" destId="{71FDCDE5-8F48-4346-B97F-A84629A0641E}" srcOrd="0" destOrd="0" presId="urn:microsoft.com/office/officeart/2005/8/layout/chevron2"/>
    <dgm:cxn modelId="{C1BE3333-A4DF-45CF-B24B-2B6709D7377C}" type="presOf" srcId="{50E5B951-8E3C-4548-9985-3289C62198E3}" destId="{CF43E0BC-3AB1-49D9-947B-B9F7234FF40F}" srcOrd="0" destOrd="0" presId="urn:microsoft.com/office/officeart/2005/8/layout/chevron2"/>
    <dgm:cxn modelId="{3303763B-27BF-4EAD-ABEA-04C5CE878871}" srcId="{0303EA1B-CBB1-4467-A62B-87FA3DCD0C31}" destId="{F631517B-919C-476B-B057-5E0F87197B89}" srcOrd="0" destOrd="0" parTransId="{D6526230-89F1-4F08-9EAD-6772C4698438}" sibTransId="{BB123D3D-B726-4925-AD2E-E37AD125550F}"/>
    <dgm:cxn modelId="{17BA785B-4734-4952-AF89-4545A726DC68}" type="presOf" srcId="{08BF49DA-2B26-4072-94C7-13427CB899D6}" destId="{BAA60504-EE7E-4CB4-80DF-090EC8D33439}" srcOrd="0" destOrd="0" presId="urn:microsoft.com/office/officeart/2005/8/layout/chevron2"/>
    <dgm:cxn modelId="{465C8544-A68A-4526-BC9F-6CA2F7A14714}" type="presOf" srcId="{817D4AC6-E4E5-4358-B3A8-7A01E80F26E7}" destId="{EEFFF3CB-32C1-4C7A-9F89-551FA8965DC0}" srcOrd="0" destOrd="0" presId="urn:microsoft.com/office/officeart/2005/8/layout/chevron2"/>
    <dgm:cxn modelId="{1BA55B67-79D9-4BD1-AE1A-F25739BB8EB1}" srcId="{8BDF6689-BDF7-4F6D-ADF0-FAF0F7C926C0}" destId="{0303EA1B-CBB1-4467-A62B-87FA3DCD0C31}" srcOrd="2" destOrd="0" parTransId="{77348180-4C30-48D8-A75A-0813E36F8245}" sibTransId="{512C1E56-9B22-48BB-BBA6-BEE31042F17B}"/>
    <dgm:cxn modelId="{928D306F-766E-4F4A-9CDA-DBA698517CE9}" type="presOf" srcId="{6A30BE5B-58DD-4CC5-B52F-75B76DAC7DCE}" destId="{9ACC9286-3210-43C2-883E-22AB507E5BB3}" srcOrd="0" destOrd="0" presId="urn:microsoft.com/office/officeart/2005/8/layout/chevron2"/>
    <dgm:cxn modelId="{23DA477C-6116-49F7-8CA8-BE3C1CA7939E}" srcId="{8BDF6689-BDF7-4F6D-ADF0-FAF0F7C926C0}" destId="{08BF49DA-2B26-4072-94C7-13427CB899D6}" srcOrd="0" destOrd="0" parTransId="{BFC0B422-E423-4E94-9E8F-5ED96BBFA4C7}" sibTransId="{D73ADB38-A2A5-457A-9E12-55E14981C10A}"/>
    <dgm:cxn modelId="{95B38284-F54C-4ED5-AFF6-E21520175D60}" srcId="{8BDF6689-BDF7-4F6D-ADF0-FAF0F7C926C0}" destId="{B5B5A43E-32A9-4C5C-B66B-9FF8C2A337BD}" srcOrd="6" destOrd="0" parTransId="{9A85B263-FED0-472F-B1C8-5CE8B284BA6D}" sibTransId="{73F80F97-001C-459E-A432-40A822AC083B}"/>
    <dgm:cxn modelId="{B1368B8A-03E7-4F57-A1E0-0AABBDD262D3}" srcId="{B5B5A43E-32A9-4C5C-B66B-9FF8C2A337BD}" destId="{C9F2006F-3654-4E9E-BC50-5E00969E39DA}" srcOrd="0" destOrd="0" parTransId="{DED83DCA-EA3D-4F65-925A-6FEA05298BEA}" sibTransId="{94508459-7863-4434-806E-A54B8EE98FDA}"/>
    <dgm:cxn modelId="{3AA0E992-79E8-4A93-8770-391D3CEFD899}" srcId="{8BDF6689-BDF7-4F6D-ADF0-FAF0F7C926C0}" destId="{E7F22DDD-8678-42AD-A4C3-0756A2B9DDD6}" srcOrd="4" destOrd="0" parTransId="{C3B17F6D-57CD-44D2-B484-ACEACAD1B388}" sibTransId="{6C0AA760-7DCB-4ED5-8230-080B2AAB2814}"/>
    <dgm:cxn modelId="{CB58DD96-F20F-42F7-A95D-967E0D9C9C7A}" type="presOf" srcId="{1F4FEAF9-4C7C-4547-8800-CA0B2E561F74}" destId="{092215D9-58E0-4DA1-8958-5892F5EB5B06}" srcOrd="0" destOrd="0" presId="urn:microsoft.com/office/officeart/2005/8/layout/chevron2"/>
    <dgm:cxn modelId="{482974AC-BFE6-4C56-B079-BE494EE37744}" srcId="{08BF49DA-2B26-4072-94C7-13427CB899D6}" destId="{48C0114B-E939-42D5-9EA3-D00139B0A6DA}" srcOrd="0" destOrd="0" parTransId="{A1E15CE3-5B21-4AAB-A89D-ABAC4874B41E}" sibTransId="{19F8CE3C-4506-4E19-A778-6E1D97F0BF7C}"/>
    <dgm:cxn modelId="{AA64F3B8-FB80-4906-B56C-19FEFE05F8B8}" srcId="{8BDF6689-BDF7-4F6D-ADF0-FAF0F7C926C0}" destId="{52E048F9-5CBE-4560-8F5D-EDFB5198BB84}" srcOrd="5" destOrd="0" parTransId="{02AF6725-421A-496F-8C75-42C030BD85DD}" sibTransId="{FE778154-67D1-40C7-975B-B005708157D2}"/>
    <dgm:cxn modelId="{1880DECD-AD2F-4946-BAA2-75DD7C3B562C}" type="presOf" srcId="{C9F2006F-3654-4E9E-BC50-5E00969E39DA}" destId="{394E4825-8210-43D7-8662-B496803E494A}" srcOrd="0" destOrd="0" presId="urn:microsoft.com/office/officeart/2005/8/layout/chevron2"/>
    <dgm:cxn modelId="{CC2922D2-E3BC-4325-9A5F-86131752AEA7}" srcId="{7EFCF8F4-3327-4EF6-BC06-0D9563EB814F}" destId="{50E5B951-8E3C-4548-9985-3289C62198E3}" srcOrd="0" destOrd="0" parTransId="{7085441B-8EF6-4419-B829-48F2795ED159}" sibTransId="{4AC30F15-C9DA-45EF-BC1B-C3821C1519C2}"/>
    <dgm:cxn modelId="{F4CEB9D2-3B96-4FC7-A561-A20D23934B5E}" type="presOf" srcId="{0303EA1B-CBB1-4467-A62B-87FA3DCD0C31}" destId="{A1CE262D-3FFB-49D0-93FA-AD905FFE117E}" srcOrd="0" destOrd="0" presId="urn:microsoft.com/office/officeart/2005/8/layout/chevron2"/>
    <dgm:cxn modelId="{BADAA6DB-4C90-47AE-B693-24623FAE65BC}" type="presOf" srcId="{7EFCF8F4-3327-4EF6-BC06-0D9563EB814F}" destId="{C2ED4983-262E-4B98-93A4-1E2C8E43A3AA}" srcOrd="0" destOrd="0" presId="urn:microsoft.com/office/officeart/2005/8/layout/chevron2"/>
    <dgm:cxn modelId="{22B7F6E4-FF7B-45CF-8FB7-E34F7E171B4A}" type="presOf" srcId="{8270586C-868D-4178-8C68-8D59AA166E24}" destId="{F159B72B-A35E-4CF6-92DA-4A21B7D8F8EA}" srcOrd="0" destOrd="0" presId="urn:microsoft.com/office/officeart/2005/8/layout/chevron2"/>
    <dgm:cxn modelId="{903C56F0-B9F0-489E-A6F2-7E40B46C3FAE}" type="presOf" srcId="{48C0114B-E939-42D5-9EA3-D00139B0A6DA}" destId="{8D00788B-4E6F-4B90-93BC-6124CB246C1D}" srcOrd="0" destOrd="0" presId="urn:microsoft.com/office/officeart/2005/8/layout/chevron2"/>
    <dgm:cxn modelId="{A77BBCF3-A866-4B99-BABF-5B455900F149}" srcId="{52E048F9-5CBE-4560-8F5D-EDFB5198BB84}" destId="{8270586C-868D-4178-8C68-8D59AA166E24}" srcOrd="0" destOrd="0" parTransId="{0B354860-C75B-44C8-89D1-7816CE448818}" sibTransId="{A469A3D1-8863-47A8-A4DF-B6B8E3B338A4}"/>
    <dgm:cxn modelId="{F6E822F9-50F2-409E-9384-953BD589CDC9}" type="presOf" srcId="{52E048F9-5CBE-4560-8F5D-EDFB5198BB84}" destId="{C0357CCF-43CC-40B2-A681-3A24C1C780AD}" srcOrd="0" destOrd="0" presId="urn:microsoft.com/office/officeart/2005/8/layout/chevron2"/>
    <dgm:cxn modelId="{B341EFF4-951A-4F26-AFA2-16BA14B606DE}" type="presParOf" srcId="{8157648B-5935-48EA-8146-3362380F1285}" destId="{66CA65FF-5880-48D4-85E1-DB482A6B5799}" srcOrd="0" destOrd="0" presId="urn:microsoft.com/office/officeart/2005/8/layout/chevron2"/>
    <dgm:cxn modelId="{8EEEA107-22B3-4207-B049-D16DCDADAD57}" type="presParOf" srcId="{66CA65FF-5880-48D4-85E1-DB482A6B5799}" destId="{BAA60504-EE7E-4CB4-80DF-090EC8D33439}" srcOrd="0" destOrd="0" presId="urn:microsoft.com/office/officeart/2005/8/layout/chevron2"/>
    <dgm:cxn modelId="{4D76FE4B-0A89-403E-B63E-113191E4BCBC}" type="presParOf" srcId="{66CA65FF-5880-48D4-85E1-DB482A6B5799}" destId="{8D00788B-4E6F-4B90-93BC-6124CB246C1D}" srcOrd="1" destOrd="0" presId="urn:microsoft.com/office/officeart/2005/8/layout/chevron2"/>
    <dgm:cxn modelId="{8EE4C899-1DBA-4FA8-BC97-0F6031B0D990}" type="presParOf" srcId="{8157648B-5935-48EA-8146-3362380F1285}" destId="{D6E2BA77-5ED3-45B2-BD6F-203CFE29A03A}" srcOrd="1" destOrd="0" presId="urn:microsoft.com/office/officeart/2005/8/layout/chevron2"/>
    <dgm:cxn modelId="{1F50F1AC-F464-4BC1-9010-77FB8504B6CA}" type="presParOf" srcId="{8157648B-5935-48EA-8146-3362380F1285}" destId="{C8C428A5-E2A0-40B5-B6BE-D06FA5267CB3}" srcOrd="2" destOrd="0" presId="urn:microsoft.com/office/officeart/2005/8/layout/chevron2"/>
    <dgm:cxn modelId="{2DDE5E34-7BD3-454E-88F1-8C168F8CE2AA}" type="presParOf" srcId="{C8C428A5-E2A0-40B5-B6BE-D06FA5267CB3}" destId="{092215D9-58E0-4DA1-8958-5892F5EB5B06}" srcOrd="0" destOrd="0" presId="urn:microsoft.com/office/officeart/2005/8/layout/chevron2"/>
    <dgm:cxn modelId="{C541F5A6-5A5F-4895-B060-002E1CECC6A5}" type="presParOf" srcId="{C8C428A5-E2A0-40B5-B6BE-D06FA5267CB3}" destId="{EEFFF3CB-32C1-4C7A-9F89-551FA8965DC0}" srcOrd="1" destOrd="0" presId="urn:microsoft.com/office/officeart/2005/8/layout/chevron2"/>
    <dgm:cxn modelId="{E3D755A1-2D14-4EB1-AA8D-3913B33B3220}" type="presParOf" srcId="{8157648B-5935-48EA-8146-3362380F1285}" destId="{667D17ED-A980-4227-994E-5D90F334E429}" srcOrd="3" destOrd="0" presId="urn:microsoft.com/office/officeart/2005/8/layout/chevron2"/>
    <dgm:cxn modelId="{F12BFC25-9284-4369-86F1-CC72A57A4ABD}" type="presParOf" srcId="{8157648B-5935-48EA-8146-3362380F1285}" destId="{7D54CCA6-4D19-4B37-980F-71B7C7FE02BD}" srcOrd="4" destOrd="0" presId="urn:microsoft.com/office/officeart/2005/8/layout/chevron2"/>
    <dgm:cxn modelId="{8BC60702-16D8-4DFB-BF3E-80E692DE28A9}" type="presParOf" srcId="{7D54CCA6-4D19-4B37-980F-71B7C7FE02BD}" destId="{A1CE262D-3FFB-49D0-93FA-AD905FFE117E}" srcOrd="0" destOrd="0" presId="urn:microsoft.com/office/officeart/2005/8/layout/chevron2"/>
    <dgm:cxn modelId="{9D5EA534-B410-46F7-8577-74349514440F}" type="presParOf" srcId="{7D54CCA6-4D19-4B37-980F-71B7C7FE02BD}" destId="{565831FA-ED73-41EC-B19F-74270C134D61}" srcOrd="1" destOrd="0" presId="urn:microsoft.com/office/officeart/2005/8/layout/chevron2"/>
    <dgm:cxn modelId="{3D703E08-9CFA-48B6-A7E8-F08CC6639212}" type="presParOf" srcId="{8157648B-5935-48EA-8146-3362380F1285}" destId="{B1273E04-6BA9-4027-98A1-F7AC43AD395D}" srcOrd="5" destOrd="0" presId="urn:microsoft.com/office/officeart/2005/8/layout/chevron2"/>
    <dgm:cxn modelId="{D69CB987-EE41-471F-A09A-C56953DF308F}" type="presParOf" srcId="{8157648B-5935-48EA-8146-3362380F1285}" destId="{A7B16B73-61BA-44B6-84CB-04A60BE97EB7}" srcOrd="6" destOrd="0" presId="urn:microsoft.com/office/officeart/2005/8/layout/chevron2"/>
    <dgm:cxn modelId="{FB43E0AE-BB8B-4F49-B67B-2D0A05A7AD80}" type="presParOf" srcId="{A7B16B73-61BA-44B6-84CB-04A60BE97EB7}" destId="{C2ED4983-262E-4B98-93A4-1E2C8E43A3AA}" srcOrd="0" destOrd="0" presId="urn:microsoft.com/office/officeart/2005/8/layout/chevron2"/>
    <dgm:cxn modelId="{FD14B246-8FE3-45F0-807F-5A42FBA0D795}" type="presParOf" srcId="{A7B16B73-61BA-44B6-84CB-04A60BE97EB7}" destId="{CF43E0BC-3AB1-49D9-947B-B9F7234FF40F}" srcOrd="1" destOrd="0" presId="urn:microsoft.com/office/officeart/2005/8/layout/chevron2"/>
    <dgm:cxn modelId="{F5AB0F9C-A6A2-48A9-8585-5BDD0623B734}" type="presParOf" srcId="{8157648B-5935-48EA-8146-3362380F1285}" destId="{F010A5B4-0F4A-42D2-ABFB-7EE277073FEB}" srcOrd="7" destOrd="0" presId="urn:microsoft.com/office/officeart/2005/8/layout/chevron2"/>
    <dgm:cxn modelId="{33C6549C-A71D-440C-BFA6-FE9F5CBBD683}" type="presParOf" srcId="{8157648B-5935-48EA-8146-3362380F1285}" destId="{A5001620-825F-40DB-8684-94216A205668}" srcOrd="8" destOrd="0" presId="urn:microsoft.com/office/officeart/2005/8/layout/chevron2"/>
    <dgm:cxn modelId="{982EA777-9149-4447-B498-FC79DEBC81E1}" type="presParOf" srcId="{A5001620-825F-40DB-8684-94216A205668}" destId="{71FDCDE5-8F48-4346-B97F-A84629A0641E}" srcOrd="0" destOrd="0" presId="urn:microsoft.com/office/officeart/2005/8/layout/chevron2"/>
    <dgm:cxn modelId="{20F3FB25-DE46-4628-AC53-E492C67FC7C0}" type="presParOf" srcId="{A5001620-825F-40DB-8684-94216A205668}" destId="{9ACC9286-3210-43C2-883E-22AB507E5BB3}" srcOrd="1" destOrd="0" presId="urn:microsoft.com/office/officeart/2005/8/layout/chevron2"/>
    <dgm:cxn modelId="{9F481577-0A48-45CE-9D9F-45EC3CF215E7}" type="presParOf" srcId="{8157648B-5935-48EA-8146-3362380F1285}" destId="{8C847837-563E-4A3C-951B-4E1D2B7EF6F3}" srcOrd="9" destOrd="0" presId="urn:microsoft.com/office/officeart/2005/8/layout/chevron2"/>
    <dgm:cxn modelId="{3F9E4AC8-DDF2-43E2-9DF1-336DE4B3F6DC}" type="presParOf" srcId="{8157648B-5935-48EA-8146-3362380F1285}" destId="{AC517B24-8BE1-4442-ACF9-569D990BC0C7}" srcOrd="10" destOrd="0" presId="urn:microsoft.com/office/officeart/2005/8/layout/chevron2"/>
    <dgm:cxn modelId="{C0AA1EF3-7C00-469B-BD76-2F0536D4A7E9}" type="presParOf" srcId="{AC517B24-8BE1-4442-ACF9-569D990BC0C7}" destId="{C0357CCF-43CC-40B2-A681-3A24C1C780AD}" srcOrd="0" destOrd="0" presId="urn:microsoft.com/office/officeart/2005/8/layout/chevron2"/>
    <dgm:cxn modelId="{AFF4276D-3EBD-4626-86DB-E8899691DE20}" type="presParOf" srcId="{AC517B24-8BE1-4442-ACF9-569D990BC0C7}" destId="{F159B72B-A35E-4CF6-92DA-4A21B7D8F8EA}" srcOrd="1" destOrd="0" presId="urn:microsoft.com/office/officeart/2005/8/layout/chevron2"/>
    <dgm:cxn modelId="{25A40B10-0447-455D-95B2-951D18D3BAEC}" type="presParOf" srcId="{8157648B-5935-48EA-8146-3362380F1285}" destId="{21CCC043-F2B3-41B2-A0B0-DC8ADAE859B7}" srcOrd="11" destOrd="0" presId="urn:microsoft.com/office/officeart/2005/8/layout/chevron2"/>
    <dgm:cxn modelId="{83B84228-F56D-4435-AE5B-622ABCCFE484}" type="presParOf" srcId="{8157648B-5935-48EA-8146-3362380F1285}" destId="{A32F4916-F7FF-4A06-A4EB-221F2151F527}" srcOrd="12" destOrd="0" presId="urn:microsoft.com/office/officeart/2005/8/layout/chevron2"/>
    <dgm:cxn modelId="{751106BD-B232-4335-A607-F47E088D5D59}" type="presParOf" srcId="{A32F4916-F7FF-4A06-A4EB-221F2151F527}" destId="{AE58F921-0BE1-434B-A5E2-92545092265B}" srcOrd="0" destOrd="0" presId="urn:microsoft.com/office/officeart/2005/8/layout/chevron2"/>
    <dgm:cxn modelId="{57149A0D-C0E9-4935-975C-585D44D97A78}" type="presParOf" srcId="{A32F4916-F7FF-4A06-A4EB-221F2151F527}" destId="{394E4825-8210-43D7-8662-B496803E494A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18E79364-485C-4E2E-9F27-C66EEB9262E5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Einordnung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Systementwurf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UX Entwicklung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Ausblick</a:t>
          </a:r>
        </a:p>
      </dsp:txBody>
      <dsp:txXfrm>
        <a:off x="8239187" y="210081"/>
        <a:ext cx="1703651" cy="1135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60504-EE7E-4CB4-80DF-090EC8D33439}">
      <dsp:nvSpPr>
        <dsp:cNvPr id="0" name=""/>
        <dsp:cNvSpPr/>
      </dsp:nvSpPr>
      <dsp:spPr>
        <a:xfrm rot="5400000">
          <a:off x="-104215" y="104784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243737"/>
        <a:ext cx="486338" cy="208431"/>
      </dsp:txXfrm>
    </dsp:sp>
    <dsp:sp modelId="{8D00788B-4E6F-4B90-93BC-6124CB246C1D}">
      <dsp:nvSpPr>
        <dsp:cNvPr id="0" name=""/>
        <dsp:cNvSpPr/>
      </dsp:nvSpPr>
      <dsp:spPr>
        <a:xfrm rot="5400000">
          <a:off x="4035187" y="-3548279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Kontextbeschreibung</a:t>
          </a:r>
        </a:p>
      </dsp:txBody>
      <dsp:txXfrm rot="-5400000">
        <a:off x="486339" y="22614"/>
        <a:ext cx="7527253" cy="407510"/>
      </dsp:txXfrm>
    </dsp:sp>
    <dsp:sp modelId="{092215D9-58E0-4DA1-8958-5892F5EB5B06}">
      <dsp:nvSpPr>
        <dsp:cNvPr id="0" name=""/>
        <dsp:cNvSpPr/>
      </dsp:nvSpPr>
      <dsp:spPr>
        <a:xfrm rot="5400000">
          <a:off x="-104215" y="714023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852976"/>
        <a:ext cx="486338" cy="208431"/>
      </dsp:txXfrm>
    </dsp:sp>
    <dsp:sp modelId="{EEFFF3CB-32C1-4C7A-9F89-551FA8965DC0}">
      <dsp:nvSpPr>
        <dsp:cNvPr id="0" name=""/>
        <dsp:cNvSpPr/>
      </dsp:nvSpPr>
      <dsp:spPr>
        <a:xfrm rot="5400000">
          <a:off x="4035187" y="-2939041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von </a:t>
          </a:r>
          <a:r>
            <a:rPr lang="de-DE" sz="2600" kern="1200" dirty="0" err="1"/>
            <a:t>Personas</a:t>
          </a:r>
          <a:endParaRPr lang="de-DE" sz="2600" kern="1200" dirty="0"/>
        </a:p>
      </dsp:txBody>
      <dsp:txXfrm rot="-5400000">
        <a:off x="486339" y="631852"/>
        <a:ext cx="7527253" cy="407510"/>
      </dsp:txXfrm>
    </dsp:sp>
    <dsp:sp modelId="{A1CE262D-3FFB-49D0-93FA-AD905FFE117E}">
      <dsp:nvSpPr>
        <dsp:cNvPr id="0" name=""/>
        <dsp:cNvSpPr/>
      </dsp:nvSpPr>
      <dsp:spPr>
        <a:xfrm rot="5400000">
          <a:off x="-104215" y="1323261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1462214"/>
        <a:ext cx="486338" cy="208431"/>
      </dsp:txXfrm>
    </dsp:sp>
    <dsp:sp modelId="{565831FA-ED73-41EC-B19F-74270C134D61}">
      <dsp:nvSpPr>
        <dsp:cNvPr id="0" name=""/>
        <dsp:cNvSpPr/>
      </dsp:nvSpPr>
      <dsp:spPr>
        <a:xfrm rot="5400000">
          <a:off x="4035187" y="-2329803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von User Stories</a:t>
          </a:r>
        </a:p>
      </dsp:txBody>
      <dsp:txXfrm rot="-5400000">
        <a:off x="486339" y="1241090"/>
        <a:ext cx="7527253" cy="407510"/>
      </dsp:txXfrm>
    </dsp:sp>
    <dsp:sp modelId="{C2ED4983-262E-4B98-93A4-1E2C8E43A3AA}">
      <dsp:nvSpPr>
        <dsp:cNvPr id="0" name=""/>
        <dsp:cNvSpPr/>
      </dsp:nvSpPr>
      <dsp:spPr>
        <a:xfrm rot="5400000">
          <a:off x="-104215" y="1932499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2071452"/>
        <a:ext cx="486338" cy="208431"/>
      </dsp:txXfrm>
    </dsp:sp>
    <dsp:sp modelId="{CF43E0BC-3AB1-49D9-947B-B9F7234FF40F}">
      <dsp:nvSpPr>
        <dsp:cNvPr id="0" name=""/>
        <dsp:cNvSpPr/>
      </dsp:nvSpPr>
      <dsp:spPr>
        <a:xfrm rot="5400000">
          <a:off x="4035187" y="-1720564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Interaktionsdesign</a:t>
          </a:r>
        </a:p>
      </dsp:txBody>
      <dsp:txXfrm rot="-5400000">
        <a:off x="486339" y="1850329"/>
        <a:ext cx="7527253" cy="407510"/>
      </dsp:txXfrm>
    </dsp:sp>
    <dsp:sp modelId="{71FDCDE5-8F48-4346-B97F-A84629A0641E}">
      <dsp:nvSpPr>
        <dsp:cNvPr id="0" name=""/>
        <dsp:cNvSpPr/>
      </dsp:nvSpPr>
      <dsp:spPr>
        <a:xfrm rot="5400000">
          <a:off x="-104215" y="2541738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2680691"/>
        <a:ext cx="486338" cy="208431"/>
      </dsp:txXfrm>
    </dsp:sp>
    <dsp:sp modelId="{9ACC9286-3210-43C2-883E-22AB507E5BB3}">
      <dsp:nvSpPr>
        <dsp:cNvPr id="0" name=""/>
        <dsp:cNvSpPr/>
      </dsp:nvSpPr>
      <dsp:spPr>
        <a:xfrm rot="5400000">
          <a:off x="4035187" y="-1111326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und Auswahl Designmuster</a:t>
          </a:r>
        </a:p>
      </dsp:txBody>
      <dsp:txXfrm rot="-5400000">
        <a:off x="486339" y="2459567"/>
        <a:ext cx="7527253" cy="407510"/>
      </dsp:txXfrm>
    </dsp:sp>
    <dsp:sp modelId="{C0357CCF-43CC-40B2-A681-3A24C1C780AD}">
      <dsp:nvSpPr>
        <dsp:cNvPr id="0" name=""/>
        <dsp:cNvSpPr/>
      </dsp:nvSpPr>
      <dsp:spPr>
        <a:xfrm rot="5400000">
          <a:off x="-104215" y="3150976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3289929"/>
        <a:ext cx="486338" cy="208431"/>
      </dsp:txXfrm>
    </dsp:sp>
    <dsp:sp modelId="{F159B72B-A35E-4CF6-92DA-4A21B7D8F8EA}">
      <dsp:nvSpPr>
        <dsp:cNvPr id="0" name=""/>
        <dsp:cNvSpPr/>
      </dsp:nvSpPr>
      <dsp:spPr>
        <a:xfrm rot="5400000">
          <a:off x="4035187" y="-502088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</a:t>
          </a:r>
          <a:r>
            <a:rPr lang="de-DE" sz="2600" kern="1200" dirty="0" err="1"/>
            <a:t>Styleguide</a:t>
          </a:r>
          <a:endParaRPr lang="de-DE" sz="2600" kern="1200" dirty="0"/>
        </a:p>
      </dsp:txBody>
      <dsp:txXfrm rot="-5400000">
        <a:off x="486339" y="3068805"/>
        <a:ext cx="7527253" cy="407510"/>
      </dsp:txXfrm>
    </dsp:sp>
    <dsp:sp modelId="{AE58F921-0BE1-434B-A5E2-92545092265B}">
      <dsp:nvSpPr>
        <dsp:cNvPr id="0" name=""/>
        <dsp:cNvSpPr/>
      </dsp:nvSpPr>
      <dsp:spPr>
        <a:xfrm rot="5400000">
          <a:off x="-104215" y="3760214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3899167"/>
        <a:ext cx="486338" cy="208431"/>
      </dsp:txXfrm>
    </dsp:sp>
    <dsp:sp modelId="{394E4825-8210-43D7-8662-B496803E494A}">
      <dsp:nvSpPr>
        <dsp:cNvPr id="0" name=""/>
        <dsp:cNvSpPr/>
      </dsp:nvSpPr>
      <dsp:spPr>
        <a:xfrm rot="5400000">
          <a:off x="4035187" y="107150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Implementierung</a:t>
          </a:r>
        </a:p>
      </dsp:txBody>
      <dsp:txXfrm rot="-5400000">
        <a:off x="486339" y="3678044"/>
        <a:ext cx="7527253" cy="407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0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ebenfalls</a:t>
            </a:r>
            <a:r>
              <a:rPr lang="de-DE" baseline="0" dirty="0"/>
              <a:t> auf die Events eingehen, werden ja eh miterklärt, wenn die Agent Aufteilung erklärt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19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auf externe Schnittstelle Google OAuth2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93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Idee der Sessions erklären</a:t>
            </a:r>
            <a:br>
              <a:rPr lang="de-DE" dirty="0"/>
            </a:br>
            <a:r>
              <a:rPr lang="de-DE" dirty="0"/>
              <a:t>Idee des Archivs erklären</a:t>
            </a:r>
            <a:br>
              <a:rPr lang="de-DE" dirty="0"/>
            </a:br>
            <a:r>
              <a:rPr lang="de-DE" dirty="0"/>
              <a:t>Überleitung</a:t>
            </a:r>
            <a:r>
              <a:rPr lang="de-DE" baseline="0" dirty="0"/>
              <a:t> auf Navigationsleiste (nächste Folie)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1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Ausloggen</a:t>
            </a:r>
            <a:r>
              <a:rPr lang="de-DE" baseline="0" dirty="0"/>
              <a:t> bzw. Session verlassen</a:t>
            </a:r>
            <a:br>
              <a:rPr lang="de-DE" baseline="0" dirty="0"/>
            </a:br>
            <a:r>
              <a:rPr lang="de-DE" baseline="0" dirty="0"/>
              <a:t>Nutzer der aktuellen Session hinzufügen</a:t>
            </a:r>
          </a:p>
          <a:p>
            <a:r>
              <a:rPr lang="de-DE" baseline="0" dirty="0"/>
              <a:t>Nutzerdaten bearbeiten / ansehen</a:t>
            </a:r>
          </a:p>
          <a:p>
            <a:r>
              <a:rPr lang="de-DE" baseline="0" dirty="0"/>
              <a:t>Hilfefunktion zur aktuellen Seite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39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349644678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265657307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422028757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52666532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</a:t>
            </a:r>
            <a:br>
              <a:rPr lang="de-DE" dirty="0"/>
            </a:br>
            <a:r>
              <a:rPr lang="de-DE" dirty="0"/>
              <a:t>Jan Habersetzer, Wendelin Herrmann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" y="6169353"/>
            <a:ext cx="502066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der Schnittstellen-Bereiche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83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Komponentendiagramm (1 / 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11</a:t>
            </a:fld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52" y="1825625"/>
            <a:ext cx="7763095" cy="4351338"/>
          </a:xfrm>
        </p:spPr>
      </p:pic>
    </p:spTree>
    <p:extLst>
      <p:ext uri="{BB962C8B-B14F-4D97-AF65-F5344CB8AC3E}">
        <p14:creationId xmlns:p14="http://schemas.microsoft.com/office/powerpoint/2010/main" val="355153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Komponentendiagramm (2 / 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12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00" y="1825625"/>
            <a:ext cx="7562325" cy="4351338"/>
          </a:xfrm>
        </p:spPr>
      </p:pic>
    </p:spTree>
    <p:extLst>
      <p:ext uri="{BB962C8B-B14F-4D97-AF65-F5344CB8AC3E}">
        <p14:creationId xmlns:p14="http://schemas.microsoft.com/office/powerpoint/2010/main" val="342505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 CEP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64" y="1825625"/>
            <a:ext cx="7906071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00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 CEP Schnittstelle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62" y="1825625"/>
            <a:ext cx="5002875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14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496132" y="1646238"/>
            <a:ext cx="2098430" cy="4530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8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 Speech Tokenizer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38" y="1825625"/>
            <a:ext cx="8028123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19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Protokoll Speech </a:t>
            </a:r>
            <a:r>
              <a:rPr lang="de-DE" dirty="0" err="1"/>
              <a:t>Tokenizer</a:t>
            </a:r>
            <a:r>
              <a:rPr lang="de-DE" dirty="0"/>
              <a:t> Schnittstelle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00" y="1825625"/>
            <a:ext cx="510640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16</a:t>
            </a:fld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44370" y="1646238"/>
            <a:ext cx="2098430" cy="4530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7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Schnittstelle User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40" y="1825625"/>
            <a:ext cx="6958519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5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Protokoll User Schnittstelle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47" y="1825625"/>
            <a:ext cx="4950506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51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UX Entwicklung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9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90783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Gewähltes Vorgehen der UX Entwicklung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814999"/>
              </p:ext>
            </p:extLst>
          </p:nvPr>
        </p:nvGraphicFramePr>
        <p:xfrm>
          <a:off x="2078182" y="1825625"/>
          <a:ext cx="80356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79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Entwicklung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21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14532" y="2149950"/>
            <a:ext cx="11362935" cy="2558100"/>
            <a:chOff x="414532" y="2014537"/>
            <a:chExt cx="11362935" cy="25581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827" y="2038350"/>
              <a:ext cx="2528630" cy="25200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3"/>
            <a:srcRect l="8793" r="5501"/>
            <a:stretch/>
          </p:blipFill>
          <p:spPr>
            <a:xfrm>
              <a:off x="9243989" y="2052637"/>
              <a:ext cx="2533478" cy="252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665" y="2024062"/>
              <a:ext cx="2528630" cy="252000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532" y="2014537"/>
              <a:ext cx="2528601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7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von User Stories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b="1" dirty="0"/>
              <a:t>WER</a:t>
            </a:r>
            <a:r>
              <a:rPr lang="de-DE" dirty="0"/>
              <a:t> möchte </a:t>
            </a:r>
            <a:r>
              <a:rPr lang="de-DE" b="1" dirty="0"/>
              <a:t>WAS</a:t>
            </a:r>
            <a:r>
              <a:rPr lang="de-DE" dirty="0"/>
              <a:t>, </a:t>
            </a:r>
            <a:r>
              <a:rPr lang="de-DE" b="1" dirty="0"/>
              <a:t>WOZU</a:t>
            </a:r>
            <a:r>
              <a:rPr lang="de-DE" dirty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22</a:t>
            </a:fld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138773" y="2658168"/>
            <a:ext cx="3248454" cy="1541665"/>
            <a:chOff x="7138773" y="2921294"/>
            <a:chExt cx="3248454" cy="1541665"/>
          </a:xfrm>
        </p:grpSpPr>
        <p:sp>
          <p:nvSpPr>
            <p:cNvPr id="10" name="Freeform 55"/>
            <p:cNvSpPr>
              <a:spLocks noChangeAspect="1" noEditPoints="1"/>
            </p:cNvSpPr>
            <p:nvPr/>
          </p:nvSpPr>
          <p:spPr bwMode="auto">
            <a:xfrm>
              <a:off x="8267474" y="2921294"/>
              <a:ext cx="991052" cy="108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9A2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138773" y="4001294"/>
              <a:ext cx="3248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System- &amp; </a:t>
              </a:r>
              <a:r>
                <a:rPr lang="de-DE" sz="2400" dirty="0" err="1"/>
                <a:t>Sessionnutzer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5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(1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25" y="1825625"/>
            <a:ext cx="774195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(2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93" y="1825625"/>
            <a:ext cx="7718813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2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(3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25" y="3103897"/>
            <a:ext cx="7741950" cy="179479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7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(4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30" y="1825625"/>
            <a:ext cx="77099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89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2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Implementierung des Systementwurfs</a:t>
            </a:r>
          </a:p>
          <a:p>
            <a:endParaRPr lang="de-DE" dirty="0"/>
          </a:p>
          <a:p>
            <a:r>
              <a:rPr lang="de-DE" dirty="0"/>
              <a:t>Fortführung der UX Entwicklung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28</a:t>
            </a:fld>
            <a:endParaRPr lang="de-DE"/>
          </a:p>
        </p:txBody>
      </p:sp>
      <p:sp>
        <p:nvSpPr>
          <p:cNvPr id="9" name="Freeform 50"/>
          <p:cNvSpPr>
            <a:spLocks noChangeAspect="1" noEditPoints="1"/>
          </p:cNvSpPr>
          <p:nvPr/>
        </p:nvSpPr>
        <p:spPr bwMode="auto">
          <a:xfrm>
            <a:off x="7844958" y="3184257"/>
            <a:ext cx="2464736" cy="1260000"/>
          </a:xfrm>
          <a:custGeom>
            <a:avLst/>
            <a:gdLst>
              <a:gd name="T0" fmla="*/ 19 w 123"/>
              <a:gd name="T1" fmla="*/ 28 h 63"/>
              <a:gd name="T2" fmla="*/ 19 w 123"/>
              <a:gd name="T3" fmla="*/ 27 h 63"/>
              <a:gd name="T4" fmla="*/ 19 w 123"/>
              <a:gd name="T5" fmla="*/ 8 h 63"/>
              <a:gd name="T6" fmla="*/ 19 w 123"/>
              <a:gd name="T7" fmla="*/ 7 h 63"/>
              <a:gd name="T8" fmla="*/ 20 w 123"/>
              <a:gd name="T9" fmla="*/ 7 h 63"/>
              <a:gd name="T10" fmla="*/ 46 w 123"/>
              <a:gd name="T11" fmla="*/ 15 h 63"/>
              <a:gd name="T12" fmla="*/ 47 w 123"/>
              <a:gd name="T13" fmla="*/ 17 h 63"/>
              <a:gd name="T14" fmla="*/ 46 w 123"/>
              <a:gd name="T15" fmla="*/ 18 h 63"/>
              <a:gd name="T16" fmla="*/ 21 w 123"/>
              <a:gd name="T17" fmla="*/ 29 h 63"/>
              <a:gd name="T18" fmla="*/ 20 w 123"/>
              <a:gd name="T19" fmla="*/ 29 h 63"/>
              <a:gd name="T20" fmla="*/ 19 w 123"/>
              <a:gd name="T21" fmla="*/ 28 h 63"/>
              <a:gd name="T22" fmla="*/ 111 w 123"/>
              <a:gd name="T23" fmla="*/ 38 h 63"/>
              <a:gd name="T24" fmla="*/ 100 w 123"/>
              <a:gd name="T25" fmla="*/ 46 h 63"/>
              <a:gd name="T26" fmla="*/ 73 w 123"/>
              <a:gd name="T27" fmla="*/ 46 h 63"/>
              <a:gd name="T28" fmla="*/ 62 w 123"/>
              <a:gd name="T29" fmla="*/ 38 h 63"/>
              <a:gd name="T30" fmla="*/ 51 w 123"/>
              <a:gd name="T31" fmla="*/ 46 h 63"/>
              <a:gd name="T32" fmla="*/ 24 w 123"/>
              <a:gd name="T33" fmla="*/ 46 h 63"/>
              <a:gd name="T34" fmla="*/ 15 w 123"/>
              <a:gd name="T35" fmla="*/ 39 h 63"/>
              <a:gd name="T36" fmla="*/ 15 w 123"/>
              <a:gd name="T37" fmla="*/ 7 h 63"/>
              <a:gd name="T38" fmla="*/ 15 w 123"/>
              <a:gd name="T39" fmla="*/ 6 h 63"/>
              <a:gd name="T40" fmla="*/ 17 w 123"/>
              <a:gd name="T41" fmla="*/ 3 h 63"/>
              <a:gd name="T42" fmla="*/ 14 w 123"/>
              <a:gd name="T43" fmla="*/ 0 h 63"/>
              <a:gd name="T44" fmla="*/ 13 w 123"/>
              <a:gd name="T45" fmla="*/ 0 h 63"/>
              <a:gd name="T46" fmla="*/ 9 w 123"/>
              <a:gd name="T47" fmla="*/ 3 h 63"/>
              <a:gd name="T48" fmla="*/ 11 w 123"/>
              <a:gd name="T49" fmla="*/ 6 h 63"/>
              <a:gd name="T50" fmla="*/ 11 w 123"/>
              <a:gd name="T51" fmla="*/ 7 h 63"/>
              <a:gd name="T52" fmla="*/ 11 w 123"/>
              <a:gd name="T53" fmla="*/ 39 h 63"/>
              <a:gd name="T54" fmla="*/ 0 w 123"/>
              <a:gd name="T55" fmla="*/ 51 h 63"/>
              <a:gd name="T56" fmla="*/ 12 w 123"/>
              <a:gd name="T57" fmla="*/ 63 h 63"/>
              <a:gd name="T58" fmla="*/ 24 w 123"/>
              <a:gd name="T59" fmla="*/ 55 h 63"/>
              <a:gd name="T60" fmla="*/ 51 w 123"/>
              <a:gd name="T61" fmla="*/ 55 h 63"/>
              <a:gd name="T62" fmla="*/ 62 w 123"/>
              <a:gd name="T63" fmla="*/ 63 h 63"/>
              <a:gd name="T64" fmla="*/ 73 w 123"/>
              <a:gd name="T65" fmla="*/ 55 h 63"/>
              <a:gd name="T66" fmla="*/ 100 w 123"/>
              <a:gd name="T67" fmla="*/ 55 h 63"/>
              <a:gd name="T68" fmla="*/ 111 w 123"/>
              <a:gd name="T69" fmla="*/ 63 h 63"/>
              <a:gd name="T70" fmla="*/ 123 w 123"/>
              <a:gd name="T71" fmla="*/ 51 h 63"/>
              <a:gd name="T72" fmla="*/ 111 w 123"/>
              <a:gd name="T73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" h="63">
                <a:moveTo>
                  <a:pt x="19" y="28"/>
                </a:moveTo>
                <a:cubicBezTo>
                  <a:pt x="19" y="28"/>
                  <a:pt x="19" y="28"/>
                  <a:pt x="19" y="2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7"/>
                  <a:pt x="19" y="7"/>
                </a:cubicBezTo>
                <a:cubicBezTo>
                  <a:pt x="19" y="7"/>
                  <a:pt x="20" y="7"/>
                  <a:pt x="20" y="7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6"/>
                  <a:pt x="47" y="16"/>
                  <a:pt x="47" y="17"/>
                </a:cubicBezTo>
                <a:cubicBezTo>
                  <a:pt x="47" y="17"/>
                  <a:pt x="46" y="18"/>
                  <a:pt x="46" y="18"/>
                </a:cubicBezTo>
                <a:cubicBezTo>
                  <a:pt x="21" y="29"/>
                  <a:pt x="21" y="29"/>
                  <a:pt x="21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19" y="29"/>
                  <a:pt x="19" y="28"/>
                </a:cubicBezTo>
                <a:close/>
                <a:moveTo>
                  <a:pt x="111" y="38"/>
                </a:moveTo>
                <a:cubicBezTo>
                  <a:pt x="106" y="38"/>
                  <a:pt x="101" y="42"/>
                  <a:pt x="100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71" y="42"/>
                  <a:pt x="67" y="38"/>
                  <a:pt x="62" y="38"/>
                </a:cubicBezTo>
                <a:cubicBezTo>
                  <a:pt x="57" y="38"/>
                  <a:pt x="52" y="42"/>
                  <a:pt x="51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2" y="42"/>
                  <a:pt x="19" y="40"/>
                  <a:pt x="15" y="39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5" y="6"/>
                  <a:pt x="15" y="6"/>
                </a:cubicBezTo>
                <a:cubicBezTo>
                  <a:pt x="16" y="6"/>
                  <a:pt x="17" y="5"/>
                  <a:pt x="17" y="3"/>
                </a:cubicBezTo>
                <a:cubicBezTo>
                  <a:pt x="17" y="1"/>
                  <a:pt x="16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9" y="1"/>
                  <a:pt x="9" y="3"/>
                </a:cubicBezTo>
                <a:cubicBezTo>
                  <a:pt x="9" y="4"/>
                  <a:pt x="10" y="5"/>
                  <a:pt x="11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11" y="39"/>
                  <a:pt x="11" y="39"/>
                  <a:pt x="11" y="39"/>
                </a:cubicBezTo>
                <a:cubicBezTo>
                  <a:pt x="5" y="39"/>
                  <a:pt x="0" y="44"/>
                  <a:pt x="0" y="51"/>
                </a:cubicBezTo>
                <a:cubicBezTo>
                  <a:pt x="0" y="57"/>
                  <a:pt x="6" y="63"/>
                  <a:pt x="12" y="63"/>
                </a:cubicBezTo>
                <a:cubicBezTo>
                  <a:pt x="18" y="63"/>
                  <a:pt x="22" y="60"/>
                  <a:pt x="24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2" y="60"/>
                  <a:pt x="57" y="63"/>
                  <a:pt x="62" y="63"/>
                </a:cubicBezTo>
                <a:cubicBezTo>
                  <a:pt x="67" y="63"/>
                  <a:pt x="71" y="60"/>
                  <a:pt x="73" y="55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102" y="60"/>
                  <a:pt x="106" y="63"/>
                  <a:pt x="111" y="63"/>
                </a:cubicBezTo>
                <a:cubicBezTo>
                  <a:pt x="118" y="63"/>
                  <a:pt x="123" y="57"/>
                  <a:pt x="123" y="51"/>
                </a:cubicBezTo>
                <a:cubicBezTo>
                  <a:pt x="123" y="44"/>
                  <a:pt x="118" y="38"/>
                  <a:pt x="111" y="38"/>
                </a:cubicBezTo>
                <a:close/>
              </a:path>
            </a:pathLst>
          </a:custGeom>
          <a:solidFill>
            <a:srgbClr val="9A21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35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Aufgabenverteilung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>
          <a:xfrm>
            <a:off x="838200" y="3756453"/>
            <a:ext cx="5181600" cy="2420509"/>
          </a:xfrm>
        </p:spPr>
        <p:txBody>
          <a:bodyPr>
            <a:normAutofit/>
          </a:bodyPr>
          <a:lstStyle/>
          <a:p>
            <a:r>
              <a:rPr lang="de-DE" sz="2400" dirty="0"/>
              <a:t>Florian Blessing</a:t>
            </a:r>
          </a:p>
          <a:p>
            <a:r>
              <a:rPr lang="de-DE" sz="2400" dirty="0"/>
              <a:t>Markus Götz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6172200" y="3756453"/>
            <a:ext cx="5181600" cy="2420509"/>
          </a:xfrm>
        </p:spPr>
        <p:txBody>
          <a:bodyPr>
            <a:normAutofit/>
          </a:bodyPr>
          <a:lstStyle/>
          <a:p>
            <a:r>
              <a:rPr lang="de-DE" sz="2400" dirty="0"/>
              <a:t>Lisa Böhler</a:t>
            </a:r>
          </a:p>
          <a:p>
            <a:r>
              <a:rPr lang="de-DE" sz="2400" dirty="0"/>
              <a:t>Jan Habersetzer</a:t>
            </a:r>
          </a:p>
          <a:p>
            <a:r>
              <a:rPr lang="de-DE" sz="2400" dirty="0"/>
              <a:t>Wendelin Herrmann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3</a:t>
            </a:fld>
            <a:endParaRPr lang="de-DE"/>
          </a:p>
        </p:txBody>
      </p:sp>
      <p:grpSp>
        <p:nvGrpSpPr>
          <p:cNvPr id="48" name="Gruppieren 47"/>
          <p:cNvGrpSpPr/>
          <p:nvPr/>
        </p:nvGrpSpPr>
        <p:grpSpPr>
          <a:xfrm>
            <a:off x="7539813" y="2029393"/>
            <a:ext cx="2446375" cy="1452367"/>
            <a:chOff x="2205812" y="2029393"/>
            <a:chExt cx="2446375" cy="1452367"/>
          </a:xfrm>
        </p:grpSpPr>
        <p:sp>
          <p:nvSpPr>
            <p:cNvPr id="42" name="Freeform 55"/>
            <p:cNvSpPr>
              <a:spLocks noChangeAspect="1" noEditPoints="1"/>
            </p:cNvSpPr>
            <p:nvPr/>
          </p:nvSpPr>
          <p:spPr bwMode="auto">
            <a:xfrm>
              <a:off x="3016061" y="2029393"/>
              <a:ext cx="825877" cy="90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205812" y="2958540"/>
              <a:ext cx="2446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UX Entwicklung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680765" y="2029393"/>
            <a:ext cx="3496470" cy="1452367"/>
            <a:chOff x="7014765" y="2029393"/>
            <a:chExt cx="3496470" cy="1452367"/>
          </a:xfrm>
        </p:grpSpPr>
        <p:grpSp>
          <p:nvGrpSpPr>
            <p:cNvPr id="26" name="Gruppieren 25"/>
            <p:cNvGrpSpPr>
              <a:grpSpLocks noChangeAspect="1"/>
            </p:cNvGrpSpPr>
            <p:nvPr/>
          </p:nvGrpSpPr>
          <p:grpSpPr>
            <a:xfrm>
              <a:off x="8113000" y="2029393"/>
              <a:ext cx="1300000" cy="900000"/>
              <a:chOff x="2334520" y="1524954"/>
              <a:chExt cx="510007" cy="353082"/>
            </a:xfrm>
            <a:solidFill>
              <a:srgbClr val="9A2120"/>
            </a:solidFill>
          </p:grpSpPr>
          <p:sp>
            <p:nvSpPr>
              <p:cNvPr id="27" name="Freeform 485"/>
              <p:cNvSpPr>
                <a:spLocks/>
              </p:cNvSpPr>
              <p:nvPr/>
            </p:nvSpPr>
            <p:spPr bwMode="auto">
              <a:xfrm>
                <a:off x="2385376" y="1524954"/>
                <a:ext cx="252824" cy="136583"/>
              </a:xfrm>
              <a:custGeom>
                <a:avLst/>
                <a:gdLst>
                  <a:gd name="T0" fmla="*/ 5 w 78"/>
                  <a:gd name="T1" fmla="*/ 42 h 42"/>
                  <a:gd name="T2" fmla="*/ 6 w 78"/>
                  <a:gd name="T3" fmla="*/ 42 h 42"/>
                  <a:gd name="T4" fmla="*/ 12 w 78"/>
                  <a:gd name="T5" fmla="*/ 42 h 42"/>
                  <a:gd name="T6" fmla="*/ 11 w 78"/>
                  <a:gd name="T7" fmla="*/ 37 h 42"/>
                  <a:gd name="T8" fmla="*/ 12 w 78"/>
                  <a:gd name="T9" fmla="*/ 33 h 42"/>
                  <a:gd name="T10" fmla="*/ 14 w 78"/>
                  <a:gd name="T11" fmla="*/ 29 h 42"/>
                  <a:gd name="T12" fmla="*/ 16 w 78"/>
                  <a:gd name="T13" fmla="*/ 27 h 42"/>
                  <a:gd name="T14" fmla="*/ 23 w 78"/>
                  <a:gd name="T15" fmla="*/ 25 h 42"/>
                  <a:gd name="T16" fmla="*/ 23 w 78"/>
                  <a:gd name="T17" fmla="*/ 25 h 42"/>
                  <a:gd name="T18" fmla="*/ 31 w 78"/>
                  <a:gd name="T19" fmla="*/ 29 h 42"/>
                  <a:gd name="T20" fmla="*/ 35 w 78"/>
                  <a:gd name="T21" fmla="*/ 37 h 42"/>
                  <a:gd name="T22" fmla="*/ 34 w 78"/>
                  <a:gd name="T23" fmla="*/ 42 h 42"/>
                  <a:gd name="T24" fmla="*/ 74 w 78"/>
                  <a:gd name="T25" fmla="*/ 42 h 42"/>
                  <a:gd name="T26" fmla="*/ 78 w 78"/>
                  <a:gd name="T27" fmla="*/ 42 h 42"/>
                  <a:gd name="T28" fmla="*/ 78 w 78"/>
                  <a:gd name="T29" fmla="*/ 37 h 42"/>
                  <a:gd name="T30" fmla="*/ 78 w 78"/>
                  <a:gd name="T31" fmla="*/ 30 h 42"/>
                  <a:gd name="T32" fmla="*/ 73 w 78"/>
                  <a:gd name="T33" fmla="*/ 31 h 42"/>
                  <a:gd name="T34" fmla="*/ 69 w 78"/>
                  <a:gd name="T35" fmla="*/ 30 h 42"/>
                  <a:gd name="T36" fmla="*/ 65 w 78"/>
                  <a:gd name="T37" fmla="*/ 28 h 42"/>
                  <a:gd name="T38" fmla="*/ 62 w 78"/>
                  <a:gd name="T39" fmla="*/ 20 h 42"/>
                  <a:gd name="T40" fmla="*/ 65 w 78"/>
                  <a:gd name="T41" fmla="*/ 11 h 42"/>
                  <a:gd name="T42" fmla="*/ 73 w 78"/>
                  <a:gd name="T43" fmla="*/ 8 h 42"/>
                  <a:gd name="T44" fmla="*/ 74 w 78"/>
                  <a:gd name="T45" fmla="*/ 8 h 42"/>
                  <a:gd name="T46" fmla="*/ 78 w 78"/>
                  <a:gd name="T47" fmla="*/ 9 h 42"/>
                  <a:gd name="T48" fmla="*/ 78 w 78"/>
                  <a:gd name="T49" fmla="*/ 2 h 42"/>
                  <a:gd name="T50" fmla="*/ 78 w 78"/>
                  <a:gd name="T51" fmla="*/ 0 h 42"/>
                  <a:gd name="T52" fmla="*/ 73 w 78"/>
                  <a:gd name="T53" fmla="*/ 0 h 42"/>
                  <a:gd name="T54" fmla="*/ 5 w 78"/>
                  <a:gd name="T55" fmla="*/ 0 h 42"/>
                  <a:gd name="T56" fmla="*/ 0 w 78"/>
                  <a:gd name="T57" fmla="*/ 5 h 42"/>
                  <a:gd name="T58" fmla="*/ 0 w 78"/>
                  <a:gd name="T59" fmla="*/ 37 h 42"/>
                  <a:gd name="T60" fmla="*/ 0 w 78"/>
                  <a:gd name="T61" fmla="*/ 42 h 42"/>
                  <a:gd name="T62" fmla="*/ 1 w 78"/>
                  <a:gd name="T63" fmla="*/ 42 h 42"/>
                  <a:gd name="T64" fmla="*/ 5 w 78"/>
                  <a:gd name="T6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" h="42">
                    <a:moveTo>
                      <a:pt x="5" y="42"/>
                    </a:moveTo>
                    <a:cubicBezTo>
                      <a:pt x="6" y="42"/>
                      <a:pt x="6" y="42"/>
                      <a:pt x="6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0"/>
                      <a:pt x="11" y="39"/>
                      <a:pt x="11" y="37"/>
                    </a:cubicBezTo>
                    <a:cubicBezTo>
                      <a:pt x="11" y="36"/>
                      <a:pt x="11" y="34"/>
                      <a:pt x="12" y="33"/>
                    </a:cubicBezTo>
                    <a:cubicBezTo>
                      <a:pt x="13" y="31"/>
                      <a:pt x="13" y="30"/>
                      <a:pt x="14" y="29"/>
                    </a:cubicBezTo>
                    <a:cubicBezTo>
                      <a:pt x="15" y="28"/>
                      <a:pt x="16" y="28"/>
                      <a:pt x="16" y="27"/>
                    </a:cubicBezTo>
                    <a:cubicBezTo>
                      <a:pt x="18" y="26"/>
                      <a:pt x="20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6" y="25"/>
                      <a:pt x="29" y="27"/>
                      <a:pt x="31" y="29"/>
                    </a:cubicBezTo>
                    <a:cubicBezTo>
                      <a:pt x="33" y="31"/>
                      <a:pt x="35" y="34"/>
                      <a:pt x="35" y="37"/>
                    </a:cubicBezTo>
                    <a:cubicBezTo>
                      <a:pt x="35" y="39"/>
                      <a:pt x="35" y="40"/>
                      <a:pt x="34" y="42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7" y="31"/>
                      <a:pt x="75" y="31"/>
                      <a:pt x="73" y="31"/>
                    </a:cubicBezTo>
                    <a:cubicBezTo>
                      <a:pt x="72" y="31"/>
                      <a:pt x="70" y="31"/>
                      <a:pt x="69" y="30"/>
                    </a:cubicBezTo>
                    <a:cubicBezTo>
                      <a:pt x="67" y="30"/>
                      <a:pt x="66" y="29"/>
                      <a:pt x="65" y="28"/>
                    </a:cubicBezTo>
                    <a:cubicBezTo>
                      <a:pt x="63" y="26"/>
                      <a:pt x="61" y="23"/>
                      <a:pt x="62" y="20"/>
                    </a:cubicBezTo>
                    <a:cubicBezTo>
                      <a:pt x="62" y="17"/>
                      <a:pt x="63" y="14"/>
                      <a:pt x="65" y="11"/>
                    </a:cubicBezTo>
                    <a:cubicBezTo>
                      <a:pt x="67" y="9"/>
                      <a:pt x="70" y="8"/>
                      <a:pt x="73" y="8"/>
                    </a:cubicBezTo>
                    <a:cubicBezTo>
                      <a:pt x="73" y="8"/>
                      <a:pt x="73" y="8"/>
                      <a:pt x="74" y="8"/>
                    </a:cubicBezTo>
                    <a:cubicBezTo>
                      <a:pt x="75" y="8"/>
                      <a:pt x="77" y="8"/>
                      <a:pt x="78" y="9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lnTo>
                      <a:pt x="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Freeform 486"/>
              <p:cNvSpPr>
                <a:spLocks noEditPoints="1"/>
              </p:cNvSpPr>
              <p:nvPr/>
            </p:nvSpPr>
            <p:spPr bwMode="auto">
              <a:xfrm>
                <a:off x="2334520" y="1616493"/>
                <a:ext cx="354535" cy="196157"/>
              </a:xfrm>
              <a:custGeom>
                <a:avLst/>
                <a:gdLst>
                  <a:gd name="T0" fmla="*/ 82 w 110"/>
                  <a:gd name="T1" fmla="*/ 61 h 61"/>
                  <a:gd name="T2" fmla="*/ 91 w 110"/>
                  <a:gd name="T3" fmla="*/ 61 h 61"/>
                  <a:gd name="T4" fmla="*/ 94 w 110"/>
                  <a:gd name="T5" fmla="*/ 57 h 61"/>
                  <a:gd name="T6" fmla="*/ 94 w 110"/>
                  <a:gd name="T7" fmla="*/ 55 h 61"/>
                  <a:gd name="T8" fmla="*/ 94 w 110"/>
                  <a:gd name="T9" fmla="*/ 50 h 61"/>
                  <a:gd name="T10" fmla="*/ 96 w 110"/>
                  <a:gd name="T11" fmla="*/ 45 h 61"/>
                  <a:gd name="T12" fmla="*/ 110 w 110"/>
                  <a:gd name="T13" fmla="*/ 38 h 61"/>
                  <a:gd name="T14" fmla="*/ 102 w 110"/>
                  <a:gd name="T15" fmla="*/ 30 h 61"/>
                  <a:gd name="T16" fmla="*/ 94 w 110"/>
                  <a:gd name="T17" fmla="*/ 33 h 61"/>
                  <a:gd name="T18" fmla="*/ 94 w 110"/>
                  <a:gd name="T19" fmla="*/ 22 h 61"/>
                  <a:gd name="T20" fmla="*/ 94 w 110"/>
                  <a:gd name="T21" fmla="*/ 17 h 61"/>
                  <a:gd name="T22" fmla="*/ 94 w 110"/>
                  <a:gd name="T23" fmla="*/ 16 h 61"/>
                  <a:gd name="T24" fmla="*/ 53 w 110"/>
                  <a:gd name="T25" fmla="*/ 16 h 61"/>
                  <a:gd name="T26" fmla="*/ 46 w 110"/>
                  <a:gd name="T27" fmla="*/ 15 h 61"/>
                  <a:gd name="T28" fmla="*/ 39 w 110"/>
                  <a:gd name="T29" fmla="*/ 0 h 61"/>
                  <a:gd name="T30" fmla="*/ 30 w 110"/>
                  <a:gd name="T31" fmla="*/ 9 h 61"/>
                  <a:gd name="T32" fmla="*/ 33 w 110"/>
                  <a:gd name="T33" fmla="*/ 16 h 61"/>
                  <a:gd name="T34" fmla="*/ 16 w 110"/>
                  <a:gd name="T35" fmla="*/ 16 h 61"/>
                  <a:gd name="T36" fmla="*/ 16 w 110"/>
                  <a:gd name="T37" fmla="*/ 32 h 61"/>
                  <a:gd name="T38" fmla="*/ 9 w 110"/>
                  <a:gd name="T39" fmla="*/ 28 h 61"/>
                  <a:gd name="T40" fmla="*/ 1 w 110"/>
                  <a:gd name="T41" fmla="*/ 41 h 61"/>
                  <a:gd name="T42" fmla="*/ 14 w 110"/>
                  <a:gd name="T43" fmla="*/ 44 h 61"/>
                  <a:gd name="T44" fmla="*/ 16 w 110"/>
                  <a:gd name="T45" fmla="*/ 55 h 61"/>
                  <a:gd name="T46" fmla="*/ 27 w 110"/>
                  <a:gd name="T47" fmla="*/ 61 h 61"/>
                  <a:gd name="T48" fmla="*/ 64 w 110"/>
                  <a:gd name="T49" fmla="*/ 61 h 61"/>
                  <a:gd name="T50" fmla="*/ 34 w 110"/>
                  <a:gd name="T51" fmla="*/ 40 h 61"/>
                  <a:gd name="T52" fmla="*/ 42 w 110"/>
                  <a:gd name="T53" fmla="*/ 32 h 61"/>
                  <a:gd name="T54" fmla="*/ 44 w 110"/>
                  <a:gd name="T55" fmla="*/ 32 h 61"/>
                  <a:gd name="T56" fmla="*/ 56 w 110"/>
                  <a:gd name="T57" fmla="*/ 24 h 61"/>
                  <a:gd name="T58" fmla="*/ 68 w 110"/>
                  <a:gd name="T59" fmla="*/ 35 h 61"/>
                  <a:gd name="T60" fmla="*/ 69 w 110"/>
                  <a:gd name="T61" fmla="*/ 35 h 61"/>
                  <a:gd name="T62" fmla="*/ 76 w 110"/>
                  <a:gd name="T63" fmla="*/ 41 h 61"/>
                  <a:gd name="T64" fmla="*/ 69 w 110"/>
                  <a:gd name="T65" fmla="*/ 48 h 61"/>
                  <a:gd name="T66" fmla="*/ 42 w 110"/>
                  <a:gd name="T67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" h="61">
                    <a:moveTo>
                      <a:pt x="64" y="61"/>
                    </a:moveTo>
                    <a:cubicBezTo>
                      <a:pt x="82" y="61"/>
                      <a:pt x="82" y="61"/>
                      <a:pt x="82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5"/>
                      <a:pt x="94" y="55"/>
                      <a:pt x="94" y="55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4"/>
                      <a:pt x="96" y="45"/>
                    </a:cubicBezTo>
                    <a:cubicBezTo>
                      <a:pt x="98" y="46"/>
                      <a:pt x="100" y="47"/>
                      <a:pt x="102" y="47"/>
                    </a:cubicBezTo>
                    <a:cubicBezTo>
                      <a:pt x="106" y="47"/>
                      <a:pt x="110" y="43"/>
                      <a:pt x="110" y="38"/>
                    </a:cubicBezTo>
                    <a:cubicBezTo>
                      <a:pt x="110" y="37"/>
                      <a:pt x="110" y="35"/>
                      <a:pt x="109" y="34"/>
                    </a:cubicBezTo>
                    <a:cubicBezTo>
                      <a:pt x="108" y="31"/>
                      <a:pt x="105" y="30"/>
                      <a:pt x="102" y="30"/>
                    </a:cubicBezTo>
                    <a:cubicBezTo>
                      <a:pt x="100" y="30"/>
                      <a:pt x="98" y="31"/>
                      <a:pt x="96" y="31"/>
                    </a:cubicBezTo>
                    <a:cubicBezTo>
                      <a:pt x="95" y="32"/>
                      <a:pt x="95" y="32"/>
                      <a:pt x="94" y="33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4" y="17"/>
                      <a:pt x="94" y="17"/>
                      <a:pt x="94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5" y="15"/>
                      <a:pt x="46" y="15"/>
                    </a:cubicBezTo>
                    <a:cubicBezTo>
                      <a:pt x="47" y="13"/>
                      <a:pt x="48" y="11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4" y="0"/>
                      <a:pt x="30" y="4"/>
                      <a:pt x="30" y="9"/>
                    </a:cubicBezTo>
                    <a:cubicBezTo>
                      <a:pt x="30" y="11"/>
                      <a:pt x="31" y="13"/>
                      <a:pt x="32" y="15"/>
                    </a:cubicBezTo>
                    <a:cubicBezTo>
                      <a:pt x="32" y="15"/>
                      <a:pt x="32" y="16"/>
                      <a:pt x="3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1"/>
                      <a:pt x="15" y="31"/>
                      <a:pt x="14" y="30"/>
                    </a:cubicBezTo>
                    <a:cubicBezTo>
                      <a:pt x="13" y="29"/>
                      <a:pt x="11" y="28"/>
                      <a:pt x="9" y="28"/>
                    </a:cubicBezTo>
                    <a:cubicBezTo>
                      <a:pt x="4" y="28"/>
                      <a:pt x="0" y="32"/>
                      <a:pt x="0" y="37"/>
                    </a:cubicBezTo>
                    <a:cubicBezTo>
                      <a:pt x="0" y="39"/>
                      <a:pt x="0" y="40"/>
                      <a:pt x="1" y="41"/>
                    </a:cubicBezTo>
                    <a:cubicBezTo>
                      <a:pt x="3" y="44"/>
                      <a:pt x="6" y="46"/>
                      <a:pt x="9" y="46"/>
                    </a:cubicBezTo>
                    <a:cubicBezTo>
                      <a:pt x="11" y="46"/>
                      <a:pt x="13" y="45"/>
                      <a:pt x="14" y="44"/>
                    </a:cubicBezTo>
                    <a:cubicBezTo>
                      <a:pt x="15" y="44"/>
                      <a:pt x="16" y="43"/>
                      <a:pt x="16" y="43"/>
                    </a:cubicBezTo>
                    <a:cubicBezTo>
                      <a:pt x="16" y="43"/>
                      <a:pt x="16" y="52"/>
                      <a:pt x="16" y="55"/>
                    </a:cubicBezTo>
                    <a:cubicBezTo>
                      <a:pt x="16" y="58"/>
                      <a:pt x="17" y="61"/>
                      <a:pt x="22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58" y="61"/>
                      <a:pt x="58" y="61"/>
                      <a:pt x="58" y="61"/>
                    </a:cubicBezTo>
                    <a:lnTo>
                      <a:pt x="64" y="61"/>
                    </a:lnTo>
                    <a:close/>
                    <a:moveTo>
                      <a:pt x="42" y="48"/>
                    </a:moveTo>
                    <a:cubicBezTo>
                      <a:pt x="38" y="48"/>
                      <a:pt x="34" y="44"/>
                      <a:pt x="34" y="40"/>
                    </a:cubicBezTo>
                    <a:cubicBezTo>
                      <a:pt x="34" y="38"/>
                      <a:pt x="35" y="35"/>
                      <a:pt x="36" y="34"/>
                    </a:cubicBezTo>
                    <a:cubicBezTo>
                      <a:pt x="38" y="33"/>
                      <a:pt x="40" y="32"/>
                      <a:pt x="42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27"/>
                      <a:pt x="51" y="24"/>
                      <a:pt x="56" y="24"/>
                    </a:cubicBezTo>
                    <a:cubicBezTo>
                      <a:pt x="62" y="24"/>
                      <a:pt x="67" y="29"/>
                      <a:pt x="68" y="34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9" y="35"/>
                      <a:pt x="69" y="35"/>
                    </a:cubicBezTo>
                    <a:cubicBezTo>
                      <a:pt x="71" y="35"/>
                      <a:pt x="73" y="36"/>
                      <a:pt x="74" y="37"/>
                    </a:cubicBezTo>
                    <a:cubicBezTo>
                      <a:pt x="75" y="38"/>
                      <a:pt x="76" y="40"/>
                      <a:pt x="76" y="41"/>
                    </a:cubicBezTo>
                    <a:cubicBezTo>
                      <a:pt x="76" y="45"/>
                      <a:pt x="73" y="48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43" y="48"/>
                      <a:pt x="43" y="48"/>
                      <a:pt x="43" y="48"/>
                    </a:cubicBezTo>
                    <a:lnTo>
                      <a:pt x="4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487"/>
              <p:cNvSpPr>
                <a:spLocks/>
              </p:cNvSpPr>
              <p:nvPr/>
            </p:nvSpPr>
            <p:spPr bwMode="auto">
              <a:xfrm>
                <a:off x="2596062" y="1529312"/>
                <a:ext cx="248465" cy="283338"/>
              </a:xfrm>
              <a:custGeom>
                <a:avLst/>
                <a:gdLst>
                  <a:gd name="T0" fmla="*/ 75 w 77"/>
                  <a:gd name="T1" fmla="*/ 17 h 88"/>
                  <a:gd name="T2" fmla="*/ 68 w 77"/>
                  <a:gd name="T3" fmla="*/ 13 h 88"/>
                  <a:gd name="T4" fmla="*/ 62 w 77"/>
                  <a:gd name="T5" fmla="*/ 15 h 88"/>
                  <a:gd name="T6" fmla="*/ 60 w 77"/>
                  <a:gd name="T7" fmla="*/ 16 h 88"/>
                  <a:gd name="T8" fmla="*/ 60 w 77"/>
                  <a:gd name="T9" fmla="*/ 4 h 88"/>
                  <a:gd name="T10" fmla="*/ 60 w 77"/>
                  <a:gd name="T11" fmla="*/ 3 h 88"/>
                  <a:gd name="T12" fmla="*/ 60 w 77"/>
                  <a:gd name="T13" fmla="*/ 3 h 88"/>
                  <a:gd name="T14" fmla="*/ 60 w 77"/>
                  <a:gd name="T15" fmla="*/ 2 h 88"/>
                  <a:gd name="T16" fmla="*/ 57 w 77"/>
                  <a:gd name="T17" fmla="*/ 0 h 88"/>
                  <a:gd name="T18" fmla="*/ 45 w 77"/>
                  <a:gd name="T19" fmla="*/ 0 h 88"/>
                  <a:gd name="T20" fmla="*/ 44 w 77"/>
                  <a:gd name="T21" fmla="*/ 0 h 88"/>
                  <a:gd name="T22" fmla="*/ 33 w 77"/>
                  <a:gd name="T23" fmla="*/ 0 h 88"/>
                  <a:gd name="T24" fmla="*/ 24 w 77"/>
                  <a:gd name="T25" fmla="*/ 0 h 88"/>
                  <a:gd name="T26" fmla="*/ 20 w 77"/>
                  <a:gd name="T27" fmla="*/ 0 h 88"/>
                  <a:gd name="T28" fmla="*/ 20 w 77"/>
                  <a:gd name="T29" fmla="*/ 0 h 88"/>
                  <a:gd name="T30" fmla="*/ 19 w 77"/>
                  <a:gd name="T31" fmla="*/ 0 h 88"/>
                  <a:gd name="T32" fmla="*/ 16 w 77"/>
                  <a:gd name="T33" fmla="*/ 0 h 88"/>
                  <a:gd name="T34" fmla="*/ 16 w 77"/>
                  <a:gd name="T35" fmla="*/ 3 h 88"/>
                  <a:gd name="T36" fmla="*/ 16 w 77"/>
                  <a:gd name="T37" fmla="*/ 13 h 88"/>
                  <a:gd name="T38" fmla="*/ 14 w 77"/>
                  <a:gd name="T39" fmla="*/ 12 h 88"/>
                  <a:gd name="T40" fmla="*/ 8 w 77"/>
                  <a:gd name="T41" fmla="*/ 10 h 88"/>
                  <a:gd name="T42" fmla="*/ 0 w 77"/>
                  <a:gd name="T43" fmla="*/ 19 h 88"/>
                  <a:gd name="T44" fmla="*/ 0 w 77"/>
                  <a:gd name="T45" fmla="*/ 19 h 88"/>
                  <a:gd name="T46" fmla="*/ 8 w 77"/>
                  <a:gd name="T47" fmla="*/ 28 h 88"/>
                  <a:gd name="T48" fmla="*/ 14 w 77"/>
                  <a:gd name="T49" fmla="*/ 26 h 88"/>
                  <a:gd name="T50" fmla="*/ 16 w 77"/>
                  <a:gd name="T51" fmla="*/ 24 h 88"/>
                  <a:gd name="T52" fmla="*/ 16 w 77"/>
                  <a:gd name="T53" fmla="*/ 29 h 88"/>
                  <a:gd name="T54" fmla="*/ 16 w 77"/>
                  <a:gd name="T55" fmla="*/ 37 h 88"/>
                  <a:gd name="T56" fmla="*/ 16 w 77"/>
                  <a:gd name="T57" fmla="*/ 37 h 88"/>
                  <a:gd name="T58" fmla="*/ 16 w 77"/>
                  <a:gd name="T59" fmla="*/ 44 h 88"/>
                  <a:gd name="T60" fmla="*/ 16 w 77"/>
                  <a:gd name="T61" fmla="*/ 50 h 88"/>
                  <a:gd name="T62" fmla="*/ 16 w 77"/>
                  <a:gd name="T63" fmla="*/ 51 h 88"/>
                  <a:gd name="T64" fmla="*/ 16 w 77"/>
                  <a:gd name="T65" fmla="*/ 55 h 88"/>
                  <a:gd name="T66" fmla="*/ 21 w 77"/>
                  <a:gd name="T67" fmla="*/ 54 h 88"/>
                  <a:gd name="T68" fmla="*/ 25 w 77"/>
                  <a:gd name="T69" fmla="*/ 55 h 88"/>
                  <a:gd name="T70" fmla="*/ 27 w 77"/>
                  <a:gd name="T71" fmla="*/ 56 h 88"/>
                  <a:gd name="T72" fmla="*/ 29 w 77"/>
                  <a:gd name="T73" fmla="*/ 57 h 88"/>
                  <a:gd name="T74" fmla="*/ 32 w 77"/>
                  <a:gd name="T75" fmla="*/ 66 h 88"/>
                  <a:gd name="T76" fmla="*/ 29 w 77"/>
                  <a:gd name="T77" fmla="*/ 74 h 88"/>
                  <a:gd name="T78" fmla="*/ 27 w 77"/>
                  <a:gd name="T79" fmla="*/ 75 h 88"/>
                  <a:gd name="T80" fmla="*/ 21 w 77"/>
                  <a:gd name="T81" fmla="*/ 77 h 88"/>
                  <a:gd name="T82" fmla="*/ 21 w 77"/>
                  <a:gd name="T83" fmla="*/ 77 h 88"/>
                  <a:gd name="T84" fmla="*/ 16 w 77"/>
                  <a:gd name="T85" fmla="*/ 76 h 88"/>
                  <a:gd name="T86" fmla="*/ 16 w 77"/>
                  <a:gd name="T87" fmla="*/ 85 h 88"/>
                  <a:gd name="T88" fmla="*/ 19 w 77"/>
                  <a:gd name="T89" fmla="*/ 88 h 88"/>
                  <a:gd name="T90" fmla="*/ 27 w 77"/>
                  <a:gd name="T91" fmla="*/ 88 h 88"/>
                  <a:gd name="T92" fmla="*/ 32 w 77"/>
                  <a:gd name="T93" fmla="*/ 88 h 88"/>
                  <a:gd name="T94" fmla="*/ 43 w 77"/>
                  <a:gd name="T95" fmla="*/ 88 h 88"/>
                  <a:gd name="T96" fmla="*/ 52 w 77"/>
                  <a:gd name="T97" fmla="*/ 88 h 88"/>
                  <a:gd name="T98" fmla="*/ 56 w 77"/>
                  <a:gd name="T99" fmla="*/ 88 h 88"/>
                  <a:gd name="T100" fmla="*/ 61 w 77"/>
                  <a:gd name="T101" fmla="*/ 84 h 88"/>
                  <a:gd name="T102" fmla="*/ 61 w 77"/>
                  <a:gd name="T103" fmla="*/ 73 h 88"/>
                  <a:gd name="T104" fmla="*/ 61 w 77"/>
                  <a:gd name="T105" fmla="*/ 27 h 88"/>
                  <a:gd name="T106" fmla="*/ 63 w 77"/>
                  <a:gd name="T107" fmla="*/ 28 h 88"/>
                  <a:gd name="T108" fmla="*/ 68 w 77"/>
                  <a:gd name="T109" fmla="*/ 30 h 88"/>
                  <a:gd name="T110" fmla="*/ 77 w 77"/>
                  <a:gd name="T111" fmla="*/ 22 h 88"/>
                  <a:gd name="T112" fmla="*/ 75 w 77"/>
                  <a:gd name="T113" fmla="*/ 1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" h="88">
                    <a:moveTo>
                      <a:pt x="75" y="17"/>
                    </a:moveTo>
                    <a:cubicBezTo>
                      <a:pt x="74" y="15"/>
                      <a:pt x="71" y="13"/>
                      <a:pt x="68" y="13"/>
                    </a:cubicBezTo>
                    <a:cubicBezTo>
                      <a:pt x="66" y="13"/>
                      <a:pt x="64" y="14"/>
                      <a:pt x="62" y="15"/>
                    </a:cubicBezTo>
                    <a:cubicBezTo>
                      <a:pt x="61" y="15"/>
                      <a:pt x="61" y="16"/>
                      <a:pt x="60" y="16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2"/>
                      <a:pt x="14" y="12"/>
                    </a:cubicBezTo>
                    <a:cubicBezTo>
                      <a:pt x="12" y="11"/>
                      <a:pt x="10" y="10"/>
                      <a:pt x="8" y="10"/>
                    </a:cubicBezTo>
                    <a:cubicBezTo>
                      <a:pt x="4" y="10"/>
                      <a:pt x="0" y="14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4"/>
                      <a:pt x="3" y="28"/>
                      <a:pt x="8" y="28"/>
                    </a:cubicBezTo>
                    <a:cubicBezTo>
                      <a:pt x="10" y="28"/>
                      <a:pt x="12" y="27"/>
                      <a:pt x="14" y="26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2"/>
                      <a:pt x="16" y="55"/>
                      <a:pt x="16" y="55"/>
                    </a:cubicBezTo>
                    <a:cubicBezTo>
                      <a:pt x="18" y="54"/>
                      <a:pt x="19" y="54"/>
                      <a:pt x="21" y="54"/>
                    </a:cubicBezTo>
                    <a:cubicBezTo>
                      <a:pt x="22" y="54"/>
                      <a:pt x="24" y="54"/>
                      <a:pt x="25" y="55"/>
                    </a:cubicBezTo>
                    <a:cubicBezTo>
                      <a:pt x="26" y="55"/>
                      <a:pt x="27" y="55"/>
                      <a:pt x="27" y="56"/>
                    </a:cubicBezTo>
                    <a:cubicBezTo>
                      <a:pt x="28" y="56"/>
                      <a:pt x="29" y="57"/>
                      <a:pt x="29" y="57"/>
                    </a:cubicBezTo>
                    <a:cubicBezTo>
                      <a:pt x="31" y="60"/>
                      <a:pt x="33" y="62"/>
                      <a:pt x="32" y="66"/>
                    </a:cubicBezTo>
                    <a:cubicBezTo>
                      <a:pt x="32" y="69"/>
                      <a:pt x="31" y="71"/>
                      <a:pt x="29" y="74"/>
                    </a:cubicBezTo>
                    <a:cubicBezTo>
                      <a:pt x="28" y="74"/>
                      <a:pt x="28" y="75"/>
                      <a:pt x="27" y="75"/>
                    </a:cubicBezTo>
                    <a:cubicBezTo>
                      <a:pt x="25" y="77"/>
                      <a:pt x="23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19" y="77"/>
                      <a:pt x="17" y="77"/>
                      <a:pt x="16" y="7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7"/>
                      <a:pt x="17" y="88"/>
                      <a:pt x="19" y="88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8" y="88"/>
                      <a:pt x="60" y="87"/>
                      <a:pt x="61" y="84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1" y="27"/>
                      <a:pt x="62" y="28"/>
                      <a:pt x="63" y="28"/>
                    </a:cubicBezTo>
                    <a:cubicBezTo>
                      <a:pt x="64" y="29"/>
                      <a:pt x="66" y="30"/>
                      <a:pt x="68" y="30"/>
                    </a:cubicBezTo>
                    <a:cubicBezTo>
                      <a:pt x="73" y="30"/>
                      <a:pt x="77" y="26"/>
                      <a:pt x="77" y="22"/>
                    </a:cubicBezTo>
                    <a:cubicBezTo>
                      <a:pt x="77" y="20"/>
                      <a:pt x="76" y="18"/>
                      <a:pt x="7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488"/>
              <p:cNvSpPr>
                <a:spLocks/>
              </p:cNvSpPr>
              <p:nvPr/>
            </p:nvSpPr>
            <p:spPr bwMode="auto">
              <a:xfrm>
                <a:off x="2511787" y="1835898"/>
                <a:ext cx="155473" cy="42138"/>
              </a:xfrm>
              <a:custGeom>
                <a:avLst/>
                <a:gdLst>
                  <a:gd name="T0" fmla="*/ 37 w 48"/>
                  <a:gd name="T1" fmla="*/ 0 h 13"/>
                  <a:gd name="T2" fmla="*/ 11 w 48"/>
                  <a:gd name="T3" fmla="*/ 0 h 13"/>
                  <a:gd name="T4" fmla="*/ 1 w 48"/>
                  <a:gd name="T5" fmla="*/ 10 h 13"/>
                  <a:gd name="T6" fmla="*/ 3 w 48"/>
                  <a:gd name="T7" fmla="*/ 13 h 13"/>
                  <a:gd name="T8" fmla="*/ 45 w 48"/>
                  <a:gd name="T9" fmla="*/ 13 h 13"/>
                  <a:gd name="T10" fmla="*/ 47 w 48"/>
                  <a:gd name="T11" fmla="*/ 10 h 13"/>
                  <a:gd name="T12" fmla="*/ 37 w 4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3">
                    <a:moveTo>
                      <a:pt x="3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1"/>
                      <a:pt x="1" y="13"/>
                      <a:pt x="3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7" y="13"/>
                      <a:pt x="48" y="11"/>
                      <a:pt x="47" y="10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46" name="Textfeld 45"/>
            <p:cNvSpPr txBox="1"/>
            <p:nvPr/>
          </p:nvSpPr>
          <p:spPr>
            <a:xfrm>
              <a:off x="7014765" y="2958540"/>
              <a:ext cx="3496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Technische Konzeption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8628609" y="4603173"/>
            <a:ext cx="3310547" cy="153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Vorstellung des Gesamtsystems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5</a:t>
            </a:fld>
            <a:endParaRPr lang="de-DE"/>
          </a:p>
        </p:txBody>
      </p:sp>
      <p:sp>
        <p:nvSpPr>
          <p:cNvPr id="7" name="Rechteck: obere Ecken abgeschnitten 6"/>
          <p:cNvSpPr>
            <a:spLocks/>
          </p:cNvSpPr>
          <p:nvPr/>
        </p:nvSpPr>
        <p:spPr>
          <a:xfrm>
            <a:off x="3482537" y="3574040"/>
            <a:ext cx="5219997" cy="594230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3E3E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Systemröhre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687186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/>
          <p:cNvSpPr/>
          <p:nvPr/>
        </p:nvSpPr>
        <p:spPr>
          <a:xfrm>
            <a:off x="687186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User</a:t>
            </a:r>
            <a:br>
              <a:rPr lang="de-DE" dirty="0"/>
            </a:br>
            <a:r>
              <a:rPr lang="de-DE" dirty="0"/>
              <a:t>Experience</a:t>
            </a:r>
          </a:p>
        </p:txBody>
      </p:sp>
      <p:sp>
        <p:nvSpPr>
          <p:cNvPr id="10" name="Rechteck: abgerundete Ecken 9"/>
          <p:cNvSpPr/>
          <p:nvPr/>
        </p:nvSpPr>
        <p:spPr>
          <a:xfrm>
            <a:off x="3563389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/>
          <p:cNvSpPr/>
          <p:nvPr/>
        </p:nvSpPr>
        <p:spPr>
          <a:xfrm>
            <a:off x="3563389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Speech</a:t>
            </a:r>
            <a:br>
              <a:rPr lang="de-DE" dirty="0"/>
            </a:br>
            <a:r>
              <a:rPr lang="de-DE" dirty="0" err="1"/>
              <a:t>Tokenizer</a:t>
            </a:r>
            <a:endParaRPr lang="de-DE" dirty="0"/>
          </a:p>
        </p:txBody>
      </p:sp>
      <p:sp>
        <p:nvSpPr>
          <p:cNvPr id="12" name="Rechteck: abgerundete Ecken 11"/>
          <p:cNvSpPr/>
          <p:nvPr/>
        </p:nvSpPr>
        <p:spPr>
          <a:xfrm>
            <a:off x="6439592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/>
          <p:cNvSpPr/>
          <p:nvPr/>
        </p:nvSpPr>
        <p:spPr>
          <a:xfrm>
            <a:off x="6439592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Dokumenten-</a:t>
            </a:r>
            <a:br>
              <a:rPr lang="de-DE" dirty="0"/>
            </a:br>
            <a:r>
              <a:rPr lang="de-DE" dirty="0" err="1"/>
              <a:t>repräsentation</a:t>
            </a:r>
            <a:endParaRPr lang="de-DE" dirty="0"/>
          </a:p>
        </p:txBody>
      </p:sp>
      <p:sp>
        <p:nvSpPr>
          <p:cNvPr id="14" name="Rechteck: abgerundete Ecken 13"/>
          <p:cNvSpPr/>
          <p:nvPr/>
        </p:nvSpPr>
        <p:spPr>
          <a:xfrm>
            <a:off x="9315795" y="2753591"/>
            <a:ext cx="218901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/>
          <p:cNvSpPr/>
          <p:nvPr/>
        </p:nvSpPr>
        <p:spPr>
          <a:xfrm>
            <a:off x="9315795" y="1721861"/>
            <a:ext cx="218901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</a:p>
        </p:txBody>
      </p:sp>
      <p:sp>
        <p:nvSpPr>
          <p:cNvPr id="16" name="Rechteck: abgerundete Ecken 15"/>
          <p:cNvSpPr/>
          <p:nvPr/>
        </p:nvSpPr>
        <p:spPr>
          <a:xfrm>
            <a:off x="4745183" y="4687816"/>
            <a:ext cx="2694707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/>
          <p:cNvSpPr/>
          <p:nvPr/>
        </p:nvSpPr>
        <p:spPr>
          <a:xfrm>
            <a:off x="4745183" y="5207362"/>
            <a:ext cx="2694707" cy="813521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Complex</a:t>
            </a:r>
            <a:br>
              <a:rPr lang="de-DE" dirty="0"/>
            </a:br>
            <a:r>
              <a:rPr lang="de-DE" dirty="0"/>
              <a:t>Event Processing</a:t>
            </a:r>
          </a:p>
        </p:txBody>
      </p:sp>
      <p:sp>
        <p:nvSpPr>
          <p:cNvPr id="22" name="Rechteck: obere Ecken abgeschnitten 21"/>
          <p:cNvSpPr>
            <a:spLocks/>
          </p:cNvSpPr>
          <p:nvPr/>
        </p:nvSpPr>
        <p:spPr>
          <a:xfrm>
            <a:off x="8750843" y="4704918"/>
            <a:ext cx="309095" cy="376455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3E3E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: abgerundete Ecken 22"/>
          <p:cNvSpPr/>
          <p:nvPr/>
        </p:nvSpPr>
        <p:spPr>
          <a:xfrm>
            <a:off x="8750843" y="5254860"/>
            <a:ext cx="309095" cy="301337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: abgerundete Ecken 23"/>
          <p:cNvSpPr/>
          <p:nvPr/>
        </p:nvSpPr>
        <p:spPr>
          <a:xfrm>
            <a:off x="8750843" y="5729684"/>
            <a:ext cx="347321" cy="296862"/>
          </a:xfrm>
          <a:prstGeom prst="roundRect">
            <a:avLst/>
          </a:prstGeom>
          <a:solidFill>
            <a:srgbClr val="9A21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2" name="Gerade Verbindung mit Pfeil 31"/>
          <p:cNvCxnSpPr>
            <a:stCxn id="7" idx="0"/>
          </p:cNvCxnSpPr>
          <p:nvPr/>
        </p:nvCxnSpPr>
        <p:spPr>
          <a:xfrm flipV="1">
            <a:off x="8702534" y="3074123"/>
            <a:ext cx="1936371" cy="797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" idx="2"/>
          </p:cNvCxnSpPr>
          <p:nvPr/>
        </p:nvCxnSpPr>
        <p:spPr>
          <a:xfrm flipH="1" flipV="1">
            <a:off x="1546166" y="3057885"/>
            <a:ext cx="1936371" cy="81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/>
          <p:cNvGrpSpPr/>
          <p:nvPr/>
        </p:nvGrpSpPr>
        <p:grpSpPr>
          <a:xfrm>
            <a:off x="7298573" y="3053954"/>
            <a:ext cx="471054" cy="521060"/>
            <a:chOff x="6182591" y="4183858"/>
            <a:chExt cx="471054" cy="521060"/>
          </a:xfrm>
        </p:grpSpPr>
        <p:cxnSp>
          <p:nvCxnSpPr>
            <p:cNvPr id="38" name="Gerade Verbindung mit Pfeil 37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>
            <a:off x="4423062" y="3056769"/>
            <a:ext cx="471054" cy="521060"/>
            <a:chOff x="6182591" y="4183858"/>
            <a:chExt cx="471054" cy="521060"/>
          </a:xfrm>
        </p:grpSpPr>
        <p:cxnSp>
          <p:nvCxnSpPr>
            <p:cNvPr id="42" name="Gerade Verbindung mit Pfeil 41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5857008" y="4161091"/>
            <a:ext cx="471054" cy="521060"/>
            <a:chOff x="6182591" y="4183858"/>
            <a:chExt cx="471054" cy="521060"/>
          </a:xfrm>
        </p:grpSpPr>
        <p:cxnSp>
          <p:nvCxnSpPr>
            <p:cNvPr id="45" name="Gerade Verbindung mit Pfeil 44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5857007" y="5005499"/>
            <a:ext cx="471054" cy="201429"/>
            <a:chOff x="6182591" y="4183858"/>
            <a:chExt cx="471054" cy="521060"/>
          </a:xfrm>
        </p:grpSpPr>
        <p:cxnSp>
          <p:nvCxnSpPr>
            <p:cNvPr id="48" name="Gerade Verbindung mit Pfeil 47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4423062" y="2548606"/>
            <a:ext cx="471054" cy="201429"/>
            <a:chOff x="6182591" y="4183858"/>
            <a:chExt cx="471054" cy="521060"/>
          </a:xfrm>
        </p:grpSpPr>
        <p:cxnSp>
          <p:nvCxnSpPr>
            <p:cNvPr id="51" name="Gerade Verbindung mit Pfeil 50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/>
          <p:cNvGrpSpPr/>
          <p:nvPr/>
        </p:nvGrpSpPr>
        <p:grpSpPr>
          <a:xfrm>
            <a:off x="7301042" y="2534956"/>
            <a:ext cx="471054" cy="201429"/>
            <a:chOff x="6182591" y="4183858"/>
            <a:chExt cx="471054" cy="521060"/>
          </a:xfrm>
        </p:grpSpPr>
        <p:cxnSp>
          <p:nvCxnSpPr>
            <p:cNvPr id="54" name="Gerade Verbindung mit Pfeil 53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1546167" y="2554524"/>
            <a:ext cx="471054" cy="201429"/>
            <a:chOff x="6182591" y="4183858"/>
            <a:chExt cx="471054" cy="521060"/>
          </a:xfrm>
        </p:grpSpPr>
        <p:cxnSp>
          <p:nvCxnSpPr>
            <p:cNvPr id="57" name="Gerade Verbindung mit Pfeil 56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/>
          <p:cNvGrpSpPr/>
          <p:nvPr/>
        </p:nvGrpSpPr>
        <p:grpSpPr>
          <a:xfrm>
            <a:off x="10174776" y="2553647"/>
            <a:ext cx="471054" cy="201429"/>
            <a:chOff x="6182591" y="4183858"/>
            <a:chExt cx="471054" cy="521060"/>
          </a:xfrm>
        </p:grpSpPr>
        <p:cxnSp>
          <p:nvCxnSpPr>
            <p:cNvPr id="60" name="Gerade Verbindung mit Pfeil 59"/>
            <p:cNvCxnSpPr/>
            <p:nvPr/>
          </p:nvCxnSpPr>
          <p:spPr>
            <a:xfrm flipV="1">
              <a:off x="6653645" y="4185806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rot="10800000" flipV="1">
              <a:off x="6182591" y="4183858"/>
              <a:ext cx="0" cy="519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Gerade Verbindung mit Pfeil 62"/>
          <p:cNvCxnSpPr/>
          <p:nvPr/>
        </p:nvCxnSpPr>
        <p:spPr>
          <a:xfrm>
            <a:off x="2020238" y="3077620"/>
            <a:ext cx="1543151" cy="678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H="1">
            <a:off x="8628609" y="3065169"/>
            <a:ext cx="1543151" cy="691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9070566" y="4674294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Channel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9070566" y="5172045"/>
            <a:ext cx="2600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Event Processing Agent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9070566" y="5678060"/>
            <a:ext cx="2902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Event </a:t>
            </a:r>
            <a:r>
              <a:rPr lang="de-DE" sz="2000" dirty="0" err="1"/>
              <a:t>producer</a:t>
            </a:r>
            <a:r>
              <a:rPr lang="de-DE" sz="2000" dirty="0"/>
              <a:t>/</a:t>
            </a:r>
            <a:r>
              <a:rPr lang="de-DE" sz="2000" dirty="0" err="1"/>
              <a:t>consumer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2839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Konzeptioneller Beitrag der Gruppe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6</a:t>
            </a:fld>
            <a:endParaRPr lang="de-DE"/>
          </a:p>
        </p:txBody>
      </p:sp>
      <p:sp>
        <p:nvSpPr>
          <p:cNvPr id="7" name="Freeform 55"/>
          <p:cNvSpPr>
            <a:spLocks noChangeAspect="1" noEditPoints="1"/>
          </p:cNvSpPr>
          <p:nvPr/>
        </p:nvSpPr>
        <p:spPr bwMode="auto">
          <a:xfrm>
            <a:off x="2065542" y="3429000"/>
            <a:ext cx="825875" cy="900000"/>
          </a:xfrm>
          <a:custGeom>
            <a:avLst/>
            <a:gdLst>
              <a:gd name="T0" fmla="*/ 29 w 86"/>
              <a:gd name="T1" fmla="*/ 32 h 93"/>
              <a:gd name="T2" fmla="*/ 30 w 86"/>
              <a:gd name="T3" fmla="*/ 6 h 93"/>
              <a:gd name="T4" fmla="*/ 55 w 86"/>
              <a:gd name="T5" fmla="*/ 5 h 93"/>
              <a:gd name="T6" fmla="*/ 57 w 86"/>
              <a:gd name="T7" fmla="*/ 32 h 93"/>
              <a:gd name="T8" fmla="*/ 51 w 86"/>
              <a:gd name="T9" fmla="*/ 13 h 93"/>
              <a:gd name="T10" fmla="*/ 32 w 86"/>
              <a:gd name="T11" fmla="*/ 19 h 93"/>
              <a:gd name="T12" fmla="*/ 29 w 86"/>
              <a:gd name="T13" fmla="*/ 32 h 93"/>
              <a:gd name="T14" fmla="*/ 32 w 86"/>
              <a:gd name="T15" fmla="*/ 45 h 93"/>
              <a:gd name="T16" fmla="*/ 18 w 86"/>
              <a:gd name="T17" fmla="*/ 62 h 93"/>
              <a:gd name="T18" fmla="*/ 9 w 86"/>
              <a:gd name="T19" fmla="*/ 65 h 93"/>
              <a:gd name="T20" fmla="*/ 2 w 86"/>
              <a:gd name="T21" fmla="*/ 75 h 93"/>
              <a:gd name="T22" fmla="*/ 0 w 86"/>
              <a:gd name="T23" fmla="*/ 93 h 93"/>
              <a:gd name="T24" fmla="*/ 32 w 86"/>
              <a:gd name="T25" fmla="*/ 93 h 93"/>
              <a:gd name="T26" fmla="*/ 33 w 86"/>
              <a:gd name="T27" fmla="*/ 74 h 93"/>
              <a:gd name="T28" fmla="*/ 37 w 86"/>
              <a:gd name="T29" fmla="*/ 72 h 93"/>
              <a:gd name="T30" fmla="*/ 37 w 86"/>
              <a:gd name="T31" fmla="*/ 93 h 93"/>
              <a:gd name="T32" fmla="*/ 49 w 86"/>
              <a:gd name="T33" fmla="*/ 93 h 93"/>
              <a:gd name="T34" fmla="*/ 51 w 86"/>
              <a:gd name="T35" fmla="*/ 71 h 93"/>
              <a:gd name="T36" fmla="*/ 54 w 86"/>
              <a:gd name="T37" fmla="*/ 74 h 93"/>
              <a:gd name="T38" fmla="*/ 53 w 86"/>
              <a:gd name="T39" fmla="*/ 93 h 93"/>
              <a:gd name="T40" fmla="*/ 86 w 86"/>
              <a:gd name="T41" fmla="*/ 93 h 93"/>
              <a:gd name="T42" fmla="*/ 84 w 86"/>
              <a:gd name="T43" fmla="*/ 75 h 93"/>
              <a:gd name="T44" fmla="*/ 77 w 86"/>
              <a:gd name="T45" fmla="*/ 65 h 93"/>
              <a:gd name="T46" fmla="*/ 69 w 86"/>
              <a:gd name="T47" fmla="*/ 62 h 93"/>
              <a:gd name="T48" fmla="*/ 54 w 86"/>
              <a:gd name="T49" fmla="*/ 45 h 93"/>
              <a:gd name="T50" fmla="*/ 54 w 86"/>
              <a:gd name="T51" fmla="*/ 56 h 93"/>
              <a:gd name="T52" fmla="*/ 63 w 86"/>
              <a:gd name="T53" fmla="*/ 54 h 93"/>
              <a:gd name="T54" fmla="*/ 43 w 86"/>
              <a:gd name="T55" fmla="*/ 75 h 93"/>
              <a:gd name="T56" fmla="*/ 23 w 86"/>
              <a:gd name="T57" fmla="*/ 53 h 93"/>
              <a:gd name="T58" fmla="*/ 32 w 86"/>
              <a:gd name="T59" fmla="*/ 55 h 93"/>
              <a:gd name="T60" fmla="*/ 32 w 86"/>
              <a:gd name="T61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" h="93">
                <a:moveTo>
                  <a:pt x="29" y="32"/>
                </a:moveTo>
                <a:cubicBezTo>
                  <a:pt x="23" y="28"/>
                  <a:pt x="23" y="10"/>
                  <a:pt x="30" y="6"/>
                </a:cubicBezTo>
                <a:cubicBezTo>
                  <a:pt x="37" y="0"/>
                  <a:pt x="47" y="0"/>
                  <a:pt x="55" y="5"/>
                </a:cubicBezTo>
                <a:cubicBezTo>
                  <a:pt x="63" y="9"/>
                  <a:pt x="61" y="30"/>
                  <a:pt x="57" y="32"/>
                </a:cubicBezTo>
                <a:cubicBezTo>
                  <a:pt x="57" y="22"/>
                  <a:pt x="53" y="19"/>
                  <a:pt x="51" y="13"/>
                </a:cubicBezTo>
                <a:cubicBezTo>
                  <a:pt x="44" y="22"/>
                  <a:pt x="34" y="20"/>
                  <a:pt x="32" y="19"/>
                </a:cubicBezTo>
                <a:cubicBezTo>
                  <a:pt x="30" y="23"/>
                  <a:pt x="30" y="27"/>
                  <a:pt x="29" y="32"/>
                </a:cubicBezTo>
                <a:close/>
                <a:moveTo>
                  <a:pt x="32" y="45"/>
                </a:moveTo>
                <a:cubicBezTo>
                  <a:pt x="32" y="45"/>
                  <a:pt x="13" y="58"/>
                  <a:pt x="18" y="62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7"/>
                  <a:pt x="3" y="70"/>
                  <a:pt x="2" y="75"/>
                </a:cubicBezTo>
                <a:cubicBezTo>
                  <a:pt x="0" y="93"/>
                  <a:pt x="0" y="93"/>
                  <a:pt x="0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3" y="89"/>
                  <a:pt x="35" y="78"/>
                  <a:pt x="33" y="74"/>
                </a:cubicBezTo>
                <a:cubicBezTo>
                  <a:pt x="32" y="72"/>
                  <a:pt x="36" y="70"/>
                  <a:pt x="37" y="72"/>
                </a:cubicBezTo>
                <a:cubicBezTo>
                  <a:pt x="39" y="77"/>
                  <a:pt x="38" y="88"/>
                  <a:pt x="37" y="93"/>
                </a:cubicBezTo>
                <a:cubicBezTo>
                  <a:pt x="49" y="93"/>
                  <a:pt x="49" y="93"/>
                  <a:pt x="49" y="93"/>
                </a:cubicBezTo>
                <a:cubicBezTo>
                  <a:pt x="48" y="85"/>
                  <a:pt x="48" y="75"/>
                  <a:pt x="51" y="71"/>
                </a:cubicBezTo>
                <a:cubicBezTo>
                  <a:pt x="53" y="69"/>
                  <a:pt x="56" y="72"/>
                  <a:pt x="54" y="74"/>
                </a:cubicBezTo>
                <a:cubicBezTo>
                  <a:pt x="52" y="77"/>
                  <a:pt x="53" y="89"/>
                  <a:pt x="53" y="93"/>
                </a:cubicBezTo>
                <a:cubicBezTo>
                  <a:pt x="86" y="93"/>
                  <a:pt x="86" y="93"/>
                  <a:pt x="86" y="93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0"/>
                  <a:pt x="82" y="67"/>
                  <a:pt x="77" y="65"/>
                </a:cubicBezTo>
                <a:cubicBezTo>
                  <a:pt x="69" y="62"/>
                  <a:pt x="69" y="62"/>
                  <a:pt x="69" y="62"/>
                </a:cubicBezTo>
                <a:cubicBezTo>
                  <a:pt x="71" y="59"/>
                  <a:pt x="71" y="45"/>
                  <a:pt x="54" y="45"/>
                </a:cubicBezTo>
                <a:cubicBezTo>
                  <a:pt x="54" y="56"/>
                  <a:pt x="54" y="56"/>
                  <a:pt x="54" y="56"/>
                </a:cubicBezTo>
                <a:cubicBezTo>
                  <a:pt x="58" y="54"/>
                  <a:pt x="61" y="52"/>
                  <a:pt x="63" y="54"/>
                </a:cubicBezTo>
                <a:cubicBezTo>
                  <a:pt x="60" y="57"/>
                  <a:pt x="44" y="70"/>
                  <a:pt x="43" y="75"/>
                </a:cubicBezTo>
                <a:cubicBezTo>
                  <a:pt x="42" y="68"/>
                  <a:pt x="29" y="59"/>
                  <a:pt x="23" y="53"/>
                </a:cubicBezTo>
                <a:cubicBezTo>
                  <a:pt x="26" y="51"/>
                  <a:pt x="28" y="53"/>
                  <a:pt x="32" y="55"/>
                </a:cubicBezTo>
                <a:cubicBezTo>
                  <a:pt x="32" y="45"/>
                  <a:pt x="32" y="45"/>
                  <a:pt x="32" y="45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9015357" y="3429000"/>
            <a:ext cx="1111100" cy="900000"/>
            <a:chOff x="4813357" y="1524954"/>
            <a:chExt cx="435903" cy="353082"/>
          </a:xfrm>
          <a:solidFill>
            <a:srgbClr val="3E3E3E"/>
          </a:solidFill>
        </p:grpSpPr>
        <p:sp>
          <p:nvSpPr>
            <p:cNvPr id="9" name="Freeform 493"/>
            <p:cNvSpPr>
              <a:spLocks noEditPoints="1"/>
            </p:cNvSpPr>
            <p:nvPr/>
          </p:nvSpPr>
          <p:spPr bwMode="auto">
            <a:xfrm>
              <a:off x="4813357" y="1524954"/>
              <a:ext cx="435903" cy="284790"/>
            </a:xfrm>
            <a:custGeom>
              <a:avLst/>
              <a:gdLst>
                <a:gd name="T0" fmla="*/ 129 w 135"/>
                <a:gd name="T1" fmla="*/ 0 h 88"/>
                <a:gd name="T2" fmla="*/ 6 w 135"/>
                <a:gd name="T3" fmla="*/ 0 h 88"/>
                <a:gd name="T4" fmla="*/ 0 w 135"/>
                <a:gd name="T5" fmla="*/ 6 h 88"/>
                <a:gd name="T6" fmla="*/ 0 w 135"/>
                <a:gd name="T7" fmla="*/ 82 h 88"/>
                <a:gd name="T8" fmla="*/ 5 w 135"/>
                <a:gd name="T9" fmla="*/ 88 h 88"/>
                <a:gd name="T10" fmla="*/ 129 w 135"/>
                <a:gd name="T11" fmla="*/ 88 h 88"/>
                <a:gd name="T12" fmla="*/ 135 w 135"/>
                <a:gd name="T13" fmla="*/ 82 h 88"/>
                <a:gd name="T14" fmla="*/ 135 w 135"/>
                <a:gd name="T15" fmla="*/ 6 h 88"/>
                <a:gd name="T16" fmla="*/ 129 w 135"/>
                <a:gd name="T17" fmla="*/ 0 h 88"/>
                <a:gd name="T18" fmla="*/ 97 w 135"/>
                <a:gd name="T19" fmla="*/ 66 h 88"/>
                <a:gd name="T20" fmla="*/ 96 w 135"/>
                <a:gd name="T21" fmla="*/ 66 h 88"/>
                <a:gd name="T22" fmla="*/ 44 w 135"/>
                <a:gd name="T23" fmla="*/ 66 h 88"/>
                <a:gd name="T24" fmla="*/ 43 w 135"/>
                <a:gd name="T25" fmla="*/ 66 h 88"/>
                <a:gd name="T26" fmla="*/ 27 w 135"/>
                <a:gd name="T27" fmla="*/ 50 h 88"/>
                <a:gd name="T28" fmla="*/ 32 w 135"/>
                <a:gd name="T29" fmla="*/ 38 h 88"/>
                <a:gd name="T30" fmla="*/ 43 w 135"/>
                <a:gd name="T31" fmla="*/ 33 h 88"/>
                <a:gd name="T32" fmla="*/ 46 w 135"/>
                <a:gd name="T33" fmla="*/ 34 h 88"/>
                <a:gd name="T34" fmla="*/ 47 w 135"/>
                <a:gd name="T35" fmla="*/ 34 h 88"/>
                <a:gd name="T36" fmla="*/ 47 w 135"/>
                <a:gd name="T37" fmla="*/ 33 h 88"/>
                <a:gd name="T38" fmla="*/ 70 w 135"/>
                <a:gd name="T39" fmla="*/ 18 h 88"/>
                <a:gd name="T40" fmla="*/ 93 w 135"/>
                <a:gd name="T41" fmla="*/ 38 h 88"/>
                <a:gd name="T42" fmla="*/ 94 w 135"/>
                <a:gd name="T43" fmla="*/ 39 h 88"/>
                <a:gd name="T44" fmla="*/ 95 w 135"/>
                <a:gd name="T45" fmla="*/ 39 h 88"/>
                <a:gd name="T46" fmla="*/ 97 w 135"/>
                <a:gd name="T47" fmla="*/ 39 h 88"/>
                <a:gd name="T48" fmla="*/ 107 w 135"/>
                <a:gd name="T49" fmla="*/ 43 h 88"/>
                <a:gd name="T50" fmla="*/ 111 w 135"/>
                <a:gd name="T51" fmla="*/ 52 h 88"/>
                <a:gd name="T52" fmla="*/ 97 w 135"/>
                <a:gd name="T53" fmla="*/ 6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5" h="88">
                  <a:moveTo>
                    <a:pt x="12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6"/>
                    <a:pt x="2" y="88"/>
                    <a:pt x="5" y="88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32" y="88"/>
                    <a:pt x="135" y="86"/>
                    <a:pt x="135" y="82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3"/>
                    <a:pt x="132" y="0"/>
                    <a:pt x="129" y="0"/>
                  </a:cubicBezTo>
                  <a:close/>
                  <a:moveTo>
                    <a:pt x="97" y="66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4" y="66"/>
                    <a:pt x="27" y="59"/>
                    <a:pt x="27" y="50"/>
                  </a:cubicBezTo>
                  <a:cubicBezTo>
                    <a:pt x="27" y="45"/>
                    <a:pt x="29" y="41"/>
                    <a:pt x="32" y="38"/>
                  </a:cubicBezTo>
                  <a:cubicBezTo>
                    <a:pt x="35" y="35"/>
                    <a:pt x="39" y="33"/>
                    <a:pt x="43" y="33"/>
                  </a:cubicBezTo>
                  <a:cubicBezTo>
                    <a:pt x="44" y="33"/>
                    <a:pt x="45" y="33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1" y="24"/>
                    <a:pt x="59" y="18"/>
                    <a:pt x="70" y="18"/>
                  </a:cubicBezTo>
                  <a:cubicBezTo>
                    <a:pt x="82" y="18"/>
                    <a:pt x="92" y="27"/>
                    <a:pt x="93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6" y="39"/>
                    <a:pt x="97" y="39"/>
                  </a:cubicBezTo>
                  <a:cubicBezTo>
                    <a:pt x="101" y="39"/>
                    <a:pt x="104" y="40"/>
                    <a:pt x="107" y="43"/>
                  </a:cubicBezTo>
                  <a:cubicBezTo>
                    <a:pt x="109" y="45"/>
                    <a:pt x="111" y="49"/>
                    <a:pt x="111" y="52"/>
                  </a:cubicBezTo>
                  <a:cubicBezTo>
                    <a:pt x="111" y="60"/>
                    <a:pt x="105" y="66"/>
                    <a:pt x="9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494"/>
            <p:cNvSpPr>
              <a:spLocks/>
            </p:cNvSpPr>
            <p:nvPr/>
          </p:nvSpPr>
          <p:spPr bwMode="auto">
            <a:xfrm>
              <a:off x="4955752" y="1835898"/>
              <a:ext cx="148207" cy="42138"/>
            </a:xfrm>
            <a:custGeom>
              <a:avLst/>
              <a:gdLst>
                <a:gd name="T0" fmla="*/ 11 w 46"/>
                <a:gd name="T1" fmla="*/ 0 h 13"/>
                <a:gd name="T2" fmla="*/ 1 w 46"/>
                <a:gd name="T3" fmla="*/ 10 h 13"/>
                <a:gd name="T4" fmla="*/ 3 w 46"/>
                <a:gd name="T5" fmla="*/ 13 h 13"/>
                <a:gd name="T6" fmla="*/ 43 w 46"/>
                <a:gd name="T7" fmla="*/ 13 h 13"/>
                <a:gd name="T8" fmla="*/ 45 w 46"/>
                <a:gd name="T9" fmla="*/ 10 h 13"/>
                <a:gd name="T10" fmla="*/ 36 w 46"/>
                <a:gd name="T11" fmla="*/ 0 h 13"/>
                <a:gd name="T12" fmla="*/ 11 w 4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3">
                  <a:moveTo>
                    <a:pt x="11" y="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6" y="11"/>
                    <a:pt x="45" y="1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" name="Freeform 79"/>
          <p:cNvSpPr>
            <a:spLocks noChangeAspect="1" noEditPoints="1"/>
          </p:cNvSpPr>
          <p:nvPr/>
        </p:nvSpPr>
        <p:spPr bwMode="auto">
          <a:xfrm>
            <a:off x="4956959" y="2529000"/>
            <a:ext cx="1992856" cy="1800000"/>
          </a:xfrm>
          <a:custGeom>
            <a:avLst/>
            <a:gdLst>
              <a:gd name="T0" fmla="*/ 38 w 85"/>
              <a:gd name="T1" fmla="*/ 1 h 77"/>
              <a:gd name="T2" fmla="*/ 38 w 85"/>
              <a:gd name="T3" fmla="*/ 75 h 77"/>
              <a:gd name="T4" fmla="*/ 36 w 85"/>
              <a:gd name="T5" fmla="*/ 77 h 77"/>
              <a:gd name="T6" fmla="*/ 33 w 85"/>
              <a:gd name="T7" fmla="*/ 77 h 77"/>
              <a:gd name="T8" fmla="*/ 31 w 85"/>
              <a:gd name="T9" fmla="*/ 75 h 77"/>
              <a:gd name="T10" fmla="*/ 31 w 85"/>
              <a:gd name="T11" fmla="*/ 38 h 77"/>
              <a:gd name="T12" fmla="*/ 16 w 85"/>
              <a:gd name="T13" fmla="*/ 38 h 77"/>
              <a:gd name="T14" fmla="*/ 13 w 85"/>
              <a:gd name="T15" fmla="*/ 37 h 77"/>
              <a:gd name="T16" fmla="*/ 11 w 85"/>
              <a:gd name="T17" fmla="*/ 36 h 77"/>
              <a:gd name="T18" fmla="*/ 1 w 85"/>
              <a:gd name="T19" fmla="*/ 29 h 77"/>
              <a:gd name="T20" fmla="*/ 0 w 85"/>
              <a:gd name="T21" fmla="*/ 28 h 77"/>
              <a:gd name="T22" fmla="*/ 1 w 85"/>
              <a:gd name="T23" fmla="*/ 26 h 77"/>
              <a:gd name="T24" fmla="*/ 11 w 85"/>
              <a:gd name="T25" fmla="*/ 19 h 77"/>
              <a:gd name="T26" fmla="*/ 13 w 85"/>
              <a:gd name="T27" fmla="*/ 18 h 77"/>
              <a:gd name="T28" fmla="*/ 16 w 85"/>
              <a:gd name="T29" fmla="*/ 18 h 77"/>
              <a:gd name="T30" fmla="*/ 31 w 85"/>
              <a:gd name="T31" fmla="*/ 18 h 77"/>
              <a:gd name="T32" fmla="*/ 31 w 85"/>
              <a:gd name="T33" fmla="*/ 1 h 77"/>
              <a:gd name="T34" fmla="*/ 33 w 85"/>
              <a:gd name="T35" fmla="*/ 0 h 77"/>
              <a:gd name="T36" fmla="*/ 36 w 85"/>
              <a:gd name="T37" fmla="*/ 0 h 77"/>
              <a:gd name="T38" fmla="*/ 38 w 85"/>
              <a:gd name="T39" fmla="*/ 1 h 77"/>
              <a:gd name="T40" fmla="*/ 85 w 85"/>
              <a:gd name="T41" fmla="*/ 19 h 77"/>
              <a:gd name="T42" fmla="*/ 84 w 85"/>
              <a:gd name="T43" fmla="*/ 20 h 77"/>
              <a:gd name="T44" fmla="*/ 74 w 85"/>
              <a:gd name="T45" fmla="*/ 28 h 77"/>
              <a:gd name="T46" fmla="*/ 72 w 85"/>
              <a:gd name="T47" fmla="*/ 29 h 77"/>
              <a:gd name="T48" fmla="*/ 69 w 85"/>
              <a:gd name="T49" fmla="*/ 29 h 77"/>
              <a:gd name="T50" fmla="*/ 44 w 85"/>
              <a:gd name="T51" fmla="*/ 29 h 77"/>
              <a:gd name="T52" fmla="*/ 41 w 85"/>
              <a:gd name="T53" fmla="*/ 9 h 77"/>
              <a:gd name="T54" fmla="*/ 69 w 85"/>
              <a:gd name="T55" fmla="*/ 9 h 77"/>
              <a:gd name="T56" fmla="*/ 72 w 85"/>
              <a:gd name="T57" fmla="*/ 10 h 77"/>
              <a:gd name="T58" fmla="*/ 74 w 85"/>
              <a:gd name="T59" fmla="*/ 11 h 77"/>
              <a:gd name="T60" fmla="*/ 84 w 85"/>
              <a:gd name="T61" fmla="*/ 18 h 77"/>
              <a:gd name="T62" fmla="*/ 85 w 85"/>
              <a:gd name="T63" fmla="*/ 1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" h="77">
                <a:moveTo>
                  <a:pt x="38" y="1"/>
                </a:moveTo>
                <a:cubicBezTo>
                  <a:pt x="38" y="75"/>
                  <a:pt x="38" y="75"/>
                  <a:pt x="38" y="75"/>
                </a:cubicBezTo>
                <a:cubicBezTo>
                  <a:pt x="38" y="76"/>
                  <a:pt x="37" y="77"/>
                  <a:pt x="36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1" y="76"/>
                  <a:pt x="31" y="75"/>
                </a:cubicBezTo>
                <a:cubicBezTo>
                  <a:pt x="31" y="38"/>
                  <a:pt x="31" y="38"/>
                  <a:pt x="3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8"/>
                  <a:pt x="14" y="37"/>
                  <a:pt x="13" y="37"/>
                </a:cubicBezTo>
                <a:cubicBezTo>
                  <a:pt x="12" y="37"/>
                  <a:pt x="12" y="36"/>
                  <a:pt x="11" y="36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1" y="27"/>
                  <a:pt x="1" y="26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19"/>
                  <a:pt x="12" y="19"/>
                  <a:pt x="13" y="18"/>
                </a:cubicBezTo>
                <a:cubicBezTo>
                  <a:pt x="14" y="18"/>
                  <a:pt x="15" y="18"/>
                  <a:pt x="16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2" y="0"/>
                  <a:pt x="3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8" y="1"/>
                </a:cubicBezTo>
                <a:close/>
                <a:moveTo>
                  <a:pt x="85" y="19"/>
                </a:moveTo>
                <a:cubicBezTo>
                  <a:pt x="85" y="19"/>
                  <a:pt x="85" y="20"/>
                  <a:pt x="84" y="20"/>
                </a:cubicBezTo>
                <a:cubicBezTo>
                  <a:pt x="74" y="28"/>
                  <a:pt x="74" y="28"/>
                  <a:pt x="74" y="28"/>
                </a:cubicBezTo>
                <a:cubicBezTo>
                  <a:pt x="73" y="28"/>
                  <a:pt x="73" y="28"/>
                  <a:pt x="72" y="29"/>
                </a:cubicBezTo>
                <a:cubicBezTo>
                  <a:pt x="71" y="29"/>
                  <a:pt x="70" y="29"/>
                  <a:pt x="69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1" y="9"/>
                  <a:pt x="41" y="9"/>
                  <a:pt x="41" y="9"/>
                </a:cubicBezTo>
                <a:cubicBezTo>
                  <a:pt x="69" y="9"/>
                  <a:pt x="69" y="9"/>
                  <a:pt x="69" y="9"/>
                </a:cubicBezTo>
                <a:cubicBezTo>
                  <a:pt x="70" y="9"/>
                  <a:pt x="71" y="9"/>
                  <a:pt x="72" y="10"/>
                </a:cubicBezTo>
                <a:cubicBezTo>
                  <a:pt x="73" y="10"/>
                  <a:pt x="73" y="10"/>
                  <a:pt x="74" y="11"/>
                </a:cubicBezTo>
                <a:cubicBezTo>
                  <a:pt x="84" y="18"/>
                  <a:pt x="84" y="18"/>
                  <a:pt x="84" y="18"/>
                </a:cubicBezTo>
                <a:cubicBezTo>
                  <a:pt x="85" y="18"/>
                  <a:pt x="85" y="19"/>
                  <a:pt x="85" y="19"/>
                </a:cubicBezTo>
                <a:close/>
              </a:path>
            </a:pathLst>
          </a:custGeom>
          <a:solidFill>
            <a:srgbClr val="9A21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48714" y="4329000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User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956074" y="43290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48777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Angebotene und benötigte Dienste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7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319244"/>
            <a:ext cx="3459481" cy="2748182"/>
          </a:xfrm>
        </p:spPr>
        <p:txBody>
          <a:bodyPr/>
          <a:lstStyle/>
          <a:p>
            <a:r>
              <a:rPr lang="de-DE" sz="2400" dirty="0"/>
              <a:t>Zugang zum System</a:t>
            </a:r>
          </a:p>
          <a:p>
            <a:r>
              <a:rPr lang="de-DE" sz="2400" dirty="0"/>
              <a:t>Identifikation</a:t>
            </a:r>
          </a:p>
          <a:p>
            <a:r>
              <a:rPr lang="de-DE" sz="2400" dirty="0"/>
              <a:t>Vorschlagsdienst</a:t>
            </a:r>
          </a:p>
          <a:p>
            <a:r>
              <a:rPr lang="de-DE" sz="2400" dirty="0"/>
              <a:t>Zugriff auf Google-Dienste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20"/>
          </p:nvPr>
        </p:nvSpPr>
        <p:spPr>
          <a:xfrm>
            <a:off x="4297681" y="3319244"/>
            <a:ext cx="3524595" cy="2748181"/>
          </a:xfrm>
        </p:spPr>
        <p:txBody>
          <a:bodyPr/>
          <a:lstStyle/>
          <a:p>
            <a:r>
              <a:rPr lang="de-DE" sz="2400" dirty="0"/>
              <a:t>Aufbereitung Vorschläge</a:t>
            </a:r>
          </a:p>
          <a:p>
            <a:r>
              <a:rPr lang="de-DE" sz="2400" dirty="0"/>
              <a:t>Userverhalten</a:t>
            </a:r>
          </a:p>
          <a:p>
            <a:r>
              <a:rPr lang="de-DE" sz="2400" dirty="0"/>
              <a:t>Userdaten</a:t>
            </a:r>
          </a:p>
          <a:p>
            <a:r>
              <a:rPr lang="de-DE" sz="2400" dirty="0"/>
              <a:t>Initialisierung Tonerfassung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1"/>
          </p:nvPr>
        </p:nvSpPr>
        <p:spPr>
          <a:xfrm>
            <a:off x="7822276" y="3319244"/>
            <a:ext cx="3531523" cy="2748181"/>
          </a:xfrm>
        </p:spPr>
        <p:txBody>
          <a:bodyPr>
            <a:normAutofit/>
          </a:bodyPr>
          <a:lstStyle/>
          <a:p>
            <a:r>
              <a:rPr lang="de-DE" sz="2400" dirty="0"/>
              <a:t>Vorschlagsfunktion</a:t>
            </a:r>
          </a:p>
          <a:p>
            <a:r>
              <a:rPr lang="de-DE" sz="2400" dirty="0"/>
              <a:t>Archivfunktion</a:t>
            </a:r>
          </a:p>
          <a:p>
            <a:r>
              <a:rPr lang="de-DE" sz="2400" dirty="0"/>
              <a:t>Userdatenverwaltung</a:t>
            </a:r>
          </a:p>
          <a:p>
            <a:r>
              <a:rPr lang="de-DE" sz="2400" dirty="0"/>
              <a:t>Google Login (extern)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1882562" y="2047114"/>
            <a:ext cx="8426877" cy="915703"/>
            <a:chOff x="1936946" y="1644141"/>
            <a:chExt cx="8426877" cy="91570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1936946" y="1644141"/>
              <a:ext cx="1261987" cy="900000"/>
              <a:chOff x="838199" y="1651513"/>
              <a:chExt cx="1261987" cy="900000"/>
            </a:xfrm>
          </p:grpSpPr>
          <p:sp>
            <p:nvSpPr>
              <p:cNvPr id="7" name="Freeform 55"/>
              <p:cNvSpPr>
                <a:spLocks noChangeAspect="1" noEditPoints="1"/>
              </p:cNvSpPr>
              <p:nvPr/>
            </p:nvSpPr>
            <p:spPr bwMode="auto">
              <a:xfrm>
                <a:off x="838199" y="1651513"/>
                <a:ext cx="825875" cy="900000"/>
              </a:xfrm>
              <a:custGeom>
                <a:avLst/>
                <a:gdLst>
                  <a:gd name="T0" fmla="*/ 29 w 86"/>
                  <a:gd name="T1" fmla="*/ 32 h 93"/>
                  <a:gd name="T2" fmla="*/ 30 w 86"/>
                  <a:gd name="T3" fmla="*/ 6 h 93"/>
                  <a:gd name="T4" fmla="*/ 55 w 86"/>
                  <a:gd name="T5" fmla="*/ 5 h 93"/>
                  <a:gd name="T6" fmla="*/ 57 w 86"/>
                  <a:gd name="T7" fmla="*/ 32 h 93"/>
                  <a:gd name="T8" fmla="*/ 51 w 86"/>
                  <a:gd name="T9" fmla="*/ 13 h 93"/>
                  <a:gd name="T10" fmla="*/ 32 w 86"/>
                  <a:gd name="T11" fmla="*/ 19 h 93"/>
                  <a:gd name="T12" fmla="*/ 29 w 86"/>
                  <a:gd name="T13" fmla="*/ 32 h 93"/>
                  <a:gd name="T14" fmla="*/ 32 w 86"/>
                  <a:gd name="T15" fmla="*/ 45 h 93"/>
                  <a:gd name="T16" fmla="*/ 18 w 86"/>
                  <a:gd name="T17" fmla="*/ 62 h 93"/>
                  <a:gd name="T18" fmla="*/ 9 w 86"/>
                  <a:gd name="T19" fmla="*/ 65 h 93"/>
                  <a:gd name="T20" fmla="*/ 2 w 86"/>
                  <a:gd name="T21" fmla="*/ 75 h 93"/>
                  <a:gd name="T22" fmla="*/ 0 w 86"/>
                  <a:gd name="T23" fmla="*/ 93 h 93"/>
                  <a:gd name="T24" fmla="*/ 32 w 86"/>
                  <a:gd name="T25" fmla="*/ 93 h 93"/>
                  <a:gd name="T26" fmla="*/ 33 w 86"/>
                  <a:gd name="T27" fmla="*/ 74 h 93"/>
                  <a:gd name="T28" fmla="*/ 37 w 86"/>
                  <a:gd name="T29" fmla="*/ 72 h 93"/>
                  <a:gd name="T30" fmla="*/ 37 w 86"/>
                  <a:gd name="T31" fmla="*/ 93 h 93"/>
                  <a:gd name="T32" fmla="*/ 49 w 86"/>
                  <a:gd name="T33" fmla="*/ 93 h 93"/>
                  <a:gd name="T34" fmla="*/ 51 w 86"/>
                  <a:gd name="T35" fmla="*/ 71 h 93"/>
                  <a:gd name="T36" fmla="*/ 54 w 86"/>
                  <a:gd name="T37" fmla="*/ 74 h 93"/>
                  <a:gd name="T38" fmla="*/ 53 w 86"/>
                  <a:gd name="T39" fmla="*/ 93 h 93"/>
                  <a:gd name="T40" fmla="*/ 86 w 86"/>
                  <a:gd name="T41" fmla="*/ 93 h 93"/>
                  <a:gd name="T42" fmla="*/ 84 w 86"/>
                  <a:gd name="T43" fmla="*/ 75 h 93"/>
                  <a:gd name="T44" fmla="*/ 77 w 86"/>
                  <a:gd name="T45" fmla="*/ 65 h 93"/>
                  <a:gd name="T46" fmla="*/ 69 w 86"/>
                  <a:gd name="T47" fmla="*/ 62 h 93"/>
                  <a:gd name="T48" fmla="*/ 54 w 86"/>
                  <a:gd name="T49" fmla="*/ 45 h 93"/>
                  <a:gd name="T50" fmla="*/ 54 w 86"/>
                  <a:gd name="T51" fmla="*/ 56 h 93"/>
                  <a:gd name="T52" fmla="*/ 63 w 86"/>
                  <a:gd name="T53" fmla="*/ 54 h 93"/>
                  <a:gd name="T54" fmla="*/ 43 w 86"/>
                  <a:gd name="T55" fmla="*/ 75 h 93"/>
                  <a:gd name="T56" fmla="*/ 23 w 86"/>
                  <a:gd name="T57" fmla="*/ 53 h 93"/>
                  <a:gd name="T58" fmla="*/ 32 w 86"/>
                  <a:gd name="T59" fmla="*/ 55 h 93"/>
                  <a:gd name="T60" fmla="*/ 32 w 86"/>
                  <a:gd name="T61" fmla="*/ 4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93">
                    <a:moveTo>
                      <a:pt x="29" y="32"/>
                    </a:moveTo>
                    <a:cubicBezTo>
                      <a:pt x="23" y="28"/>
                      <a:pt x="23" y="10"/>
                      <a:pt x="30" y="6"/>
                    </a:cubicBezTo>
                    <a:cubicBezTo>
                      <a:pt x="37" y="0"/>
                      <a:pt x="47" y="0"/>
                      <a:pt x="55" y="5"/>
                    </a:cubicBezTo>
                    <a:cubicBezTo>
                      <a:pt x="63" y="9"/>
                      <a:pt x="61" y="30"/>
                      <a:pt x="57" y="32"/>
                    </a:cubicBezTo>
                    <a:cubicBezTo>
                      <a:pt x="57" y="22"/>
                      <a:pt x="53" y="19"/>
                      <a:pt x="51" y="13"/>
                    </a:cubicBezTo>
                    <a:cubicBezTo>
                      <a:pt x="44" y="22"/>
                      <a:pt x="34" y="20"/>
                      <a:pt x="32" y="19"/>
                    </a:cubicBezTo>
                    <a:cubicBezTo>
                      <a:pt x="30" y="23"/>
                      <a:pt x="30" y="27"/>
                      <a:pt x="29" y="32"/>
                    </a:cubicBezTo>
                    <a:close/>
                    <a:moveTo>
                      <a:pt x="32" y="45"/>
                    </a:moveTo>
                    <a:cubicBezTo>
                      <a:pt x="32" y="45"/>
                      <a:pt x="13" y="58"/>
                      <a:pt x="18" y="62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5" y="67"/>
                      <a:pt x="3" y="70"/>
                      <a:pt x="2" y="7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3" y="89"/>
                      <a:pt x="35" y="78"/>
                      <a:pt x="33" y="74"/>
                    </a:cubicBezTo>
                    <a:cubicBezTo>
                      <a:pt x="32" y="72"/>
                      <a:pt x="36" y="70"/>
                      <a:pt x="37" y="72"/>
                    </a:cubicBezTo>
                    <a:cubicBezTo>
                      <a:pt x="39" y="77"/>
                      <a:pt x="38" y="88"/>
                      <a:pt x="37" y="93"/>
                    </a:cubicBezTo>
                    <a:cubicBezTo>
                      <a:pt x="49" y="93"/>
                      <a:pt x="49" y="93"/>
                      <a:pt x="49" y="93"/>
                    </a:cubicBezTo>
                    <a:cubicBezTo>
                      <a:pt x="48" y="85"/>
                      <a:pt x="48" y="75"/>
                      <a:pt x="51" y="71"/>
                    </a:cubicBezTo>
                    <a:cubicBezTo>
                      <a:pt x="53" y="69"/>
                      <a:pt x="56" y="72"/>
                      <a:pt x="54" y="74"/>
                    </a:cubicBezTo>
                    <a:cubicBezTo>
                      <a:pt x="52" y="77"/>
                      <a:pt x="53" y="89"/>
                      <a:pt x="53" y="93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0"/>
                      <a:pt x="82" y="67"/>
                      <a:pt x="77" y="6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1" y="59"/>
                      <a:pt x="71" y="45"/>
                      <a:pt x="54" y="4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8" y="54"/>
                      <a:pt x="61" y="52"/>
                      <a:pt x="63" y="54"/>
                    </a:cubicBezTo>
                    <a:cubicBezTo>
                      <a:pt x="60" y="57"/>
                      <a:pt x="44" y="70"/>
                      <a:pt x="43" y="75"/>
                    </a:cubicBezTo>
                    <a:cubicBezTo>
                      <a:pt x="42" y="68"/>
                      <a:pt x="29" y="59"/>
                      <a:pt x="23" y="53"/>
                    </a:cubicBezTo>
                    <a:cubicBezTo>
                      <a:pt x="26" y="51"/>
                      <a:pt x="28" y="53"/>
                      <a:pt x="32" y="55"/>
                    </a:cubicBezTo>
                    <a:cubicBezTo>
                      <a:pt x="32" y="45"/>
                      <a:pt x="32" y="45"/>
                      <a:pt x="32" y="45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20" name="Freeform 15"/>
              <p:cNvSpPr>
                <a:spLocks noChangeAspect="1" noEditPoints="1"/>
              </p:cNvSpPr>
              <p:nvPr/>
            </p:nvSpPr>
            <p:spPr bwMode="auto">
              <a:xfrm>
                <a:off x="1668185" y="2119513"/>
                <a:ext cx="432001" cy="432000"/>
              </a:xfrm>
              <a:custGeom>
                <a:avLst/>
                <a:gdLst>
                  <a:gd name="T0" fmla="*/ 0 w 153"/>
                  <a:gd name="T1" fmla="*/ 123 h 153"/>
                  <a:gd name="T2" fmla="*/ 16 w 153"/>
                  <a:gd name="T3" fmla="*/ 123 h 153"/>
                  <a:gd name="T4" fmla="*/ 16 w 153"/>
                  <a:gd name="T5" fmla="*/ 137 h 153"/>
                  <a:gd name="T6" fmla="*/ 137 w 153"/>
                  <a:gd name="T7" fmla="*/ 137 h 153"/>
                  <a:gd name="T8" fmla="*/ 137 w 153"/>
                  <a:gd name="T9" fmla="*/ 123 h 153"/>
                  <a:gd name="T10" fmla="*/ 153 w 153"/>
                  <a:gd name="T11" fmla="*/ 123 h 153"/>
                  <a:gd name="T12" fmla="*/ 153 w 153"/>
                  <a:gd name="T13" fmla="*/ 153 h 153"/>
                  <a:gd name="T14" fmla="*/ 0 w 153"/>
                  <a:gd name="T15" fmla="*/ 153 h 153"/>
                  <a:gd name="T16" fmla="*/ 0 w 153"/>
                  <a:gd name="T17" fmla="*/ 123 h 153"/>
                  <a:gd name="T18" fmla="*/ 0 w 153"/>
                  <a:gd name="T19" fmla="*/ 123 h 153"/>
                  <a:gd name="T20" fmla="*/ 0 w 153"/>
                  <a:gd name="T21" fmla="*/ 123 h 153"/>
                  <a:gd name="T22" fmla="*/ 22 w 153"/>
                  <a:gd name="T23" fmla="*/ 54 h 153"/>
                  <a:gd name="T24" fmla="*/ 77 w 153"/>
                  <a:gd name="T25" fmla="*/ 0 h 153"/>
                  <a:gd name="T26" fmla="*/ 131 w 153"/>
                  <a:gd name="T27" fmla="*/ 54 h 153"/>
                  <a:gd name="T28" fmla="*/ 95 w 153"/>
                  <a:gd name="T29" fmla="*/ 54 h 153"/>
                  <a:gd name="T30" fmla="*/ 95 w 153"/>
                  <a:gd name="T31" fmla="*/ 116 h 153"/>
                  <a:gd name="T32" fmla="*/ 56 w 153"/>
                  <a:gd name="T33" fmla="*/ 116 h 153"/>
                  <a:gd name="T34" fmla="*/ 56 w 153"/>
                  <a:gd name="T35" fmla="*/ 54 h 153"/>
                  <a:gd name="T36" fmla="*/ 22 w 153"/>
                  <a:gd name="T37" fmla="*/ 54 h 153"/>
                  <a:gd name="T38" fmla="*/ 22 w 153"/>
                  <a:gd name="T39" fmla="*/ 54 h 153"/>
                  <a:gd name="T40" fmla="*/ 22 w 153"/>
                  <a:gd name="T41" fmla="*/ 5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37" y="137"/>
                    </a:lnTo>
                    <a:lnTo>
                      <a:pt x="137" y="123"/>
                    </a:lnTo>
                    <a:lnTo>
                      <a:pt x="153" y="123"/>
                    </a:lnTo>
                    <a:lnTo>
                      <a:pt x="153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2" y="54"/>
                    </a:moveTo>
                    <a:lnTo>
                      <a:pt x="77" y="0"/>
                    </a:lnTo>
                    <a:lnTo>
                      <a:pt x="131" y="54"/>
                    </a:lnTo>
                    <a:lnTo>
                      <a:pt x="95" y="54"/>
                    </a:lnTo>
                    <a:lnTo>
                      <a:pt x="95" y="116"/>
                    </a:lnTo>
                    <a:lnTo>
                      <a:pt x="56" y="116"/>
                    </a:lnTo>
                    <a:lnTo>
                      <a:pt x="56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8812251" y="1644141"/>
              <a:ext cx="1551572" cy="904211"/>
              <a:chOff x="7822276" y="1655633"/>
              <a:chExt cx="1551572" cy="904211"/>
            </a:xfrm>
          </p:grpSpPr>
          <p:grpSp>
            <p:nvGrpSpPr>
              <p:cNvPr id="17" name="Gruppieren 16"/>
              <p:cNvGrpSpPr>
                <a:grpSpLocks noChangeAspect="1"/>
              </p:cNvGrpSpPr>
              <p:nvPr/>
            </p:nvGrpSpPr>
            <p:grpSpPr>
              <a:xfrm>
                <a:off x="7822276" y="1655633"/>
                <a:ext cx="1111100" cy="900000"/>
                <a:chOff x="4813357" y="1524954"/>
                <a:chExt cx="435903" cy="353082"/>
              </a:xfrm>
              <a:solidFill>
                <a:srgbClr val="3E3E3E"/>
              </a:solidFill>
            </p:grpSpPr>
            <p:sp>
              <p:nvSpPr>
                <p:cNvPr id="18" name="Freeform 493"/>
                <p:cNvSpPr>
                  <a:spLocks noEditPoints="1"/>
                </p:cNvSpPr>
                <p:nvPr/>
              </p:nvSpPr>
              <p:spPr bwMode="auto">
                <a:xfrm>
                  <a:off x="4813357" y="1524954"/>
                  <a:ext cx="435903" cy="284790"/>
                </a:xfrm>
                <a:custGeom>
                  <a:avLst/>
                  <a:gdLst>
                    <a:gd name="T0" fmla="*/ 129 w 135"/>
                    <a:gd name="T1" fmla="*/ 0 h 88"/>
                    <a:gd name="T2" fmla="*/ 6 w 135"/>
                    <a:gd name="T3" fmla="*/ 0 h 88"/>
                    <a:gd name="T4" fmla="*/ 0 w 135"/>
                    <a:gd name="T5" fmla="*/ 6 h 88"/>
                    <a:gd name="T6" fmla="*/ 0 w 135"/>
                    <a:gd name="T7" fmla="*/ 82 h 88"/>
                    <a:gd name="T8" fmla="*/ 5 w 135"/>
                    <a:gd name="T9" fmla="*/ 88 h 88"/>
                    <a:gd name="T10" fmla="*/ 129 w 135"/>
                    <a:gd name="T11" fmla="*/ 88 h 88"/>
                    <a:gd name="T12" fmla="*/ 135 w 135"/>
                    <a:gd name="T13" fmla="*/ 82 h 88"/>
                    <a:gd name="T14" fmla="*/ 135 w 135"/>
                    <a:gd name="T15" fmla="*/ 6 h 88"/>
                    <a:gd name="T16" fmla="*/ 129 w 135"/>
                    <a:gd name="T17" fmla="*/ 0 h 88"/>
                    <a:gd name="T18" fmla="*/ 97 w 135"/>
                    <a:gd name="T19" fmla="*/ 66 h 88"/>
                    <a:gd name="T20" fmla="*/ 96 w 135"/>
                    <a:gd name="T21" fmla="*/ 66 h 88"/>
                    <a:gd name="T22" fmla="*/ 44 w 135"/>
                    <a:gd name="T23" fmla="*/ 66 h 88"/>
                    <a:gd name="T24" fmla="*/ 43 w 135"/>
                    <a:gd name="T25" fmla="*/ 66 h 88"/>
                    <a:gd name="T26" fmla="*/ 27 w 135"/>
                    <a:gd name="T27" fmla="*/ 50 h 88"/>
                    <a:gd name="T28" fmla="*/ 32 w 135"/>
                    <a:gd name="T29" fmla="*/ 38 h 88"/>
                    <a:gd name="T30" fmla="*/ 43 w 135"/>
                    <a:gd name="T31" fmla="*/ 33 h 88"/>
                    <a:gd name="T32" fmla="*/ 46 w 135"/>
                    <a:gd name="T33" fmla="*/ 34 h 88"/>
                    <a:gd name="T34" fmla="*/ 47 w 135"/>
                    <a:gd name="T35" fmla="*/ 34 h 88"/>
                    <a:gd name="T36" fmla="*/ 47 w 135"/>
                    <a:gd name="T37" fmla="*/ 33 h 88"/>
                    <a:gd name="T38" fmla="*/ 70 w 135"/>
                    <a:gd name="T39" fmla="*/ 18 h 88"/>
                    <a:gd name="T40" fmla="*/ 93 w 135"/>
                    <a:gd name="T41" fmla="*/ 38 h 88"/>
                    <a:gd name="T42" fmla="*/ 94 w 135"/>
                    <a:gd name="T43" fmla="*/ 39 h 88"/>
                    <a:gd name="T44" fmla="*/ 95 w 135"/>
                    <a:gd name="T45" fmla="*/ 39 h 88"/>
                    <a:gd name="T46" fmla="*/ 97 w 135"/>
                    <a:gd name="T47" fmla="*/ 39 h 88"/>
                    <a:gd name="T48" fmla="*/ 107 w 135"/>
                    <a:gd name="T49" fmla="*/ 43 h 88"/>
                    <a:gd name="T50" fmla="*/ 111 w 135"/>
                    <a:gd name="T51" fmla="*/ 52 h 88"/>
                    <a:gd name="T52" fmla="*/ 97 w 135"/>
                    <a:gd name="T53" fmla="*/ 6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5" h="88">
                      <a:moveTo>
                        <a:pt x="12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6"/>
                        <a:pt x="2" y="88"/>
                        <a:pt x="5" y="88"/>
                      </a:cubicBezTo>
                      <a:cubicBezTo>
                        <a:pt x="129" y="88"/>
                        <a:pt x="129" y="88"/>
                        <a:pt x="129" y="88"/>
                      </a:cubicBezTo>
                      <a:cubicBezTo>
                        <a:pt x="132" y="88"/>
                        <a:pt x="135" y="86"/>
                        <a:pt x="135" y="82"/>
                      </a:cubicBezTo>
                      <a:cubicBezTo>
                        <a:pt x="135" y="6"/>
                        <a:pt x="135" y="6"/>
                        <a:pt x="135" y="6"/>
                      </a:cubicBezTo>
                      <a:cubicBezTo>
                        <a:pt x="135" y="3"/>
                        <a:pt x="132" y="0"/>
                        <a:pt x="129" y="0"/>
                      </a:cubicBezTo>
                      <a:close/>
                      <a:moveTo>
                        <a:pt x="97" y="66"/>
                      </a:moveTo>
                      <a:cubicBezTo>
                        <a:pt x="96" y="66"/>
                        <a:pt x="96" y="66"/>
                        <a:pt x="96" y="66"/>
                      </a:cubicBezTo>
                      <a:cubicBezTo>
                        <a:pt x="44" y="66"/>
                        <a:pt x="44" y="66"/>
                        <a:pt x="44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34" y="66"/>
                        <a:pt x="27" y="59"/>
                        <a:pt x="27" y="50"/>
                      </a:cubicBezTo>
                      <a:cubicBezTo>
                        <a:pt x="27" y="45"/>
                        <a:pt x="29" y="41"/>
                        <a:pt x="32" y="38"/>
                      </a:cubicBezTo>
                      <a:cubicBezTo>
                        <a:pt x="35" y="35"/>
                        <a:pt x="39" y="33"/>
                        <a:pt x="43" y="33"/>
                      </a:cubicBezTo>
                      <a:cubicBezTo>
                        <a:pt x="44" y="33"/>
                        <a:pt x="45" y="33"/>
                        <a:pt x="46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51" y="24"/>
                        <a:pt x="59" y="18"/>
                        <a:pt x="70" y="18"/>
                      </a:cubicBezTo>
                      <a:cubicBezTo>
                        <a:pt x="82" y="18"/>
                        <a:pt x="92" y="27"/>
                        <a:pt x="93" y="38"/>
                      </a:cubicBezTo>
                      <a:cubicBezTo>
                        <a:pt x="94" y="39"/>
                        <a:pt x="94" y="39"/>
                        <a:pt x="94" y="39"/>
                      </a:cubicBezTo>
                      <a:cubicBezTo>
                        <a:pt x="95" y="39"/>
                        <a:pt x="95" y="39"/>
                        <a:pt x="95" y="39"/>
                      </a:cubicBezTo>
                      <a:cubicBezTo>
                        <a:pt x="95" y="39"/>
                        <a:pt x="96" y="39"/>
                        <a:pt x="97" y="39"/>
                      </a:cubicBezTo>
                      <a:cubicBezTo>
                        <a:pt x="101" y="39"/>
                        <a:pt x="104" y="40"/>
                        <a:pt x="107" y="43"/>
                      </a:cubicBezTo>
                      <a:cubicBezTo>
                        <a:pt x="109" y="45"/>
                        <a:pt x="111" y="49"/>
                        <a:pt x="111" y="52"/>
                      </a:cubicBezTo>
                      <a:cubicBezTo>
                        <a:pt x="111" y="60"/>
                        <a:pt x="105" y="66"/>
                        <a:pt x="97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9" name="Freeform 494"/>
                <p:cNvSpPr>
                  <a:spLocks/>
                </p:cNvSpPr>
                <p:nvPr/>
              </p:nvSpPr>
              <p:spPr bwMode="auto">
                <a:xfrm>
                  <a:off x="4955752" y="1835898"/>
                  <a:ext cx="148207" cy="42138"/>
                </a:xfrm>
                <a:custGeom>
                  <a:avLst/>
                  <a:gdLst>
                    <a:gd name="T0" fmla="*/ 11 w 46"/>
                    <a:gd name="T1" fmla="*/ 0 h 13"/>
                    <a:gd name="T2" fmla="*/ 1 w 46"/>
                    <a:gd name="T3" fmla="*/ 10 h 13"/>
                    <a:gd name="T4" fmla="*/ 3 w 46"/>
                    <a:gd name="T5" fmla="*/ 13 h 13"/>
                    <a:gd name="T6" fmla="*/ 43 w 46"/>
                    <a:gd name="T7" fmla="*/ 13 h 13"/>
                    <a:gd name="T8" fmla="*/ 45 w 46"/>
                    <a:gd name="T9" fmla="*/ 10 h 13"/>
                    <a:gd name="T10" fmla="*/ 36 w 46"/>
                    <a:gd name="T11" fmla="*/ 0 h 13"/>
                    <a:gd name="T12" fmla="*/ 11 w 46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13">
                      <a:moveTo>
                        <a:pt x="11" y="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1" y="13"/>
                        <a:pt x="3" y="13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5" y="13"/>
                        <a:pt x="46" y="11"/>
                        <a:pt x="45" y="10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21" name="Freeform 14"/>
              <p:cNvSpPr>
                <a:spLocks noChangeAspect="1" noEditPoints="1"/>
              </p:cNvSpPr>
              <p:nvPr/>
            </p:nvSpPr>
            <p:spPr bwMode="auto">
              <a:xfrm>
                <a:off x="8933376" y="2127844"/>
                <a:ext cx="440472" cy="432000"/>
              </a:xfrm>
              <a:custGeom>
                <a:avLst/>
                <a:gdLst>
                  <a:gd name="T0" fmla="*/ 0 w 156"/>
                  <a:gd name="T1" fmla="*/ 123 h 153"/>
                  <a:gd name="T2" fmla="*/ 16 w 156"/>
                  <a:gd name="T3" fmla="*/ 123 h 153"/>
                  <a:gd name="T4" fmla="*/ 16 w 156"/>
                  <a:gd name="T5" fmla="*/ 137 h 153"/>
                  <a:gd name="T6" fmla="*/ 140 w 156"/>
                  <a:gd name="T7" fmla="*/ 137 h 153"/>
                  <a:gd name="T8" fmla="*/ 140 w 156"/>
                  <a:gd name="T9" fmla="*/ 123 h 153"/>
                  <a:gd name="T10" fmla="*/ 156 w 156"/>
                  <a:gd name="T11" fmla="*/ 123 h 153"/>
                  <a:gd name="T12" fmla="*/ 156 w 156"/>
                  <a:gd name="T13" fmla="*/ 153 h 153"/>
                  <a:gd name="T14" fmla="*/ 0 w 156"/>
                  <a:gd name="T15" fmla="*/ 153 h 153"/>
                  <a:gd name="T16" fmla="*/ 0 w 156"/>
                  <a:gd name="T17" fmla="*/ 123 h 153"/>
                  <a:gd name="T18" fmla="*/ 0 w 156"/>
                  <a:gd name="T19" fmla="*/ 123 h 153"/>
                  <a:gd name="T20" fmla="*/ 0 w 156"/>
                  <a:gd name="T21" fmla="*/ 123 h 153"/>
                  <a:gd name="T22" fmla="*/ 24 w 156"/>
                  <a:gd name="T23" fmla="*/ 62 h 153"/>
                  <a:gd name="T24" fmla="*/ 58 w 156"/>
                  <a:gd name="T25" fmla="*/ 62 h 153"/>
                  <a:gd name="T26" fmla="*/ 58 w 156"/>
                  <a:gd name="T27" fmla="*/ 0 h 153"/>
                  <a:gd name="T28" fmla="*/ 98 w 156"/>
                  <a:gd name="T29" fmla="*/ 0 h 153"/>
                  <a:gd name="T30" fmla="*/ 98 w 156"/>
                  <a:gd name="T31" fmla="*/ 62 h 153"/>
                  <a:gd name="T32" fmla="*/ 132 w 156"/>
                  <a:gd name="T33" fmla="*/ 62 h 153"/>
                  <a:gd name="T34" fmla="*/ 78 w 156"/>
                  <a:gd name="T35" fmla="*/ 116 h 153"/>
                  <a:gd name="T36" fmla="*/ 24 w 156"/>
                  <a:gd name="T37" fmla="*/ 62 h 153"/>
                  <a:gd name="T38" fmla="*/ 24 w 156"/>
                  <a:gd name="T39" fmla="*/ 62 h 153"/>
                  <a:gd name="T40" fmla="*/ 24 w 156"/>
                  <a:gd name="T41" fmla="*/ 6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6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40" y="137"/>
                    </a:lnTo>
                    <a:lnTo>
                      <a:pt x="140" y="123"/>
                    </a:lnTo>
                    <a:lnTo>
                      <a:pt x="156" y="123"/>
                    </a:lnTo>
                    <a:lnTo>
                      <a:pt x="156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4" y="62"/>
                    </a:moveTo>
                    <a:lnTo>
                      <a:pt x="58" y="62"/>
                    </a:lnTo>
                    <a:lnTo>
                      <a:pt x="58" y="0"/>
                    </a:lnTo>
                    <a:lnTo>
                      <a:pt x="98" y="0"/>
                    </a:lnTo>
                    <a:lnTo>
                      <a:pt x="98" y="62"/>
                    </a:lnTo>
                    <a:lnTo>
                      <a:pt x="132" y="62"/>
                    </a:lnTo>
                    <a:lnTo>
                      <a:pt x="78" y="116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4" y="62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5324450" y="1651513"/>
              <a:ext cx="1543101" cy="908331"/>
              <a:chOff x="4297681" y="1651513"/>
              <a:chExt cx="1543101" cy="908331"/>
            </a:xfrm>
          </p:grpSpPr>
          <p:grpSp>
            <p:nvGrpSpPr>
              <p:cNvPr id="8" name="Gruppieren 7"/>
              <p:cNvGrpSpPr>
                <a:grpSpLocks noChangeAspect="1"/>
              </p:cNvGrpSpPr>
              <p:nvPr/>
            </p:nvGrpSpPr>
            <p:grpSpPr>
              <a:xfrm>
                <a:off x="4297681" y="1651513"/>
                <a:ext cx="1111100" cy="900000"/>
                <a:chOff x="4813357" y="1524954"/>
                <a:chExt cx="435903" cy="353082"/>
              </a:xfrm>
              <a:solidFill>
                <a:srgbClr val="3E3E3E"/>
              </a:solidFill>
            </p:grpSpPr>
            <p:sp>
              <p:nvSpPr>
                <p:cNvPr id="9" name="Freeform 493"/>
                <p:cNvSpPr>
                  <a:spLocks noEditPoints="1"/>
                </p:cNvSpPr>
                <p:nvPr/>
              </p:nvSpPr>
              <p:spPr bwMode="auto">
                <a:xfrm>
                  <a:off x="4813357" y="1524954"/>
                  <a:ext cx="435903" cy="284790"/>
                </a:xfrm>
                <a:custGeom>
                  <a:avLst/>
                  <a:gdLst>
                    <a:gd name="T0" fmla="*/ 129 w 135"/>
                    <a:gd name="T1" fmla="*/ 0 h 88"/>
                    <a:gd name="T2" fmla="*/ 6 w 135"/>
                    <a:gd name="T3" fmla="*/ 0 h 88"/>
                    <a:gd name="T4" fmla="*/ 0 w 135"/>
                    <a:gd name="T5" fmla="*/ 6 h 88"/>
                    <a:gd name="T6" fmla="*/ 0 w 135"/>
                    <a:gd name="T7" fmla="*/ 82 h 88"/>
                    <a:gd name="T8" fmla="*/ 5 w 135"/>
                    <a:gd name="T9" fmla="*/ 88 h 88"/>
                    <a:gd name="T10" fmla="*/ 129 w 135"/>
                    <a:gd name="T11" fmla="*/ 88 h 88"/>
                    <a:gd name="T12" fmla="*/ 135 w 135"/>
                    <a:gd name="T13" fmla="*/ 82 h 88"/>
                    <a:gd name="T14" fmla="*/ 135 w 135"/>
                    <a:gd name="T15" fmla="*/ 6 h 88"/>
                    <a:gd name="T16" fmla="*/ 129 w 135"/>
                    <a:gd name="T17" fmla="*/ 0 h 88"/>
                    <a:gd name="T18" fmla="*/ 97 w 135"/>
                    <a:gd name="T19" fmla="*/ 66 h 88"/>
                    <a:gd name="T20" fmla="*/ 96 w 135"/>
                    <a:gd name="T21" fmla="*/ 66 h 88"/>
                    <a:gd name="T22" fmla="*/ 44 w 135"/>
                    <a:gd name="T23" fmla="*/ 66 h 88"/>
                    <a:gd name="T24" fmla="*/ 43 w 135"/>
                    <a:gd name="T25" fmla="*/ 66 h 88"/>
                    <a:gd name="T26" fmla="*/ 27 w 135"/>
                    <a:gd name="T27" fmla="*/ 50 h 88"/>
                    <a:gd name="T28" fmla="*/ 32 w 135"/>
                    <a:gd name="T29" fmla="*/ 38 h 88"/>
                    <a:gd name="T30" fmla="*/ 43 w 135"/>
                    <a:gd name="T31" fmla="*/ 33 h 88"/>
                    <a:gd name="T32" fmla="*/ 46 w 135"/>
                    <a:gd name="T33" fmla="*/ 34 h 88"/>
                    <a:gd name="T34" fmla="*/ 47 w 135"/>
                    <a:gd name="T35" fmla="*/ 34 h 88"/>
                    <a:gd name="T36" fmla="*/ 47 w 135"/>
                    <a:gd name="T37" fmla="*/ 33 h 88"/>
                    <a:gd name="T38" fmla="*/ 70 w 135"/>
                    <a:gd name="T39" fmla="*/ 18 h 88"/>
                    <a:gd name="T40" fmla="*/ 93 w 135"/>
                    <a:gd name="T41" fmla="*/ 38 h 88"/>
                    <a:gd name="T42" fmla="*/ 94 w 135"/>
                    <a:gd name="T43" fmla="*/ 39 h 88"/>
                    <a:gd name="T44" fmla="*/ 95 w 135"/>
                    <a:gd name="T45" fmla="*/ 39 h 88"/>
                    <a:gd name="T46" fmla="*/ 97 w 135"/>
                    <a:gd name="T47" fmla="*/ 39 h 88"/>
                    <a:gd name="T48" fmla="*/ 107 w 135"/>
                    <a:gd name="T49" fmla="*/ 43 h 88"/>
                    <a:gd name="T50" fmla="*/ 111 w 135"/>
                    <a:gd name="T51" fmla="*/ 52 h 88"/>
                    <a:gd name="T52" fmla="*/ 97 w 135"/>
                    <a:gd name="T53" fmla="*/ 6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5" h="88">
                      <a:moveTo>
                        <a:pt x="12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6"/>
                        <a:pt x="2" y="88"/>
                        <a:pt x="5" y="88"/>
                      </a:cubicBezTo>
                      <a:cubicBezTo>
                        <a:pt x="129" y="88"/>
                        <a:pt x="129" y="88"/>
                        <a:pt x="129" y="88"/>
                      </a:cubicBezTo>
                      <a:cubicBezTo>
                        <a:pt x="132" y="88"/>
                        <a:pt x="135" y="86"/>
                        <a:pt x="135" y="82"/>
                      </a:cubicBezTo>
                      <a:cubicBezTo>
                        <a:pt x="135" y="6"/>
                        <a:pt x="135" y="6"/>
                        <a:pt x="135" y="6"/>
                      </a:cubicBezTo>
                      <a:cubicBezTo>
                        <a:pt x="135" y="3"/>
                        <a:pt x="132" y="0"/>
                        <a:pt x="129" y="0"/>
                      </a:cubicBezTo>
                      <a:close/>
                      <a:moveTo>
                        <a:pt x="97" y="66"/>
                      </a:moveTo>
                      <a:cubicBezTo>
                        <a:pt x="96" y="66"/>
                        <a:pt x="96" y="66"/>
                        <a:pt x="96" y="66"/>
                      </a:cubicBezTo>
                      <a:cubicBezTo>
                        <a:pt x="44" y="66"/>
                        <a:pt x="44" y="66"/>
                        <a:pt x="44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34" y="66"/>
                        <a:pt x="27" y="59"/>
                        <a:pt x="27" y="50"/>
                      </a:cubicBezTo>
                      <a:cubicBezTo>
                        <a:pt x="27" y="45"/>
                        <a:pt x="29" y="41"/>
                        <a:pt x="32" y="38"/>
                      </a:cubicBezTo>
                      <a:cubicBezTo>
                        <a:pt x="35" y="35"/>
                        <a:pt x="39" y="33"/>
                        <a:pt x="43" y="33"/>
                      </a:cubicBezTo>
                      <a:cubicBezTo>
                        <a:pt x="44" y="33"/>
                        <a:pt x="45" y="33"/>
                        <a:pt x="46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51" y="24"/>
                        <a:pt x="59" y="18"/>
                        <a:pt x="70" y="18"/>
                      </a:cubicBezTo>
                      <a:cubicBezTo>
                        <a:pt x="82" y="18"/>
                        <a:pt x="92" y="27"/>
                        <a:pt x="93" y="38"/>
                      </a:cubicBezTo>
                      <a:cubicBezTo>
                        <a:pt x="94" y="39"/>
                        <a:pt x="94" y="39"/>
                        <a:pt x="94" y="39"/>
                      </a:cubicBezTo>
                      <a:cubicBezTo>
                        <a:pt x="95" y="39"/>
                        <a:pt x="95" y="39"/>
                        <a:pt x="95" y="39"/>
                      </a:cubicBezTo>
                      <a:cubicBezTo>
                        <a:pt x="95" y="39"/>
                        <a:pt x="96" y="39"/>
                        <a:pt x="97" y="39"/>
                      </a:cubicBezTo>
                      <a:cubicBezTo>
                        <a:pt x="101" y="39"/>
                        <a:pt x="104" y="40"/>
                        <a:pt x="107" y="43"/>
                      </a:cubicBezTo>
                      <a:cubicBezTo>
                        <a:pt x="109" y="45"/>
                        <a:pt x="111" y="49"/>
                        <a:pt x="111" y="52"/>
                      </a:cubicBezTo>
                      <a:cubicBezTo>
                        <a:pt x="111" y="60"/>
                        <a:pt x="105" y="66"/>
                        <a:pt x="97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0" name="Freeform 494"/>
                <p:cNvSpPr>
                  <a:spLocks/>
                </p:cNvSpPr>
                <p:nvPr/>
              </p:nvSpPr>
              <p:spPr bwMode="auto">
                <a:xfrm>
                  <a:off x="4955752" y="1835898"/>
                  <a:ext cx="148207" cy="42138"/>
                </a:xfrm>
                <a:custGeom>
                  <a:avLst/>
                  <a:gdLst>
                    <a:gd name="T0" fmla="*/ 11 w 46"/>
                    <a:gd name="T1" fmla="*/ 0 h 13"/>
                    <a:gd name="T2" fmla="*/ 1 w 46"/>
                    <a:gd name="T3" fmla="*/ 10 h 13"/>
                    <a:gd name="T4" fmla="*/ 3 w 46"/>
                    <a:gd name="T5" fmla="*/ 13 h 13"/>
                    <a:gd name="T6" fmla="*/ 43 w 46"/>
                    <a:gd name="T7" fmla="*/ 13 h 13"/>
                    <a:gd name="T8" fmla="*/ 45 w 46"/>
                    <a:gd name="T9" fmla="*/ 10 h 13"/>
                    <a:gd name="T10" fmla="*/ 36 w 46"/>
                    <a:gd name="T11" fmla="*/ 0 h 13"/>
                    <a:gd name="T12" fmla="*/ 11 w 46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13">
                      <a:moveTo>
                        <a:pt x="11" y="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1" y="13"/>
                        <a:pt x="3" y="13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5" y="13"/>
                        <a:pt x="46" y="11"/>
                        <a:pt x="45" y="10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22" name="Freeform 15"/>
              <p:cNvSpPr>
                <a:spLocks noChangeAspect="1" noEditPoints="1"/>
              </p:cNvSpPr>
              <p:nvPr/>
            </p:nvSpPr>
            <p:spPr bwMode="auto">
              <a:xfrm>
                <a:off x="5408781" y="2127844"/>
                <a:ext cx="432001" cy="432000"/>
              </a:xfrm>
              <a:custGeom>
                <a:avLst/>
                <a:gdLst>
                  <a:gd name="T0" fmla="*/ 0 w 153"/>
                  <a:gd name="T1" fmla="*/ 123 h 153"/>
                  <a:gd name="T2" fmla="*/ 16 w 153"/>
                  <a:gd name="T3" fmla="*/ 123 h 153"/>
                  <a:gd name="T4" fmla="*/ 16 w 153"/>
                  <a:gd name="T5" fmla="*/ 137 h 153"/>
                  <a:gd name="T6" fmla="*/ 137 w 153"/>
                  <a:gd name="T7" fmla="*/ 137 h 153"/>
                  <a:gd name="T8" fmla="*/ 137 w 153"/>
                  <a:gd name="T9" fmla="*/ 123 h 153"/>
                  <a:gd name="T10" fmla="*/ 153 w 153"/>
                  <a:gd name="T11" fmla="*/ 123 h 153"/>
                  <a:gd name="T12" fmla="*/ 153 w 153"/>
                  <a:gd name="T13" fmla="*/ 153 h 153"/>
                  <a:gd name="T14" fmla="*/ 0 w 153"/>
                  <a:gd name="T15" fmla="*/ 153 h 153"/>
                  <a:gd name="T16" fmla="*/ 0 w 153"/>
                  <a:gd name="T17" fmla="*/ 123 h 153"/>
                  <a:gd name="T18" fmla="*/ 0 w 153"/>
                  <a:gd name="T19" fmla="*/ 123 h 153"/>
                  <a:gd name="T20" fmla="*/ 0 w 153"/>
                  <a:gd name="T21" fmla="*/ 123 h 153"/>
                  <a:gd name="T22" fmla="*/ 22 w 153"/>
                  <a:gd name="T23" fmla="*/ 54 h 153"/>
                  <a:gd name="T24" fmla="*/ 77 w 153"/>
                  <a:gd name="T25" fmla="*/ 0 h 153"/>
                  <a:gd name="T26" fmla="*/ 131 w 153"/>
                  <a:gd name="T27" fmla="*/ 54 h 153"/>
                  <a:gd name="T28" fmla="*/ 95 w 153"/>
                  <a:gd name="T29" fmla="*/ 54 h 153"/>
                  <a:gd name="T30" fmla="*/ 95 w 153"/>
                  <a:gd name="T31" fmla="*/ 116 h 153"/>
                  <a:gd name="T32" fmla="*/ 56 w 153"/>
                  <a:gd name="T33" fmla="*/ 116 h 153"/>
                  <a:gd name="T34" fmla="*/ 56 w 153"/>
                  <a:gd name="T35" fmla="*/ 54 h 153"/>
                  <a:gd name="T36" fmla="*/ 22 w 153"/>
                  <a:gd name="T37" fmla="*/ 54 h 153"/>
                  <a:gd name="T38" fmla="*/ 22 w 153"/>
                  <a:gd name="T39" fmla="*/ 54 h 153"/>
                  <a:gd name="T40" fmla="*/ 22 w 153"/>
                  <a:gd name="T41" fmla="*/ 5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37" y="137"/>
                    </a:lnTo>
                    <a:lnTo>
                      <a:pt x="137" y="123"/>
                    </a:lnTo>
                    <a:lnTo>
                      <a:pt x="153" y="123"/>
                    </a:lnTo>
                    <a:lnTo>
                      <a:pt x="153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2" y="54"/>
                    </a:moveTo>
                    <a:lnTo>
                      <a:pt x="77" y="0"/>
                    </a:lnTo>
                    <a:lnTo>
                      <a:pt x="131" y="54"/>
                    </a:lnTo>
                    <a:lnTo>
                      <a:pt x="95" y="54"/>
                    </a:lnTo>
                    <a:lnTo>
                      <a:pt x="95" y="116"/>
                    </a:lnTo>
                    <a:lnTo>
                      <a:pt x="56" y="116"/>
                    </a:lnTo>
                    <a:lnTo>
                      <a:pt x="56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59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Angedachte </a:t>
            </a:r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8</a:t>
            </a:fld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1793377" y="2699940"/>
            <a:ext cx="1412310" cy="1361665"/>
            <a:chOff x="2065807" y="2699940"/>
            <a:chExt cx="1412310" cy="1361665"/>
          </a:xfrm>
        </p:grpSpPr>
        <p:sp>
          <p:nvSpPr>
            <p:cNvPr id="7" name="Freeform 55"/>
            <p:cNvSpPr>
              <a:spLocks noChangeAspect="1" noEditPoints="1"/>
            </p:cNvSpPr>
            <p:nvPr/>
          </p:nvSpPr>
          <p:spPr bwMode="auto">
            <a:xfrm>
              <a:off x="2359025" y="2699940"/>
              <a:ext cx="825875" cy="90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065807" y="3599940"/>
              <a:ext cx="1412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User Data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999065" y="2674664"/>
            <a:ext cx="2519023" cy="1386941"/>
            <a:chOff x="4717884" y="2674664"/>
            <a:chExt cx="2519023" cy="1386941"/>
          </a:xfrm>
        </p:grpSpPr>
        <p:grpSp>
          <p:nvGrpSpPr>
            <p:cNvPr id="8" name="Gruppieren 7"/>
            <p:cNvGrpSpPr>
              <a:grpSpLocks noChangeAspect="1"/>
            </p:cNvGrpSpPr>
            <p:nvPr/>
          </p:nvGrpSpPr>
          <p:grpSpPr>
            <a:xfrm>
              <a:off x="5520045" y="2674664"/>
              <a:ext cx="914700" cy="900000"/>
              <a:chOff x="6216650" y="3124523"/>
              <a:chExt cx="395287" cy="388938"/>
            </a:xfrm>
          </p:grpSpPr>
          <p:sp>
            <p:nvSpPr>
              <p:cNvPr id="9" name="Freeform 78"/>
              <p:cNvSpPr>
                <a:spLocks/>
              </p:cNvSpPr>
              <p:nvPr/>
            </p:nvSpPr>
            <p:spPr bwMode="auto">
              <a:xfrm>
                <a:off x="6216650" y="3342011"/>
                <a:ext cx="382588" cy="171450"/>
              </a:xfrm>
              <a:custGeom>
                <a:avLst/>
                <a:gdLst>
                  <a:gd name="T0" fmla="*/ 112 w 121"/>
                  <a:gd name="T1" fmla="*/ 7 h 54"/>
                  <a:gd name="T2" fmla="*/ 87 w 121"/>
                  <a:gd name="T3" fmla="*/ 19 h 54"/>
                  <a:gd name="T4" fmla="*/ 59 w 121"/>
                  <a:gd name="T5" fmla="*/ 20 h 54"/>
                  <a:gd name="T6" fmla="*/ 74 w 121"/>
                  <a:gd name="T7" fmla="*/ 15 h 54"/>
                  <a:gd name="T8" fmla="*/ 79 w 121"/>
                  <a:gd name="T9" fmla="*/ 0 h 54"/>
                  <a:gd name="T10" fmla="*/ 53 w 121"/>
                  <a:gd name="T11" fmla="*/ 4 h 54"/>
                  <a:gd name="T12" fmla="*/ 23 w 121"/>
                  <a:gd name="T13" fmla="*/ 7 h 54"/>
                  <a:gd name="T14" fmla="*/ 0 w 121"/>
                  <a:gd name="T15" fmla="*/ 33 h 54"/>
                  <a:gd name="T16" fmla="*/ 22 w 121"/>
                  <a:gd name="T17" fmla="*/ 54 h 54"/>
                  <a:gd name="T18" fmla="*/ 42 w 121"/>
                  <a:gd name="T19" fmla="*/ 41 h 54"/>
                  <a:gd name="T20" fmla="*/ 72 w 121"/>
                  <a:gd name="T21" fmla="*/ 40 h 54"/>
                  <a:gd name="T22" fmla="*/ 82 w 121"/>
                  <a:gd name="T23" fmla="*/ 38 h 54"/>
                  <a:gd name="T24" fmla="*/ 120 w 121"/>
                  <a:gd name="T25" fmla="*/ 14 h 54"/>
                  <a:gd name="T26" fmla="*/ 112 w 121"/>
                  <a:gd name="T27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54">
                    <a:moveTo>
                      <a:pt x="112" y="7"/>
                    </a:moveTo>
                    <a:cubicBezTo>
                      <a:pt x="105" y="8"/>
                      <a:pt x="96" y="15"/>
                      <a:pt x="87" y="19"/>
                    </a:cubicBezTo>
                    <a:cubicBezTo>
                      <a:pt x="76" y="24"/>
                      <a:pt x="59" y="20"/>
                      <a:pt x="59" y="20"/>
                    </a:cubicBezTo>
                    <a:cubicBezTo>
                      <a:pt x="61" y="19"/>
                      <a:pt x="72" y="16"/>
                      <a:pt x="74" y="15"/>
                    </a:cubicBezTo>
                    <a:cubicBezTo>
                      <a:pt x="86" y="10"/>
                      <a:pt x="85" y="0"/>
                      <a:pt x="79" y="0"/>
                    </a:cubicBezTo>
                    <a:cubicBezTo>
                      <a:pt x="72" y="0"/>
                      <a:pt x="68" y="2"/>
                      <a:pt x="53" y="4"/>
                    </a:cubicBezTo>
                    <a:cubicBezTo>
                      <a:pt x="42" y="5"/>
                      <a:pt x="29" y="5"/>
                      <a:pt x="23" y="7"/>
                    </a:cubicBezTo>
                    <a:cubicBezTo>
                      <a:pt x="14" y="10"/>
                      <a:pt x="0" y="33"/>
                      <a:pt x="0" y="33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36" y="41"/>
                      <a:pt x="42" y="41"/>
                    </a:cubicBezTo>
                    <a:cubicBezTo>
                      <a:pt x="57" y="41"/>
                      <a:pt x="58" y="40"/>
                      <a:pt x="72" y="40"/>
                    </a:cubicBezTo>
                    <a:cubicBezTo>
                      <a:pt x="78" y="39"/>
                      <a:pt x="79" y="39"/>
                      <a:pt x="82" y="38"/>
                    </a:cubicBezTo>
                    <a:cubicBezTo>
                      <a:pt x="100" y="32"/>
                      <a:pt x="120" y="16"/>
                      <a:pt x="120" y="14"/>
                    </a:cubicBezTo>
                    <a:cubicBezTo>
                      <a:pt x="121" y="9"/>
                      <a:pt x="116" y="7"/>
                      <a:pt x="112" y="7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0" name="Freeform 79"/>
              <p:cNvSpPr>
                <a:spLocks/>
              </p:cNvSpPr>
              <p:nvPr/>
            </p:nvSpPr>
            <p:spPr bwMode="auto">
              <a:xfrm>
                <a:off x="6469062" y="3134048"/>
                <a:ext cx="142875" cy="138112"/>
              </a:xfrm>
              <a:custGeom>
                <a:avLst/>
                <a:gdLst>
                  <a:gd name="T0" fmla="*/ 2 w 45"/>
                  <a:gd name="T1" fmla="*/ 41 h 44"/>
                  <a:gd name="T2" fmla="*/ 3 w 45"/>
                  <a:gd name="T3" fmla="*/ 40 h 44"/>
                  <a:gd name="T4" fmla="*/ 25 w 45"/>
                  <a:gd name="T5" fmla="*/ 16 h 44"/>
                  <a:gd name="T6" fmla="*/ 6 w 45"/>
                  <a:gd name="T7" fmla="*/ 43 h 44"/>
                  <a:gd name="T8" fmla="*/ 6 w 45"/>
                  <a:gd name="T9" fmla="*/ 43 h 44"/>
                  <a:gd name="T10" fmla="*/ 7 w 45"/>
                  <a:gd name="T11" fmla="*/ 44 h 44"/>
                  <a:gd name="T12" fmla="*/ 9 w 45"/>
                  <a:gd name="T13" fmla="*/ 44 h 44"/>
                  <a:gd name="T14" fmla="*/ 25 w 45"/>
                  <a:gd name="T15" fmla="*/ 37 h 44"/>
                  <a:gd name="T16" fmla="*/ 37 w 45"/>
                  <a:gd name="T17" fmla="*/ 24 h 44"/>
                  <a:gd name="T18" fmla="*/ 45 w 45"/>
                  <a:gd name="T19" fmla="*/ 1 h 44"/>
                  <a:gd name="T20" fmla="*/ 45 w 45"/>
                  <a:gd name="T21" fmla="*/ 0 h 44"/>
                  <a:gd name="T22" fmla="*/ 44 w 45"/>
                  <a:gd name="T23" fmla="*/ 0 h 44"/>
                  <a:gd name="T24" fmla="*/ 13 w 45"/>
                  <a:gd name="T25" fmla="*/ 11 h 44"/>
                  <a:gd name="T26" fmla="*/ 6 w 45"/>
                  <a:gd name="T27" fmla="*/ 20 h 44"/>
                  <a:gd name="T28" fmla="*/ 1 w 45"/>
                  <a:gd name="T29" fmla="*/ 40 h 44"/>
                  <a:gd name="T30" fmla="*/ 2 w 45"/>
                  <a:gd name="T31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44">
                    <a:moveTo>
                      <a:pt x="2" y="41"/>
                    </a:moveTo>
                    <a:cubicBezTo>
                      <a:pt x="2" y="41"/>
                      <a:pt x="3" y="41"/>
                      <a:pt x="3" y="40"/>
                    </a:cubicBezTo>
                    <a:cubicBezTo>
                      <a:pt x="8" y="32"/>
                      <a:pt x="16" y="22"/>
                      <a:pt x="25" y="16"/>
                    </a:cubicBezTo>
                    <a:cubicBezTo>
                      <a:pt x="16" y="25"/>
                      <a:pt x="10" y="34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8" y="44"/>
                      <a:pt x="9" y="44"/>
                    </a:cubicBezTo>
                    <a:cubicBezTo>
                      <a:pt x="15" y="44"/>
                      <a:pt x="21" y="40"/>
                      <a:pt x="25" y="37"/>
                    </a:cubicBezTo>
                    <a:cubicBezTo>
                      <a:pt x="30" y="33"/>
                      <a:pt x="35" y="28"/>
                      <a:pt x="37" y="24"/>
                    </a:cubicBezTo>
                    <a:cubicBezTo>
                      <a:pt x="42" y="17"/>
                      <a:pt x="45" y="9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38" y="0"/>
                      <a:pt x="22" y="2"/>
                      <a:pt x="13" y="11"/>
                    </a:cubicBezTo>
                    <a:cubicBezTo>
                      <a:pt x="13" y="12"/>
                      <a:pt x="9" y="15"/>
                      <a:pt x="6" y="20"/>
                    </a:cubicBezTo>
                    <a:cubicBezTo>
                      <a:pt x="2" y="26"/>
                      <a:pt x="0" y="33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" name="Freeform 80"/>
              <p:cNvSpPr>
                <a:spLocks/>
              </p:cNvSpPr>
              <p:nvPr/>
            </p:nvSpPr>
            <p:spPr bwMode="auto">
              <a:xfrm>
                <a:off x="6335712" y="3181673"/>
                <a:ext cx="136525" cy="131762"/>
              </a:xfrm>
              <a:custGeom>
                <a:avLst/>
                <a:gdLst>
                  <a:gd name="T0" fmla="*/ 19 w 43"/>
                  <a:gd name="T1" fmla="*/ 35 h 42"/>
                  <a:gd name="T2" fmla="*/ 35 w 43"/>
                  <a:gd name="T3" fmla="*/ 42 h 42"/>
                  <a:gd name="T4" fmla="*/ 37 w 43"/>
                  <a:gd name="T5" fmla="*/ 42 h 42"/>
                  <a:gd name="T6" fmla="*/ 38 w 43"/>
                  <a:gd name="T7" fmla="*/ 42 h 42"/>
                  <a:gd name="T8" fmla="*/ 38 w 43"/>
                  <a:gd name="T9" fmla="*/ 41 h 42"/>
                  <a:gd name="T10" fmla="*/ 19 w 43"/>
                  <a:gd name="T11" fmla="*/ 15 h 42"/>
                  <a:gd name="T12" fmla="*/ 40 w 43"/>
                  <a:gd name="T13" fmla="*/ 38 h 42"/>
                  <a:gd name="T14" fmla="*/ 41 w 43"/>
                  <a:gd name="T15" fmla="*/ 39 h 42"/>
                  <a:gd name="T16" fmla="*/ 42 w 43"/>
                  <a:gd name="T17" fmla="*/ 38 h 42"/>
                  <a:gd name="T18" fmla="*/ 37 w 43"/>
                  <a:gd name="T19" fmla="*/ 19 h 42"/>
                  <a:gd name="T20" fmla="*/ 31 w 43"/>
                  <a:gd name="T21" fmla="*/ 11 h 42"/>
                  <a:gd name="T22" fmla="*/ 1 w 43"/>
                  <a:gd name="T23" fmla="*/ 0 h 42"/>
                  <a:gd name="T24" fmla="*/ 0 w 43"/>
                  <a:gd name="T25" fmla="*/ 0 h 42"/>
                  <a:gd name="T26" fmla="*/ 0 w 43"/>
                  <a:gd name="T27" fmla="*/ 1 h 42"/>
                  <a:gd name="T28" fmla="*/ 7 w 43"/>
                  <a:gd name="T29" fmla="*/ 23 h 42"/>
                  <a:gd name="T30" fmla="*/ 19 w 43"/>
                  <a:gd name="T31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42">
                    <a:moveTo>
                      <a:pt x="19" y="35"/>
                    </a:moveTo>
                    <a:cubicBezTo>
                      <a:pt x="23" y="38"/>
                      <a:pt x="29" y="42"/>
                      <a:pt x="35" y="42"/>
                    </a:cubicBezTo>
                    <a:cubicBezTo>
                      <a:pt x="36" y="42"/>
                      <a:pt x="36" y="42"/>
                      <a:pt x="37" y="42"/>
                    </a:cubicBezTo>
                    <a:cubicBezTo>
                      <a:pt x="37" y="42"/>
                      <a:pt x="37" y="42"/>
                      <a:pt x="38" y="42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4" y="32"/>
                      <a:pt x="28" y="24"/>
                      <a:pt x="19" y="15"/>
                    </a:cubicBezTo>
                    <a:cubicBezTo>
                      <a:pt x="28" y="21"/>
                      <a:pt x="36" y="31"/>
                      <a:pt x="40" y="38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2" y="39"/>
                      <a:pt x="42" y="38"/>
                      <a:pt x="42" y="38"/>
                    </a:cubicBezTo>
                    <a:cubicBezTo>
                      <a:pt x="43" y="32"/>
                      <a:pt x="41" y="25"/>
                      <a:pt x="37" y="19"/>
                    </a:cubicBezTo>
                    <a:cubicBezTo>
                      <a:pt x="34" y="14"/>
                      <a:pt x="31" y="11"/>
                      <a:pt x="31" y="11"/>
                    </a:cubicBezTo>
                    <a:cubicBezTo>
                      <a:pt x="22" y="2"/>
                      <a:pt x="7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9"/>
                      <a:pt x="3" y="17"/>
                      <a:pt x="7" y="23"/>
                    </a:cubicBezTo>
                    <a:cubicBezTo>
                      <a:pt x="10" y="27"/>
                      <a:pt x="15" y="32"/>
                      <a:pt x="19" y="35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" name="Freeform 81"/>
              <p:cNvSpPr>
                <a:spLocks/>
              </p:cNvSpPr>
              <p:nvPr/>
            </p:nvSpPr>
            <p:spPr bwMode="auto">
              <a:xfrm>
                <a:off x="6383337" y="3124523"/>
                <a:ext cx="92075" cy="88900"/>
              </a:xfrm>
              <a:custGeom>
                <a:avLst/>
                <a:gdLst>
                  <a:gd name="T0" fmla="*/ 13 w 29"/>
                  <a:gd name="T1" fmla="*/ 23 h 28"/>
                  <a:gd name="T2" fmla="*/ 23 w 29"/>
                  <a:gd name="T3" fmla="*/ 28 h 28"/>
                  <a:gd name="T4" fmla="*/ 25 w 29"/>
                  <a:gd name="T5" fmla="*/ 28 h 28"/>
                  <a:gd name="T6" fmla="*/ 25 w 29"/>
                  <a:gd name="T7" fmla="*/ 27 h 28"/>
                  <a:gd name="T8" fmla="*/ 25 w 29"/>
                  <a:gd name="T9" fmla="*/ 27 h 28"/>
                  <a:gd name="T10" fmla="*/ 13 w 29"/>
                  <a:gd name="T11" fmla="*/ 10 h 28"/>
                  <a:gd name="T12" fmla="*/ 27 w 29"/>
                  <a:gd name="T13" fmla="*/ 25 h 28"/>
                  <a:gd name="T14" fmla="*/ 27 w 29"/>
                  <a:gd name="T15" fmla="*/ 26 h 28"/>
                  <a:gd name="T16" fmla="*/ 28 w 29"/>
                  <a:gd name="T17" fmla="*/ 25 h 28"/>
                  <a:gd name="T18" fmla="*/ 25 w 29"/>
                  <a:gd name="T19" fmla="*/ 12 h 28"/>
                  <a:gd name="T20" fmla="*/ 20 w 29"/>
                  <a:gd name="T21" fmla="*/ 7 h 28"/>
                  <a:gd name="T22" fmla="*/ 1 w 29"/>
                  <a:gd name="T23" fmla="*/ 0 h 28"/>
                  <a:gd name="T24" fmla="*/ 0 w 29"/>
                  <a:gd name="T25" fmla="*/ 0 h 28"/>
                  <a:gd name="T26" fmla="*/ 0 w 29"/>
                  <a:gd name="T27" fmla="*/ 0 h 28"/>
                  <a:gd name="T28" fmla="*/ 5 w 29"/>
                  <a:gd name="T29" fmla="*/ 15 h 28"/>
                  <a:gd name="T30" fmla="*/ 13 w 29"/>
                  <a:gd name="T31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28">
                    <a:moveTo>
                      <a:pt x="13" y="23"/>
                    </a:moveTo>
                    <a:cubicBezTo>
                      <a:pt x="15" y="25"/>
                      <a:pt x="19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3" y="21"/>
                      <a:pt x="18" y="15"/>
                      <a:pt x="13" y="10"/>
                    </a:cubicBezTo>
                    <a:cubicBezTo>
                      <a:pt x="19" y="14"/>
                      <a:pt x="24" y="20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9" y="21"/>
                      <a:pt x="27" y="17"/>
                      <a:pt x="25" y="12"/>
                    </a:cubicBezTo>
                    <a:cubicBezTo>
                      <a:pt x="23" y="9"/>
                      <a:pt x="21" y="7"/>
                      <a:pt x="20" y="7"/>
                    </a:cubicBezTo>
                    <a:cubicBezTo>
                      <a:pt x="15" y="1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2" y="11"/>
                      <a:pt x="5" y="15"/>
                    </a:cubicBezTo>
                    <a:cubicBezTo>
                      <a:pt x="7" y="18"/>
                      <a:pt x="10" y="21"/>
                      <a:pt x="13" y="23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4717884" y="3599940"/>
              <a:ext cx="2519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/>
                <a:t>Recommendations</a:t>
              </a:r>
              <a:endParaRPr lang="de-DE" sz="2400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9311466" y="2662236"/>
            <a:ext cx="1087157" cy="1399369"/>
            <a:chOff x="8869002" y="2662236"/>
            <a:chExt cx="1087157" cy="1399369"/>
          </a:xfrm>
        </p:grpSpPr>
        <p:grpSp>
          <p:nvGrpSpPr>
            <p:cNvPr id="25" name="Gruppieren 24"/>
            <p:cNvGrpSpPr>
              <a:grpSpLocks noChangeAspect="1"/>
            </p:cNvGrpSpPr>
            <p:nvPr/>
          </p:nvGrpSpPr>
          <p:grpSpPr>
            <a:xfrm>
              <a:off x="8904918" y="2662236"/>
              <a:ext cx="1015325" cy="900000"/>
              <a:chOff x="8860034" y="4531746"/>
              <a:chExt cx="389530" cy="345282"/>
            </a:xfrm>
          </p:grpSpPr>
          <p:sp>
            <p:nvSpPr>
              <p:cNvPr id="23" name="Freeform 39"/>
              <p:cNvSpPr>
                <a:spLocks noEditPoints="1"/>
              </p:cNvSpPr>
              <p:nvPr/>
            </p:nvSpPr>
            <p:spPr bwMode="auto">
              <a:xfrm flipH="1">
                <a:off x="8860034" y="4531746"/>
                <a:ext cx="263525" cy="204788"/>
              </a:xfrm>
              <a:custGeom>
                <a:avLst/>
                <a:gdLst>
                  <a:gd name="T0" fmla="*/ 90 w 91"/>
                  <a:gd name="T1" fmla="*/ 10 h 71"/>
                  <a:gd name="T2" fmla="*/ 80 w 91"/>
                  <a:gd name="T3" fmla="*/ 0 h 71"/>
                  <a:gd name="T4" fmla="*/ 13 w 91"/>
                  <a:gd name="T5" fmla="*/ 0 h 71"/>
                  <a:gd name="T6" fmla="*/ 2 w 91"/>
                  <a:gd name="T7" fmla="*/ 9 h 71"/>
                  <a:gd name="T8" fmla="*/ 2 w 91"/>
                  <a:gd name="T9" fmla="*/ 37 h 71"/>
                  <a:gd name="T10" fmla="*/ 15 w 91"/>
                  <a:gd name="T11" fmla="*/ 48 h 71"/>
                  <a:gd name="T12" fmla="*/ 40 w 91"/>
                  <a:gd name="T13" fmla="*/ 48 h 71"/>
                  <a:gd name="T14" fmla="*/ 37 w 91"/>
                  <a:gd name="T15" fmla="*/ 63 h 71"/>
                  <a:gd name="T16" fmla="*/ 46 w 91"/>
                  <a:gd name="T17" fmla="*/ 64 h 71"/>
                  <a:gd name="T18" fmla="*/ 64 w 91"/>
                  <a:gd name="T19" fmla="*/ 48 h 71"/>
                  <a:gd name="T20" fmla="*/ 80 w 91"/>
                  <a:gd name="T21" fmla="*/ 48 h 71"/>
                  <a:gd name="T22" fmla="*/ 91 w 91"/>
                  <a:gd name="T23" fmla="*/ 36 h 71"/>
                  <a:gd name="T24" fmla="*/ 90 w 91"/>
                  <a:gd name="T25" fmla="*/ 10 h 71"/>
                  <a:gd name="T26" fmla="*/ 46 w 91"/>
                  <a:gd name="T27" fmla="*/ 30 h 71"/>
                  <a:gd name="T28" fmla="*/ 42 w 91"/>
                  <a:gd name="T29" fmla="*/ 26 h 71"/>
                  <a:gd name="T30" fmla="*/ 46 w 91"/>
                  <a:gd name="T31" fmla="*/ 22 h 71"/>
                  <a:gd name="T32" fmla="*/ 49 w 91"/>
                  <a:gd name="T33" fmla="*/ 26 h 71"/>
                  <a:gd name="T34" fmla="*/ 46 w 91"/>
                  <a:gd name="T35" fmla="*/ 30 h 71"/>
                  <a:gd name="T36" fmla="*/ 58 w 91"/>
                  <a:gd name="T37" fmla="*/ 30 h 71"/>
                  <a:gd name="T38" fmla="*/ 54 w 91"/>
                  <a:gd name="T39" fmla="*/ 26 h 71"/>
                  <a:gd name="T40" fmla="*/ 58 w 91"/>
                  <a:gd name="T41" fmla="*/ 22 h 71"/>
                  <a:gd name="T42" fmla="*/ 61 w 91"/>
                  <a:gd name="T43" fmla="*/ 26 h 71"/>
                  <a:gd name="T44" fmla="*/ 58 w 91"/>
                  <a:gd name="T45" fmla="*/ 30 h 71"/>
                  <a:gd name="T46" fmla="*/ 70 w 91"/>
                  <a:gd name="T47" fmla="*/ 30 h 71"/>
                  <a:gd name="T48" fmla="*/ 66 w 91"/>
                  <a:gd name="T49" fmla="*/ 26 h 71"/>
                  <a:gd name="T50" fmla="*/ 70 w 91"/>
                  <a:gd name="T51" fmla="*/ 22 h 71"/>
                  <a:gd name="T52" fmla="*/ 73 w 91"/>
                  <a:gd name="T53" fmla="*/ 26 h 71"/>
                  <a:gd name="T54" fmla="*/ 70 w 91"/>
                  <a:gd name="T55" fmla="*/ 3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71">
                    <a:moveTo>
                      <a:pt x="90" y="10"/>
                    </a:moveTo>
                    <a:cubicBezTo>
                      <a:pt x="90" y="10"/>
                      <a:pt x="91" y="0"/>
                      <a:pt x="80" y="0"/>
                    </a:cubicBezTo>
                    <a:cubicBezTo>
                      <a:pt x="69" y="0"/>
                      <a:pt x="13" y="0"/>
                      <a:pt x="13" y="0"/>
                    </a:cubicBezTo>
                    <a:cubicBezTo>
                      <a:pt x="13" y="0"/>
                      <a:pt x="2" y="0"/>
                      <a:pt x="2" y="9"/>
                    </a:cubicBezTo>
                    <a:cubicBezTo>
                      <a:pt x="2" y="17"/>
                      <a:pt x="2" y="37"/>
                      <a:pt x="2" y="37"/>
                    </a:cubicBezTo>
                    <a:cubicBezTo>
                      <a:pt x="2" y="37"/>
                      <a:pt x="0" y="49"/>
                      <a:pt x="15" y="48"/>
                    </a:cubicBezTo>
                    <a:cubicBezTo>
                      <a:pt x="15" y="48"/>
                      <a:pt x="40" y="48"/>
                      <a:pt x="40" y="4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8" y="71"/>
                      <a:pt x="46" y="64"/>
                    </a:cubicBezTo>
                    <a:cubicBezTo>
                      <a:pt x="54" y="56"/>
                      <a:pt x="64" y="48"/>
                      <a:pt x="64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90" y="48"/>
                      <a:pt x="91" y="36"/>
                    </a:cubicBezTo>
                    <a:cubicBezTo>
                      <a:pt x="91" y="23"/>
                      <a:pt x="90" y="10"/>
                      <a:pt x="90" y="10"/>
                    </a:cubicBezTo>
                    <a:close/>
                    <a:moveTo>
                      <a:pt x="46" y="30"/>
                    </a:moveTo>
                    <a:cubicBezTo>
                      <a:pt x="43" y="30"/>
                      <a:pt x="42" y="28"/>
                      <a:pt x="42" y="26"/>
                    </a:cubicBezTo>
                    <a:cubicBezTo>
                      <a:pt x="42" y="24"/>
                      <a:pt x="44" y="22"/>
                      <a:pt x="46" y="22"/>
                    </a:cubicBezTo>
                    <a:cubicBezTo>
                      <a:pt x="48" y="22"/>
                      <a:pt x="49" y="24"/>
                      <a:pt x="49" y="26"/>
                    </a:cubicBezTo>
                    <a:cubicBezTo>
                      <a:pt x="49" y="28"/>
                      <a:pt x="48" y="30"/>
                      <a:pt x="46" y="30"/>
                    </a:cubicBezTo>
                    <a:close/>
                    <a:moveTo>
                      <a:pt x="58" y="30"/>
                    </a:moveTo>
                    <a:cubicBezTo>
                      <a:pt x="56" y="30"/>
                      <a:pt x="54" y="28"/>
                      <a:pt x="54" y="26"/>
                    </a:cubicBezTo>
                    <a:cubicBezTo>
                      <a:pt x="54" y="24"/>
                      <a:pt x="56" y="22"/>
                      <a:pt x="58" y="22"/>
                    </a:cubicBezTo>
                    <a:cubicBezTo>
                      <a:pt x="60" y="22"/>
                      <a:pt x="61" y="24"/>
                      <a:pt x="61" y="26"/>
                    </a:cubicBezTo>
                    <a:cubicBezTo>
                      <a:pt x="61" y="28"/>
                      <a:pt x="60" y="30"/>
                      <a:pt x="58" y="30"/>
                    </a:cubicBezTo>
                    <a:close/>
                    <a:moveTo>
                      <a:pt x="70" y="30"/>
                    </a:moveTo>
                    <a:cubicBezTo>
                      <a:pt x="68" y="30"/>
                      <a:pt x="66" y="28"/>
                      <a:pt x="66" y="26"/>
                    </a:cubicBezTo>
                    <a:cubicBezTo>
                      <a:pt x="66" y="24"/>
                      <a:pt x="68" y="22"/>
                      <a:pt x="70" y="22"/>
                    </a:cubicBezTo>
                    <a:cubicBezTo>
                      <a:pt x="72" y="22"/>
                      <a:pt x="73" y="24"/>
                      <a:pt x="73" y="26"/>
                    </a:cubicBezTo>
                    <a:cubicBezTo>
                      <a:pt x="73" y="28"/>
                      <a:pt x="72" y="30"/>
                      <a:pt x="70" y="30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77"/>
              <p:cNvSpPr>
                <a:spLocks/>
              </p:cNvSpPr>
              <p:nvPr/>
            </p:nvSpPr>
            <p:spPr bwMode="auto">
              <a:xfrm>
                <a:off x="8966397" y="4596039"/>
                <a:ext cx="283167" cy="280989"/>
              </a:xfrm>
              <a:custGeom>
                <a:avLst/>
                <a:gdLst>
                  <a:gd name="T0" fmla="*/ 51 w 71"/>
                  <a:gd name="T1" fmla="*/ 25 h 71"/>
                  <a:gd name="T2" fmla="*/ 50 w 71"/>
                  <a:gd name="T3" fmla="*/ 9 h 71"/>
                  <a:gd name="T4" fmla="*/ 67 w 71"/>
                  <a:gd name="T5" fmla="*/ 11 h 71"/>
                  <a:gd name="T6" fmla="*/ 50 w 71"/>
                  <a:gd name="T7" fmla="*/ 50 h 71"/>
                  <a:gd name="T8" fmla="*/ 11 w 71"/>
                  <a:gd name="T9" fmla="*/ 66 h 71"/>
                  <a:gd name="T10" fmla="*/ 9 w 71"/>
                  <a:gd name="T11" fmla="*/ 50 h 71"/>
                  <a:gd name="T12" fmla="*/ 25 w 71"/>
                  <a:gd name="T13" fmla="*/ 51 h 71"/>
                  <a:gd name="T14" fmla="*/ 41 w 71"/>
                  <a:gd name="T15" fmla="*/ 41 h 71"/>
                  <a:gd name="T16" fmla="*/ 51 w 71"/>
                  <a:gd name="T17" fmla="*/ 2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1">
                    <a:moveTo>
                      <a:pt x="51" y="25"/>
                    </a:moveTo>
                    <a:cubicBezTo>
                      <a:pt x="47" y="21"/>
                      <a:pt x="43" y="18"/>
                      <a:pt x="50" y="9"/>
                    </a:cubicBezTo>
                    <a:cubicBezTo>
                      <a:pt x="58" y="0"/>
                      <a:pt x="62" y="7"/>
                      <a:pt x="67" y="11"/>
                    </a:cubicBezTo>
                    <a:cubicBezTo>
                      <a:pt x="71" y="16"/>
                      <a:pt x="67" y="33"/>
                      <a:pt x="50" y="50"/>
                    </a:cubicBezTo>
                    <a:cubicBezTo>
                      <a:pt x="33" y="67"/>
                      <a:pt x="16" y="71"/>
                      <a:pt x="11" y="66"/>
                    </a:cubicBezTo>
                    <a:cubicBezTo>
                      <a:pt x="7" y="62"/>
                      <a:pt x="0" y="58"/>
                      <a:pt x="9" y="50"/>
                    </a:cubicBezTo>
                    <a:cubicBezTo>
                      <a:pt x="18" y="43"/>
                      <a:pt x="21" y="46"/>
                      <a:pt x="25" y="51"/>
                    </a:cubicBezTo>
                    <a:cubicBezTo>
                      <a:pt x="28" y="53"/>
                      <a:pt x="35" y="47"/>
                      <a:pt x="41" y="41"/>
                    </a:cubicBezTo>
                    <a:cubicBezTo>
                      <a:pt x="48" y="35"/>
                      <a:pt x="54" y="28"/>
                      <a:pt x="51" y="25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8869002" y="3599940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Speech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99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Systementwurf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62308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Breitbild</PresentationFormat>
  <Paragraphs>180</Paragraphs>
  <Slides>29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Systementwurf</vt:lpstr>
      <vt:lpstr>AGENDA</vt:lpstr>
      <vt:lpstr>Interne Aufgabenverteilung</vt:lpstr>
      <vt:lpstr>Einordnung in das Gesamtsystem</vt:lpstr>
      <vt:lpstr>Unsere Vorstellung des Gesamtsystems</vt:lpstr>
      <vt:lpstr>Konzeptioneller Beitrag der Gruppe</vt:lpstr>
      <vt:lpstr>Angebotene und benötigte Dienste</vt:lpstr>
      <vt:lpstr>Angedachte Agents</vt:lpstr>
      <vt:lpstr>Systementwurf</vt:lpstr>
      <vt:lpstr>Übersicht der Schnittstellen-Bereiche</vt:lpstr>
      <vt:lpstr>Komponentendiagramm (1 / 2)</vt:lpstr>
      <vt:lpstr>Komponentendiagramm (2 / 2)</vt:lpstr>
      <vt:lpstr>Schnittstelle CEP</vt:lpstr>
      <vt:lpstr>Protokoll CEP Schnittstelle</vt:lpstr>
      <vt:lpstr>Schnittstelle Speech Tokenizer</vt:lpstr>
      <vt:lpstr>Protokoll Speech Tokenizer Schnittstelle</vt:lpstr>
      <vt:lpstr>Schnittstelle User</vt:lpstr>
      <vt:lpstr>Protokoll User Schnittstelle</vt:lpstr>
      <vt:lpstr>UX Entwicklung</vt:lpstr>
      <vt:lpstr>Gewähltes Vorgehen der UX Entwicklung</vt:lpstr>
      <vt:lpstr>Persona Entwicklung</vt:lpstr>
      <vt:lpstr>Entwicklung von User Stories</vt:lpstr>
      <vt:lpstr>Konzeptionierung Interaktionsmuster (1 / 4)</vt:lpstr>
      <vt:lpstr>Konzeptionierung Interaktionsmuster (2 / 4)</vt:lpstr>
      <vt:lpstr>Konzeptionierung Interaktionsmuster (3 / 4)</vt:lpstr>
      <vt:lpstr>Konzeptionierung Interaktionsmuster (4 / 4)</vt:lpstr>
      <vt:lpstr>Ausblick</vt:lpstr>
      <vt:lpstr>Nächste Schritte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188</cp:revision>
  <dcterms:created xsi:type="dcterms:W3CDTF">2016-11-14T16:17:16Z</dcterms:created>
  <dcterms:modified xsi:type="dcterms:W3CDTF">2017-04-24T19:36:27Z</dcterms:modified>
</cp:coreProperties>
</file>