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94" r:id="rId3"/>
    <p:sldMasterId id="2147483672" r:id="rId4"/>
    <p:sldMasterId id="2147483683" r:id="rId5"/>
    <p:sldMasterId id="2147483707" r:id="rId6"/>
  </p:sldMasterIdLst>
  <p:notesMasterIdLst>
    <p:notesMasterId r:id="rId21"/>
  </p:notesMasterIdLst>
  <p:handoutMasterIdLst>
    <p:handoutMasterId r:id="rId22"/>
  </p:handoutMasterIdLst>
  <p:sldIdLst>
    <p:sldId id="293" r:id="rId7"/>
    <p:sldId id="306" r:id="rId8"/>
    <p:sldId id="307" r:id="rId9"/>
    <p:sldId id="312" r:id="rId10"/>
    <p:sldId id="317" r:id="rId11"/>
    <p:sldId id="308" r:id="rId12"/>
    <p:sldId id="313" r:id="rId13"/>
    <p:sldId id="309" r:id="rId14"/>
    <p:sldId id="314" r:id="rId15"/>
    <p:sldId id="310" r:id="rId16"/>
    <p:sldId id="318" r:id="rId17"/>
    <p:sldId id="311" r:id="rId18"/>
    <p:sldId id="316" r:id="rId19"/>
    <p:sldId id="27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elin Herrmann" initials="WH" lastIdx="1" clrIdx="0">
    <p:extLst>
      <p:ext uri="{19B8F6BF-5375-455C-9EA6-DF929625EA0E}">
        <p15:presenceInfo xmlns:p15="http://schemas.microsoft.com/office/powerpoint/2012/main" userId="8f3864af745fc1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1917"/>
    <a:srgbClr val="9A2120"/>
    <a:srgbClr val="3E3E3E"/>
    <a:srgbClr val="E7E6E6"/>
    <a:srgbClr val="A6A6A6"/>
    <a:srgbClr val="971918"/>
    <a:srgbClr val="383838"/>
    <a:srgbClr val="454545"/>
    <a:srgbClr val="3A3A3A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71780" autoAdjust="0"/>
  </p:normalViewPr>
  <p:slideViewPr>
    <p:cSldViewPr snapToGrid="0">
      <p:cViewPr varScale="1">
        <p:scale>
          <a:sx n="69" d="100"/>
          <a:sy n="69" d="100"/>
        </p:scale>
        <p:origin x="188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DCCC4955-40A3-45B9-A356-D8F9A19CF521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9451B6CA-DF5F-42B9-9145-57A67BECB728}" type="parTrans" cxnId="{DD324545-A34A-4142-98E8-4920D4C782FB}">
      <dgm:prSet/>
      <dgm:spPr/>
      <dgm:t>
        <a:bodyPr/>
        <a:lstStyle/>
        <a:p>
          <a:endParaRPr lang="de-DE"/>
        </a:p>
      </dgm:t>
    </dgm:pt>
    <dgm:pt modelId="{847CAA7A-0133-4147-84B7-998E29533329}" type="sibTrans" cxnId="{DD324545-A34A-4142-98E8-4920D4C782FB}">
      <dgm:prSet/>
      <dgm:spPr/>
      <dgm:t>
        <a:bodyPr/>
        <a:lstStyle/>
        <a:p>
          <a:endParaRPr lang="de-DE"/>
        </a:p>
      </dgm:t>
    </dgm:pt>
    <dgm:pt modelId="{6DBA4E0F-9AB4-417A-BAB0-BD2998AE047C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BBF31F1A-D65D-407B-AFFA-C1477929DF86}" type="parTrans" cxnId="{34753739-7E7C-45FA-BEB6-4C7A7713A3ED}">
      <dgm:prSet/>
      <dgm:spPr/>
    </dgm:pt>
    <dgm:pt modelId="{25B9C40F-6A17-48A0-815D-C59C690D439B}" type="sibTrans" cxnId="{34753739-7E7C-45FA-BEB6-4C7A7713A3ED}">
      <dgm:prSet/>
      <dgm:spPr/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18E79364-485C-4E2E-9F27-C66EEB9262E5}" type="pres">
      <dgm:prSet presAssocID="{DCCC4955-40A3-45B9-A356-D8F9A19CF52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EEFDDE7-C88A-4E09-AAD3-1CD236E2A8DD}" type="pres">
      <dgm:prSet presAssocID="{847CAA7A-0133-4147-84B7-998E29533329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00B0DC2-07EA-4996-9DE9-F5D80965A51C}" type="pres">
      <dgm:prSet presAssocID="{0D639B99-DF7C-4EE8-BB33-94D79B8695A4}" presName="parTxOnlySpace" presStyleCnt="0"/>
      <dgm:spPr/>
    </dgm:pt>
    <dgm:pt modelId="{534F45A4-7A18-4428-B2AC-B8559A21B4FC}" type="pres">
      <dgm:prSet presAssocID="{6DBA4E0F-9AB4-417A-BAB0-BD2998AE047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CA339E9-DC34-44B8-95E2-671C252A8FB5}" type="presOf" srcId="{43E2B7A1-61E9-401B-A103-35447287B830}" destId="{364A076C-A699-46C5-9AEC-AB4BCAB43E30}" srcOrd="0" destOrd="0" presId="urn:microsoft.com/office/officeart/2005/8/layout/chevron1"/>
    <dgm:cxn modelId="{F1BF83E2-4BEF-4E81-9F33-F761F1B4EAF6}" type="presOf" srcId="{DCCC4955-40A3-45B9-A356-D8F9A19CF521}" destId="{18E79364-485C-4E2E-9F27-C66EEB9262E5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03D70354-D445-4D6D-B914-1C599389A66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8576CC28-9F2D-4081-8BFD-B615BCFCC729}" type="presOf" srcId="{6DBA4E0F-9AB4-417A-BAB0-BD2998AE047C}" destId="{534F45A4-7A18-4428-B2AC-B8559A21B4FC}" srcOrd="0" destOrd="0" presId="urn:microsoft.com/office/officeart/2005/8/layout/chevron1"/>
    <dgm:cxn modelId="{8EB2EF4A-CD1C-4CA3-A50A-8C881E6C78A9}" type="presOf" srcId="{722F3EE7-F1ED-4747-BABE-D5193433A6C2}" destId="{7FAAC15B-B09D-4273-B8BB-7AA09C9943EB}" srcOrd="0" destOrd="0" presId="urn:microsoft.com/office/officeart/2005/8/layout/chevron1"/>
    <dgm:cxn modelId="{076778DA-C266-45F1-8BD2-37DFC97A0F7F}" type="presOf" srcId="{D1D8320B-91D2-4486-9399-1F09FB851A26}" destId="{0B9EDCF6-A386-4969-BCE7-DF6F75AF55A9}" srcOrd="0" destOrd="0" presId="urn:microsoft.com/office/officeart/2005/8/layout/chevron1"/>
    <dgm:cxn modelId="{DD324545-A34A-4142-98E8-4920D4C782FB}" srcId="{43E2B7A1-61E9-401B-A103-35447287B830}" destId="{DCCC4955-40A3-45B9-A356-D8F9A19CF521}" srcOrd="2" destOrd="0" parTransId="{9451B6CA-DF5F-42B9-9145-57A67BECB728}" sibTransId="{847CAA7A-0133-4147-84B7-998E29533329}"/>
    <dgm:cxn modelId="{34753739-7E7C-45FA-BEB6-4C7A7713A3ED}" srcId="{43E2B7A1-61E9-401B-A103-35447287B830}" destId="{6DBA4E0F-9AB4-417A-BAB0-BD2998AE047C}" srcOrd="4" destOrd="0" parTransId="{BBF31F1A-D65D-407B-AFFA-C1477929DF86}" sibTransId="{25B9C40F-6A17-48A0-815D-C59C690D439B}"/>
    <dgm:cxn modelId="{E2111D49-2BCB-4499-80D5-471768C74171}" type="presParOf" srcId="{364A076C-A699-46C5-9AEC-AB4BCAB43E30}" destId="{7FAAC15B-B09D-4273-B8BB-7AA09C9943EB}" srcOrd="0" destOrd="0" presId="urn:microsoft.com/office/officeart/2005/8/layout/chevron1"/>
    <dgm:cxn modelId="{B395AC1E-2B1A-43AB-8ABA-F1B125B49E96}" type="presParOf" srcId="{364A076C-A699-46C5-9AEC-AB4BCAB43E30}" destId="{72E59707-FD57-4ACB-ABFC-B168665EEEAF}" srcOrd="1" destOrd="0" presId="urn:microsoft.com/office/officeart/2005/8/layout/chevron1"/>
    <dgm:cxn modelId="{42008BE1-4C43-4A03-B03F-B54DDC51C308}" type="presParOf" srcId="{364A076C-A699-46C5-9AEC-AB4BCAB43E30}" destId="{4ECCB1E8-A330-477B-920F-3C5B7E51EA28}" srcOrd="2" destOrd="0" presId="urn:microsoft.com/office/officeart/2005/8/layout/chevron1"/>
    <dgm:cxn modelId="{28F3B39F-9BB2-4FEA-B276-F002A3950DA6}" type="presParOf" srcId="{364A076C-A699-46C5-9AEC-AB4BCAB43E30}" destId="{98146009-2A22-4FEC-9108-615C7474B136}" srcOrd="3" destOrd="0" presId="urn:microsoft.com/office/officeart/2005/8/layout/chevron1"/>
    <dgm:cxn modelId="{60BF8AC2-D986-4C55-A4A6-77DC43A82AF2}" type="presParOf" srcId="{364A076C-A699-46C5-9AEC-AB4BCAB43E30}" destId="{18E79364-485C-4E2E-9F27-C66EEB9262E5}" srcOrd="4" destOrd="0" presId="urn:microsoft.com/office/officeart/2005/8/layout/chevron1"/>
    <dgm:cxn modelId="{FCC586FB-5244-491C-8DB0-3B34CF5E5558}" type="presParOf" srcId="{364A076C-A699-46C5-9AEC-AB4BCAB43E30}" destId="{7EEFDDE7-C88A-4E09-AAD3-1CD236E2A8DD}" srcOrd="5" destOrd="0" presId="urn:microsoft.com/office/officeart/2005/8/layout/chevron1"/>
    <dgm:cxn modelId="{18842EAF-2AF1-4982-9C99-28EA286B38EB}" type="presParOf" srcId="{364A076C-A699-46C5-9AEC-AB4BCAB43E30}" destId="{0B9EDCF6-A386-4969-BCE7-DF6F75AF55A9}" srcOrd="6" destOrd="0" presId="urn:microsoft.com/office/officeart/2005/8/layout/chevron1"/>
    <dgm:cxn modelId="{3DB40DAC-D244-4DE2-A16E-0B203B3CCF46}" type="presParOf" srcId="{364A076C-A699-46C5-9AEC-AB4BCAB43E30}" destId="{400B0DC2-07EA-4996-9DE9-F5D80965A51C}" srcOrd="7" destOrd="0" presId="urn:microsoft.com/office/officeart/2005/8/layout/chevron1"/>
    <dgm:cxn modelId="{74BEE28B-5A56-4106-9DF4-97487505B9BF}" type="presParOf" srcId="{364A076C-A699-46C5-9AEC-AB4BCAB43E30}" destId="{534F45A4-7A18-4428-B2AC-B8559A21B4F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FD5E0741-FA64-46D7-AFEB-24DAD5B2B0A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F906B349-E2E6-42A3-9165-4D324AD22A30}" type="parTrans" cxnId="{2FD0916E-25AD-4056-9198-A85828860282}">
      <dgm:prSet/>
      <dgm:spPr/>
    </dgm:pt>
    <dgm:pt modelId="{3D7BF604-A829-41EB-81A7-AFD638E42082}" type="sibTrans" cxnId="{2FD0916E-25AD-4056-9198-A85828860282}">
      <dgm:prSet/>
      <dgm:spPr/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A5C89C3-B2A6-4184-929E-1366D8C3E9C3}" type="pres">
      <dgm:prSet presAssocID="{0D639B99-DF7C-4EE8-BB33-94D79B8695A4}" presName="parTxOnlySpace" presStyleCnt="0"/>
      <dgm:spPr/>
    </dgm:pt>
    <dgm:pt modelId="{FB22FCAD-F17A-46F0-B4D6-E9D611223506}" type="pres">
      <dgm:prSet presAssocID="{FD5E0741-FA64-46D7-AFEB-24DAD5B2B0A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B63724F5-481D-4F4F-A101-D008EAE332F6}" type="presOf" srcId="{0BC02535-0328-4002-A3FB-B8A773D0846A}" destId="{B1AEBFC2-1EB2-48B2-961A-D6D324320C6D}" srcOrd="0" destOrd="0" presId="urn:microsoft.com/office/officeart/2005/8/layout/chevron1"/>
    <dgm:cxn modelId="{647B2181-3BE6-4ADF-AE8A-215E5DC76A09}" type="presOf" srcId="{722F3EE7-F1ED-4747-BABE-D5193433A6C2}" destId="{7FAAC15B-B09D-4273-B8BB-7AA09C9943EB}" srcOrd="0" destOrd="0" presId="urn:microsoft.com/office/officeart/2005/8/layout/chevron1"/>
    <dgm:cxn modelId="{2FD0916E-25AD-4056-9198-A85828860282}" srcId="{43E2B7A1-61E9-401B-A103-35447287B830}" destId="{FD5E0741-FA64-46D7-AFEB-24DAD5B2B0A2}" srcOrd="4" destOrd="0" parTransId="{F906B349-E2E6-42A3-9165-4D324AD22A30}" sibTransId="{3D7BF604-A829-41EB-81A7-AFD638E42082}"/>
    <dgm:cxn modelId="{7D1E9E39-B434-4F2E-851A-3BD2BD3AA32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1B313D54-9B42-4184-91F7-6593AA3B55A4}" type="presOf" srcId="{FD5E0741-FA64-46D7-AFEB-24DAD5B2B0A2}" destId="{FB22FCAD-F17A-46F0-B4D6-E9D611223506}" srcOrd="0" destOrd="0" presId="urn:microsoft.com/office/officeart/2005/8/layout/chevron1"/>
    <dgm:cxn modelId="{723F4FFD-8F38-4C30-BC04-8B2208C6CC21}" type="presOf" srcId="{D1D8320B-91D2-4486-9399-1F09FB851A26}" destId="{0B9EDCF6-A386-4969-BCE7-DF6F75AF55A9}" srcOrd="0" destOrd="0" presId="urn:microsoft.com/office/officeart/2005/8/layout/chevron1"/>
    <dgm:cxn modelId="{4508BC78-4DDA-4AA2-9305-0AAD624F732B}" type="presOf" srcId="{43E2B7A1-61E9-401B-A103-35447287B830}" destId="{364A076C-A699-46C5-9AEC-AB4BCAB43E30}" srcOrd="0" destOrd="0" presId="urn:microsoft.com/office/officeart/2005/8/layout/chevron1"/>
    <dgm:cxn modelId="{2498664A-AC63-42DC-B569-007B58BFBEF5}" type="presParOf" srcId="{364A076C-A699-46C5-9AEC-AB4BCAB43E30}" destId="{7FAAC15B-B09D-4273-B8BB-7AA09C9943EB}" srcOrd="0" destOrd="0" presId="urn:microsoft.com/office/officeart/2005/8/layout/chevron1"/>
    <dgm:cxn modelId="{21718BEF-CB92-4ACF-8657-9103B90BB3EC}" type="presParOf" srcId="{364A076C-A699-46C5-9AEC-AB4BCAB43E30}" destId="{72E59707-FD57-4ACB-ABFC-B168665EEEAF}" srcOrd="1" destOrd="0" presId="urn:microsoft.com/office/officeart/2005/8/layout/chevron1"/>
    <dgm:cxn modelId="{00F125B1-0BE4-4AE3-BD87-96274AB6A329}" type="presParOf" srcId="{364A076C-A699-46C5-9AEC-AB4BCAB43E30}" destId="{4ECCB1E8-A330-477B-920F-3C5B7E51EA28}" srcOrd="2" destOrd="0" presId="urn:microsoft.com/office/officeart/2005/8/layout/chevron1"/>
    <dgm:cxn modelId="{8CFE7D34-9B35-4605-898C-B2C2BEFE80FD}" type="presParOf" srcId="{364A076C-A699-46C5-9AEC-AB4BCAB43E30}" destId="{98146009-2A22-4FEC-9108-615C7474B136}" srcOrd="3" destOrd="0" presId="urn:microsoft.com/office/officeart/2005/8/layout/chevron1"/>
    <dgm:cxn modelId="{34998C66-8D2D-441B-9ADC-D8E6834AAC49}" type="presParOf" srcId="{364A076C-A699-46C5-9AEC-AB4BCAB43E30}" destId="{B1AEBFC2-1EB2-48B2-961A-D6D324320C6D}" srcOrd="4" destOrd="0" presId="urn:microsoft.com/office/officeart/2005/8/layout/chevron1"/>
    <dgm:cxn modelId="{6FAB0B34-BAEC-496C-A1A5-EE776F48CB8C}" type="presParOf" srcId="{364A076C-A699-46C5-9AEC-AB4BCAB43E30}" destId="{B5ABA100-E920-4135-A5EB-E71221B3A8C4}" srcOrd="5" destOrd="0" presId="urn:microsoft.com/office/officeart/2005/8/layout/chevron1"/>
    <dgm:cxn modelId="{FB4AA929-1F76-4431-96ED-0EAAFB393155}" type="presParOf" srcId="{364A076C-A699-46C5-9AEC-AB4BCAB43E30}" destId="{0B9EDCF6-A386-4969-BCE7-DF6F75AF55A9}" srcOrd="6" destOrd="0" presId="urn:microsoft.com/office/officeart/2005/8/layout/chevron1"/>
    <dgm:cxn modelId="{D927BC6A-42A1-4D33-B63D-E74B3A2D19E1}" type="presParOf" srcId="{364A076C-A699-46C5-9AEC-AB4BCAB43E30}" destId="{6A5C89C3-B2A6-4184-929E-1366D8C3E9C3}" srcOrd="7" destOrd="0" presId="urn:microsoft.com/office/officeart/2005/8/layout/chevron1"/>
    <dgm:cxn modelId="{DAA88586-5A6F-4837-96C6-A767F4B647F9}" type="presParOf" srcId="{364A076C-A699-46C5-9AEC-AB4BCAB43E30}" destId="{FB22FCAD-F17A-46F0-B4D6-E9D611223506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7690DA45-5389-452C-9C5C-D94AF149D83E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B76F3A0B-BC98-4ECB-AABB-135CDF370858}" type="parTrans" cxnId="{F64E71EB-B378-4322-81D9-D6D5E3F212A7}">
      <dgm:prSet/>
      <dgm:spPr/>
      <dgm:t>
        <a:bodyPr/>
        <a:lstStyle/>
        <a:p>
          <a:endParaRPr lang="de-DE"/>
        </a:p>
      </dgm:t>
    </dgm:pt>
    <dgm:pt modelId="{DD4BF767-CFB6-46EE-9096-A2CEAC77D194}" type="sibTrans" cxnId="{F64E71EB-B378-4322-81D9-D6D5E3F212A7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9F0FB44-B3D1-487B-A9F3-AE01528470ED}" type="pres">
      <dgm:prSet presAssocID="{0D639B99-DF7C-4EE8-BB33-94D79B8695A4}" presName="parTxOnlySpace" presStyleCnt="0"/>
      <dgm:spPr/>
    </dgm:pt>
    <dgm:pt modelId="{F030B5F4-7069-4A7C-8381-5DAA65062B89}" type="pres">
      <dgm:prSet presAssocID="{7690DA45-5389-452C-9C5C-D94AF149D83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2C387D56-1D2A-40B5-92A9-B6FF3DCE7F10}" type="presOf" srcId="{7690DA45-5389-452C-9C5C-D94AF149D83E}" destId="{F030B5F4-7069-4A7C-8381-5DAA65062B89}" srcOrd="0" destOrd="0" presId="urn:microsoft.com/office/officeart/2005/8/layout/chevron1"/>
    <dgm:cxn modelId="{382E9741-4208-4BE4-8B44-4F032EC3EB9B}" type="presOf" srcId="{143DE9F6-9345-4FC5-BDE1-871FE991D82A}" destId="{4ECCB1E8-A330-477B-920F-3C5B7E51EA28}" srcOrd="0" destOrd="0" presId="urn:microsoft.com/office/officeart/2005/8/layout/chevron1"/>
    <dgm:cxn modelId="{25A04243-7C61-4D55-861D-A7FB1DCC04AC}" type="presOf" srcId="{722F3EE7-F1ED-4747-BABE-D5193433A6C2}" destId="{7FAAC15B-B09D-4273-B8BB-7AA09C9943EB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22D5F71A-0DEC-4648-AF93-ADEBE10A9CF1}" type="presOf" srcId="{43E2B7A1-61E9-401B-A103-35447287B830}" destId="{364A076C-A699-46C5-9AEC-AB4BCAB43E30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F64E71EB-B378-4322-81D9-D6D5E3F212A7}" srcId="{43E2B7A1-61E9-401B-A103-35447287B830}" destId="{7690DA45-5389-452C-9C5C-D94AF149D83E}" srcOrd="4" destOrd="0" parTransId="{B76F3A0B-BC98-4ECB-AABB-135CDF370858}" sibTransId="{DD4BF767-CFB6-46EE-9096-A2CEAC77D194}"/>
    <dgm:cxn modelId="{D7D6231A-77C7-4088-A635-7042E86FB4DC}" type="presOf" srcId="{0BC02535-0328-4002-A3FB-B8A773D0846A}" destId="{B1AEBFC2-1EB2-48B2-961A-D6D324320C6D}" srcOrd="0" destOrd="0" presId="urn:microsoft.com/office/officeart/2005/8/layout/chevron1"/>
    <dgm:cxn modelId="{B93FC722-EDDF-4376-B1FD-B2E7E10DE620}" type="presOf" srcId="{D1D8320B-91D2-4486-9399-1F09FB851A26}" destId="{0B9EDCF6-A386-4969-BCE7-DF6F75AF55A9}" srcOrd="0" destOrd="0" presId="urn:microsoft.com/office/officeart/2005/8/layout/chevron1"/>
    <dgm:cxn modelId="{D4BEE5A4-967C-4231-8E6E-0FF93A992939}" type="presParOf" srcId="{364A076C-A699-46C5-9AEC-AB4BCAB43E30}" destId="{7FAAC15B-B09D-4273-B8BB-7AA09C9943EB}" srcOrd="0" destOrd="0" presId="urn:microsoft.com/office/officeart/2005/8/layout/chevron1"/>
    <dgm:cxn modelId="{3E0B1D06-4E64-4648-BB86-1B38BDE66C35}" type="presParOf" srcId="{364A076C-A699-46C5-9AEC-AB4BCAB43E30}" destId="{72E59707-FD57-4ACB-ABFC-B168665EEEAF}" srcOrd="1" destOrd="0" presId="urn:microsoft.com/office/officeart/2005/8/layout/chevron1"/>
    <dgm:cxn modelId="{14CA14B0-DDC4-4A79-9FA4-7B9B4E292E0C}" type="presParOf" srcId="{364A076C-A699-46C5-9AEC-AB4BCAB43E30}" destId="{4ECCB1E8-A330-477B-920F-3C5B7E51EA28}" srcOrd="2" destOrd="0" presId="urn:microsoft.com/office/officeart/2005/8/layout/chevron1"/>
    <dgm:cxn modelId="{9B0FC97C-A47E-4FA1-ADC9-1AE5FA664C6A}" type="presParOf" srcId="{364A076C-A699-46C5-9AEC-AB4BCAB43E30}" destId="{98146009-2A22-4FEC-9108-615C7474B136}" srcOrd="3" destOrd="0" presId="urn:microsoft.com/office/officeart/2005/8/layout/chevron1"/>
    <dgm:cxn modelId="{14ABDFA7-1AB0-4057-A00D-D50D1DC7D464}" type="presParOf" srcId="{364A076C-A699-46C5-9AEC-AB4BCAB43E30}" destId="{B1AEBFC2-1EB2-48B2-961A-D6D324320C6D}" srcOrd="4" destOrd="0" presId="urn:microsoft.com/office/officeart/2005/8/layout/chevron1"/>
    <dgm:cxn modelId="{DAAE2229-7351-4489-BAFF-7B778DA15B62}" type="presParOf" srcId="{364A076C-A699-46C5-9AEC-AB4BCAB43E30}" destId="{B5ABA100-E920-4135-A5EB-E71221B3A8C4}" srcOrd="5" destOrd="0" presId="urn:microsoft.com/office/officeart/2005/8/layout/chevron1"/>
    <dgm:cxn modelId="{F57A1524-BC12-47B6-A88A-B55C0B2ABE86}" type="presParOf" srcId="{364A076C-A699-46C5-9AEC-AB4BCAB43E30}" destId="{0B9EDCF6-A386-4969-BCE7-DF6F75AF55A9}" srcOrd="6" destOrd="0" presId="urn:microsoft.com/office/officeart/2005/8/layout/chevron1"/>
    <dgm:cxn modelId="{05A9868E-473F-47F3-94E8-7B1E9DC4D055}" type="presParOf" srcId="{364A076C-A699-46C5-9AEC-AB4BCAB43E30}" destId="{D9F0FB44-B3D1-487B-A9F3-AE01528470ED}" srcOrd="7" destOrd="0" presId="urn:microsoft.com/office/officeart/2005/8/layout/chevron1"/>
    <dgm:cxn modelId="{AB303EFC-34E3-44D0-95E1-564F5EA1C21B}" type="presParOf" srcId="{364A076C-A699-46C5-9AEC-AB4BCAB43E30}" destId="{F030B5F4-7069-4A7C-8381-5DAA65062B8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ECBA45AD-075F-42FD-9DDD-A3F7CE0FBDC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2E8F27D6-289C-40A9-B057-954D2BCBC0D0}" type="parTrans" cxnId="{926D010F-471D-4503-A02F-5847B24B406E}">
      <dgm:prSet/>
      <dgm:spPr/>
      <dgm:t>
        <a:bodyPr/>
        <a:lstStyle/>
        <a:p>
          <a:endParaRPr lang="de-DE"/>
        </a:p>
      </dgm:t>
    </dgm:pt>
    <dgm:pt modelId="{9D2EC7AC-0EF2-4221-BA98-F65DE531A9F0}" type="sibTrans" cxnId="{926D010F-471D-4503-A02F-5847B24B406E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DF2A653-9AFF-4ADA-9612-B3C72BC6A7A2}" type="pres">
      <dgm:prSet presAssocID="{0D639B99-DF7C-4EE8-BB33-94D79B8695A4}" presName="parTxOnlySpace" presStyleCnt="0"/>
      <dgm:spPr/>
    </dgm:pt>
    <dgm:pt modelId="{A1862056-9954-454F-83F5-F4F451AAA23D}" type="pres">
      <dgm:prSet presAssocID="{ECBA45AD-075F-42FD-9DDD-A3F7CE0FBDC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26D010F-471D-4503-A02F-5847B24B406E}" srcId="{43E2B7A1-61E9-401B-A103-35447287B830}" destId="{ECBA45AD-075F-42FD-9DDD-A3F7CE0FBDC6}" srcOrd="4" destOrd="0" parTransId="{2E8F27D6-289C-40A9-B057-954D2BCBC0D0}" sibTransId="{9D2EC7AC-0EF2-4221-BA98-F65DE531A9F0}"/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18752923-5B47-4DC3-BB1C-537AAC1634AA}" type="presOf" srcId="{ECBA45AD-075F-42FD-9DDD-A3F7CE0FBDC6}" destId="{A1862056-9954-454F-83F5-F4F451AAA23D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  <dgm:cxn modelId="{D9A5B701-2FFC-4D0A-A8DF-32811AC3099E}" type="presParOf" srcId="{364A076C-A699-46C5-9AEC-AB4BCAB43E30}" destId="{4DF2A653-9AFF-4ADA-9612-B3C72BC6A7A2}" srcOrd="7" destOrd="0" presId="urn:microsoft.com/office/officeart/2005/8/layout/chevron1"/>
    <dgm:cxn modelId="{65A5FA62-40A3-48E6-8BC8-CAE893960FAA}" type="presParOf" srcId="{364A076C-A699-46C5-9AEC-AB4BCAB43E30}" destId="{A1862056-9954-454F-83F5-F4F451AAA23D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ECBA45AD-075F-42FD-9DDD-A3F7CE0FBDC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2E8F27D6-289C-40A9-B057-954D2BCBC0D0}" type="parTrans" cxnId="{926D010F-471D-4503-A02F-5847B24B406E}">
      <dgm:prSet/>
      <dgm:spPr/>
      <dgm:t>
        <a:bodyPr/>
        <a:lstStyle/>
        <a:p>
          <a:endParaRPr lang="de-DE"/>
        </a:p>
      </dgm:t>
    </dgm:pt>
    <dgm:pt modelId="{9D2EC7AC-0EF2-4221-BA98-F65DE531A9F0}" type="sibTrans" cxnId="{926D010F-471D-4503-A02F-5847B24B406E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DF2A653-9AFF-4ADA-9612-B3C72BC6A7A2}" type="pres">
      <dgm:prSet presAssocID="{0D639B99-DF7C-4EE8-BB33-94D79B8695A4}" presName="parTxOnlySpace" presStyleCnt="0"/>
      <dgm:spPr/>
    </dgm:pt>
    <dgm:pt modelId="{A1862056-9954-454F-83F5-F4F451AAA23D}" type="pres">
      <dgm:prSet presAssocID="{ECBA45AD-075F-42FD-9DDD-A3F7CE0FBDC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926D010F-471D-4503-A02F-5847B24B406E}" srcId="{43E2B7A1-61E9-401B-A103-35447287B830}" destId="{ECBA45AD-075F-42FD-9DDD-A3F7CE0FBDC6}" srcOrd="4" destOrd="0" parTransId="{2E8F27D6-289C-40A9-B057-954D2BCBC0D0}" sibTransId="{9D2EC7AC-0EF2-4221-BA98-F65DE531A9F0}"/>
    <dgm:cxn modelId="{18752923-5B47-4DC3-BB1C-537AAC1634AA}" type="presOf" srcId="{ECBA45AD-075F-42FD-9DDD-A3F7CE0FBDC6}" destId="{A1862056-9954-454F-83F5-F4F451AAA23D}" srcOrd="0" destOrd="0" presId="urn:microsoft.com/office/officeart/2005/8/layout/chevron1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  <dgm:cxn modelId="{D9A5B701-2FFC-4D0A-A8DF-32811AC3099E}" type="presParOf" srcId="{364A076C-A699-46C5-9AEC-AB4BCAB43E30}" destId="{4DF2A653-9AFF-4ADA-9612-B3C72BC6A7A2}" srcOrd="7" destOrd="0" presId="urn:microsoft.com/office/officeart/2005/8/layout/chevron1"/>
    <dgm:cxn modelId="{65A5FA62-40A3-48E6-8BC8-CAE893960FAA}" type="presParOf" srcId="{364A076C-A699-46C5-9AEC-AB4BCAB43E30}" destId="{A1862056-9954-454F-83F5-F4F451AAA23D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83374D-C78D-43A3-A970-7BCE64E6A38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8A7451-AF37-44EC-8564-767A5B35EDE3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Rückblick</a:t>
          </a:r>
          <a:br>
            <a:rPr lang="de-DE" dirty="0"/>
          </a:br>
          <a:r>
            <a:rPr lang="de-DE" dirty="0"/>
            <a:t>Phase 1</a:t>
          </a:r>
        </a:p>
      </dgm:t>
    </dgm:pt>
    <dgm:pt modelId="{E9DF24BA-78D5-47AD-8F9F-0909E5BCC87B}" type="parTrans" cxnId="{80F216F4-BCB6-46E7-ADF0-DDEFFD7B5DB4}">
      <dgm:prSet/>
      <dgm:spPr/>
      <dgm:t>
        <a:bodyPr/>
        <a:lstStyle/>
        <a:p>
          <a:endParaRPr lang="de-DE"/>
        </a:p>
      </dgm:t>
    </dgm:pt>
    <dgm:pt modelId="{C294AFD5-15E6-4620-930D-5BDE4132D1D5}" type="sibTrans" cxnId="{80F216F4-BCB6-46E7-ADF0-DDEFFD7B5DB4}">
      <dgm:prSet/>
      <dgm:spPr/>
      <dgm:t>
        <a:bodyPr/>
        <a:lstStyle/>
        <a:p>
          <a:endParaRPr lang="de-DE"/>
        </a:p>
      </dgm:t>
    </dgm:pt>
    <dgm:pt modelId="{3E815AAE-6AB7-4D8C-B99E-DF18341AA3D9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1C424F74-B4FF-4345-A37D-66F584835AB8}" type="parTrans" cxnId="{498F6BFE-7981-406D-81FE-272BD405F8EE}">
      <dgm:prSet/>
      <dgm:spPr/>
      <dgm:t>
        <a:bodyPr/>
        <a:lstStyle/>
        <a:p>
          <a:endParaRPr lang="de-DE"/>
        </a:p>
      </dgm:t>
    </dgm:pt>
    <dgm:pt modelId="{1EECE6D5-FC46-4860-9CD6-22498978B359}" type="sibTrans" cxnId="{498F6BFE-7981-406D-81FE-272BD405F8EE}">
      <dgm:prSet/>
      <dgm:spPr/>
      <dgm:t>
        <a:bodyPr/>
        <a:lstStyle/>
        <a:p>
          <a:endParaRPr lang="de-DE"/>
        </a:p>
      </dgm:t>
    </dgm:pt>
    <dgm:pt modelId="{B138B07E-0C92-4E33-AF6F-BAE71D9049D8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C560D590-CB2D-46D0-9795-D8772EF17100}" type="parTrans" cxnId="{93025BD8-A6AC-4512-8377-78702A5E6D40}">
      <dgm:prSet/>
      <dgm:spPr/>
      <dgm:t>
        <a:bodyPr/>
        <a:lstStyle/>
        <a:p>
          <a:endParaRPr lang="de-DE"/>
        </a:p>
      </dgm:t>
    </dgm:pt>
    <dgm:pt modelId="{75FB62BA-C492-4E0B-A068-33386135CECC}" type="sibTrans" cxnId="{93025BD8-A6AC-4512-8377-78702A5E6D40}">
      <dgm:prSet/>
      <dgm:spPr/>
      <dgm:t>
        <a:bodyPr/>
        <a:lstStyle/>
        <a:p>
          <a:endParaRPr lang="de-DE"/>
        </a:p>
      </dgm:t>
    </dgm:pt>
    <dgm:pt modelId="{723B0B2B-4CD2-4F0B-A7BD-9F4D7B1DB527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59D5EFFC-4827-4D8D-91F6-B86896DA6CAC}" type="parTrans" cxnId="{78112C30-1C59-48D8-B4F8-AE055777C04F}">
      <dgm:prSet/>
      <dgm:spPr/>
      <dgm:t>
        <a:bodyPr/>
        <a:lstStyle/>
        <a:p>
          <a:endParaRPr lang="de-DE"/>
        </a:p>
      </dgm:t>
    </dgm:pt>
    <dgm:pt modelId="{A2200CB8-AEC4-4699-9B03-92814C123C6C}" type="sibTrans" cxnId="{78112C30-1C59-48D8-B4F8-AE055777C04F}">
      <dgm:prSet/>
      <dgm:spPr/>
      <dgm:t>
        <a:bodyPr/>
        <a:lstStyle/>
        <a:p>
          <a:endParaRPr lang="de-DE"/>
        </a:p>
      </dgm:t>
    </dgm:pt>
    <dgm:pt modelId="{DA49572B-217B-4DCB-B01E-047FB3ADD7F3}" type="pres">
      <dgm:prSet presAssocID="{A183374D-C78D-43A3-A970-7BCE64E6A380}" presName="Name0" presStyleCnt="0">
        <dgm:presLayoutVars>
          <dgm:dir/>
          <dgm:animLvl val="lvl"/>
          <dgm:resizeHandles val="exact"/>
        </dgm:presLayoutVars>
      </dgm:prSet>
      <dgm:spPr/>
    </dgm:pt>
    <dgm:pt modelId="{5F0077E2-EE8C-4A62-9198-611113A0F425}" type="pres">
      <dgm:prSet presAssocID="{7B8A7451-AF37-44EC-8564-767A5B35EDE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164F68-5029-41E0-A260-E2A9243D4F99}" type="pres">
      <dgm:prSet presAssocID="{C294AFD5-15E6-4620-930D-5BDE4132D1D5}" presName="parTxOnlySpace" presStyleCnt="0"/>
      <dgm:spPr/>
    </dgm:pt>
    <dgm:pt modelId="{A0BACE3D-FFD9-4895-A746-C9E6756C0807}" type="pres">
      <dgm:prSet presAssocID="{3E815AAE-6AB7-4D8C-B99E-DF18341AA3D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83D36C8-5DDB-4CCC-A329-FCFAC79A52D0}" type="pres">
      <dgm:prSet presAssocID="{1EECE6D5-FC46-4860-9CD6-22498978B359}" presName="parTxOnlySpace" presStyleCnt="0"/>
      <dgm:spPr/>
    </dgm:pt>
    <dgm:pt modelId="{999E5ABE-CD00-4E0A-B3FD-EE0F9B45D0EF}" type="pres">
      <dgm:prSet presAssocID="{B138B07E-0C92-4E33-AF6F-BAE71D9049D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637E6A6-C0A7-447C-967E-A02971B5F6C4}" type="pres">
      <dgm:prSet presAssocID="{75FB62BA-C492-4E0B-A068-33386135CECC}" presName="parTxOnlySpace" presStyleCnt="0"/>
      <dgm:spPr/>
    </dgm:pt>
    <dgm:pt modelId="{63B49E9E-B2E6-432C-ACE5-9FA7EEBDE9A2}" type="pres">
      <dgm:prSet presAssocID="{723B0B2B-4CD2-4F0B-A7BD-9F4D7B1DB52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C73D4D9-7DFF-4BBA-A06F-F860813712EA}" type="presOf" srcId="{7B8A7451-AF37-44EC-8564-767A5B35EDE3}" destId="{5F0077E2-EE8C-4A62-9198-611113A0F425}" srcOrd="0" destOrd="0" presId="urn:microsoft.com/office/officeart/2005/8/layout/chevron1"/>
    <dgm:cxn modelId="{78112C30-1C59-48D8-B4F8-AE055777C04F}" srcId="{A183374D-C78D-43A3-A970-7BCE64E6A380}" destId="{723B0B2B-4CD2-4F0B-A7BD-9F4D7B1DB527}" srcOrd="3" destOrd="0" parTransId="{59D5EFFC-4827-4D8D-91F6-B86896DA6CAC}" sibTransId="{A2200CB8-AEC4-4699-9B03-92814C123C6C}"/>
    <dgm:cxn modelId="{80F216F4-BCB6-46E7-ADF0-DDEFFD7B5DB4}" srcId="{A183374D-C78D-43A3-A970-7BCE64E6A380}" destId="{7B8A7451-AF37-44EC-8564-767A5B35EDE3}" srcOrd="0" destOrd="0" parTransId="{E9DF24BA-78D5-47AD-8F9F-0909E5BCC87B}" sibTransId="{C294AFD5-15E6-4620-930D-5BDE4132D1D5}"/>
    <dgm:cxn modelId="{0C461D42-5423-4C71-88CC-F4E73D4A9CDD}" type="presOf" srcId="{3E815AAE-6AB7-4D8C-B99E-DF18341AA3D9}" destId="{A0BACE3D-FFD9-4895-A746-C9E6756C0807}" srcOrd="0" destOrd="0" presId="urn:microsoft.com/office/officeart/2005/8/layout/chevron1"/>
    <dgm:cxn modelId="{DD3E080B-33E6-43CC-8997-28C19DAD16B5}" type="presOf" srcId="{B138B07E-0C92-4E33-AF6F-BAE71D9049D8}" destId="{999E5ABE-CD00-4E0A-B3FD-EE0F9B45D0EF}" srcOrd="0" destOrd="0" presId="urn:microsoft.com/office/officeart/2005/8/layout/chevron1"/>
    <dgm:cxn modelId="{E1CC8E59-1E06-4AF0-8475-4FCD7E223559}" type="presOf" srcId="{723B0B2B-4CD2-4F0B-A7BD-9F4D7B1DB527}" destId="{63B49E9E-B2E6-432C-ACE5-9FA7EEBDE9A2}" srcOrd="0" destOrd="0" presId="urn:microsoft.com/office/officeart/2005/8/layout/chevron1"/>
    <dgm:cxn modelId="{93025BD8-A6AC-4512-8377-78702A5E6D40}" srcId="{A183374D-C78D-43A3-A970-7BCE64E6A380}" destId="{B138B07E-0C92-4E33-AF6F-BAE71D9049D8}" srcOrd="2" destOrd="0" parTransId="{C560D590-CB2D-46D0-9795-D8772EF17100}" sibTransId="{75FB62BA-C492-4E0B-A068-33386135CECC}"/>
    <dgm:cxn modelId="{498F6BFE-7981-406D-81FE-272BD405F8EE}" srcId="{A183374D-C78D-43A3-A970-7BCE64E6A380}" destId="{3E815AAE-6AB7-4D8C-B99E-DF18341AA3D9}" srcOrd="1" destOrd="0" parTransId="{1C424F74-B4FF-4345-A37D-66F584835AB8}" sibTransId="{1EECE6D5-FC46-4860-9CD6-22498978B359}"/>
    <dgm:cxn modelId="{2988DDAE-E440-4F46-A609-D2985010C355}" type="presOf" srcId="{A183374D-C78D-43A3-A970-7BCE64E6A380}" destId="{DA49572B-217B-4DCB-B01E-047FB3ADD7F3}" srcOrd="0" destOrd="0" presId="urn:microsoft.com/office/officeart/2005/8/layout/chevron1"/>
    <dgm:cxn modelId="{FC8F9ACC-EC0A-4516-B1F2-9C5734010C60}" type="presParOf" srcId="{DA49572B-217B-4DCB-B01E-047FB3ADD7F3}" destId="{5F0077E2-EE8C-4A62-9198-611113A0F425}" srcOrd="0" destOrd="0" presId="urn:microsoft.com/office/officeart/2005/8/layout/chevron1"/>
    <dgm:cxn modelId="{A0C64FB6-8EC4-40D8-A5A4-689DC61A5627}" type="presParOf" srcId="{DA49572B-217B-4DCB-B01E-047FB3ADD7F3}" destId="{03164F68-5029-41E0-A260-E2A9243D4F99}" srcOrd="1" destOrd="0" presId="urn:microsoft.com/office/officeart/2005/8/layout/chevron1"/>
    <dgm:cxn modelId="{00974CFF-EB1E-4EFA-897C-F6F4F4AB04B4}" type="presParOf" srcId="{DA49572B-217B-4DCB-B01E-047FB3ADD7F3}" destId="{A0BACE3D-FFD9-4895-A746-C9E6756C0807}" srcOrd="2" destOrd="0" presId="urn:microsoft.com/office/officeart/2005/8/layout/chevron1"/>
    <dgm:cxn modelId="{07A5B680-00E3-457B-AA9D-2A85FBC8F4D4}" type="presParOf" srcId="{DA49572B-217B-4DCB-B01E-047FB3ADD7F3}" destId="{283D36C8-5DDB-4CCC-A329-FCFAC79A52D0}" srcOrd="3" destOrd="0" presId="urn:microsoft.com/office/officeart/2005/8/layout/chevron1"/>
    <dgm:cxn modelId="{795EBFB6-6DEF-4A5D-BEB6-D1282AA2A957}" type="presParOf" srcId="{DA49572B-217B-4DCB-B01E-047FB3ADD7F3}" destId="{999E5ABE-CD00-4E0A-B3FD-EE0F9B45D0EF}" srcOrd="4" destOrd="0" presId="urn:microsoft.com/office/officeart/2005/8/layout/chevron1"/>
    <dgm:cxn modelId="{5AF402FE-38A6-4ED5-81AE-F1F2957C32E3}" type="presParOf" srcId="{DA49572B-217B-4DCB-B01E-047FB3ADD7F3}" destId="{8637E6A6-C0A7-447C-967E-A02971B5F6C4}" srcOrd="5" destOrd="0" presId="urn:microsoft.com/office/officeart/2005/8/layout/chevron1"/>
    <dgm:cxn modelId="{C5590EF1-AB66-4F04-8D18-31F24D140313}" type="presParOf" srcId="{DA49572B-217B-4DCB-B01E-047FB3ADD7F3}" destId="{63B49E9E-B2E6-432C-ACE5-9FA7EEBDE9A2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18E79364-485C-4E2E-9F27-C66EEB9262E5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534F45A4-7A18-4428-B2AC-B8559A21B4FC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FB22FCAD-F17A-46F0-B4D6-E9D611223506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F030B5F4-7069-4A7C-8381-5DAA65062B89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A1862056-9954-454F-83F5-F4F451AAA23D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A1862056-9954-454F-83F5-F4F451AAA23D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077E2-EE8C-4A62-9198-611113A0F425}">
      <dsp:nvSpPr>
        <dsp:cNvPr id="0" name=""/>
        <dsp:cNvSpPr/>
      </dsp:nvSpPr>
      <dsp:spPr>
        <a:xfrm>
          <a:off x="4877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Rückblick</a:t>
          </a:r>
          <a:br>
            <a:rPr lang="de-DE" sz="2000" kern="1200" dirty="0"/>
          </a:br>
          <a:r>
            <a:rPr lang="de-DE" sz="2000" kern="1200" dirty="0"/>
            <a:t>Phase 1</a:t>
          </a:r>
        </a:p>
      </dsp:txBody>
      <dsp:txXfrm>
        <a:off x="572760" y="210081"/>
        <a:ext cx="1703651" cy="1135766"/>
      </dsp:txXfrm>
    </dsp:sp>
    <dsp:sp modelId="{A0BACE3D-FFD9-4895-A746-C9E6756C0807}">
      <dsp:nvSpPr>
        <dsp:cNvPr id="0" name=""/>
        <dsp:cNvSpPr/>
      </dsp:nvSpPr>
      <dsp:spPr>
        <a:xfrm>
          <a:off x="2560353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Veränderungen</a:t>
          </a:r>
        </a:p>
      </dsp:txBody>
      <dsp:txXfrm>
        <a:off x="3128236" y="210081"/>
        <a:ext cx="1703651" cy="1135766"/>
      </dsp:txXfrm>
    </dsp:sp>
    <dsp:sp modelId="{999E5ABE-CD00-4E0A-B3FD-EE0F9B45D0EF}">
      <dsp:nvSpPr>
        <dsp:cNvPr id="0" name=""/>
        <dsp:cNvSpPr/>
      </dsp:nvSpPr>
      <dsp:spPr>
        <a:xfrm>
          <a:off x="5115829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Fallstudie 1</a:t>
          </a:r>
        </a:p>
      </dsp:txBody>
      <dsp:txXfrm>
        <a:off x="5683712" y="210081"/>
        <a:ext cx="1703651" cy="1135766"/>
      </dsp:txXfrm>
    </dsp:sp>
    <dsp:sp modelId="{63B49E9E-B2E6-432C-ACE5-9FA7EEBDE9A2}">
      <dsp:nvSpPr>
        <dsp:cNvPr id="0" name=""/>
        <dsp:cNvSpPr/>
      </dsp:nvSpPr>
      <dsp:spPr>
        <a:xfrm>
          <a:off x="7671304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Fallstudie 2</a:t>
          </a:r>
        </a:p>
      </dsp:txBody>
      <dsp:txXfrm>
        <a:off x="8239187" y="210081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51E1-E418-4EEC-836E-5CFF5E7A6C5B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C4568-92E9-469B-8709-E97D78C050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90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80F6-1629-4183-9B8E-99B98793D212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D43BA-BF3B-4C35-86C4-88F3F3542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72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87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Anmerkung: Hier vielleicht nochmal Grafiken der gewählten Lösungen einfügen, damit Grafik reinkommt?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5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58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34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18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3044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5781737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6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5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48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1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726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67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6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943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23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497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0662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4549723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76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781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16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95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34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551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73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425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229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09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8801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3573838"/>
            <a:ext cx="3459481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3573838"/>
            <a:ext cx="3524595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3573838"/>
            <a:ext cx="3531523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92549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429878" y="184921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6067687" y="1849212"/>
            <a:ext cx="264046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8708149" y="1849212"/>
            <a:ext cx="264565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3429878" y="3556151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6067687" y="3556151"/>
            <a:ext cx="264046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8708149" y="3556151"/>
            <a:ext cx="264565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3"/>
          <p:cNvSpPr>
            <a:spLocks noGrp="1"/>
          </p:cNvSpPr>
          <p:nvPr>
            <p:ph sz="quarter" idx="22"/>
          </p:nvPr>
        </p:nvSpPr>
        <p:spPr>
          <a:xfrm>
            <a:off x="838199" y="185272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13"/>
          <p:cNvSpPr>
            <a:spLocks noGrp="1"/>
          </p:cNvSpPr>
          <p:nvPr>
            <p:ph sz="quarter" idx="23"/>
          </p:nvPr>
        </p:nvSpPr>
        <p:spPr>
          <a:xfrm>
            <a:off x="838198" y="3559660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30816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900446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99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17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673567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79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4247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139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39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098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932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05013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4633524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34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122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550706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395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31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972333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976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5259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2846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6548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01767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436787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8226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5022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49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843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9535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25896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19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6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6562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diagramData" Target="../diagrams/data1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1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diagramQuickStyle" Target="../diagrams/quickStyle1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diagramLayout" Target="../diagrams/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diagramData" Target="../diagrams/data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17" Type="http://schemas.microsoft.com/office/2007/relationships/diagramDrawing" Target="../diagrams/drawing2.xml"/><Relationship Id="rId2" Type="http://schemas.openxmlformats.org/officeDocument/2006/relationships/slideLayout" Target="../slideLayouts/slideLayout22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diagramQuickStyle" Target="../diagrams/quickStyl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diagramLayout" Target="../diagrams/layout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8" Type="http://schemas.openxmlformats.org/officeDocument/2006/relationships/diagramColors" Target="../diagrams/colors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32.xml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diagramData" Target="../diagrams/data3.xml"/><Relationship Id="rId10" Type="http://schemas.openxmlformats.org/officeDocument/2006/relationships/slideLayout" Target="../slideLayouts/slideLayout40.xml"/><Relationship Id="rId19" Type="http://schemas.microsoft.com/office/2007/relationships/diagramDrawing" Target="../diagrams/drawing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diagramData" Target="../diagrams/data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1.png"/><Relationship Id="rId17" Type="http://schemas.microsoft.com/office/2007/relationships/diagramDrawing" Target="../diagrams/drawing4.xml"/><Relationship Id="rId2" Type="http://schemas.openxmlformats.org/officeDocument/2006/relationships/slideLayout" Target="../slideLayouts/slideLayout4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5" Type="http://schemas.openxmlformats.org/officeDocument/2006/relationships/diagramQuickStyle" Target="../diagrams/quickStyl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diagramLayout" Target="../diagrams/layout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diagramData" Target="../diagrams/data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image" Target="../media/image1.png"/><Relationship Id="rId17" Type="http://schemas.microsoft.com/office/2007/relationships/diagramDrawing" Target="../diagrams/drawing5.xml"/><Relationship Id="rId2" Type="http://schemas.openxmlformats.org/officeDocument/2006/relationships/slideLayout" Target="../slideLayouts/slideLayout54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7.xml"/><Relationship Id="rId15" Type="http://schemas.openxmlformats.org/officeDocument/2006/relationships/diagramQuickStyle" Target="../diagrams/quickStyle5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diagramLayout" Target="../diagrams/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9" r:id="rId5"/>
    <p:sldLayoutId id="2147483654" r:id="rId6"/>
    <p:sldLayoutId id="2147483655" r:id="rId7"/>
    <p:sldLayoutId id="2147483651" r:id="rId8"/>
    <p:sldLayoutId id="2147483656" r:id="rId9"/>
    <p:sldLayoutId id="2147483657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4" name="Diagramm 13"/>
          <p:cNvGraphicFramePr/>
          <p:nvPr userDrawn="1">
            <p:extLst>
              <p:ext uri="{D42A27DB-BD31-4B8C-83A1-F6EECF244321}">
                <p14:modId xmlns:p14="http://schemas.microsoft.com/office/powerpoint/2010/main" val="972709699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0960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2" name="Diagramm 11"/>
          <p:cNvGraphicFramePr/>
          <p:nvPr userDrawn="1">
            <p:extLst>
              <p:ext uri="{D42A27DB-BD31-4B8C-83A1-F6EECF244321}">
                <p14:modId xmlns:p14="http://schemas.microsoft.com/office/powerpoint/2010/main" val="3809613919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482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2262264115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6962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705" r:id="rId5"/>
    <p:sldLayoutId id="214748370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1463367713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24418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1061109577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98054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Abschlusspräsentation </a:t>
            </a:r>
            <a:br>
              <a:rPr lang="de-DE" b="1" dirty="0"/>
            </a:br>
            <a:r>
              <a:rPr lang="de-DE" b="1" dirty="0"/>
              <a:t>Cloud-Projekt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Challenge 5: „User Experience“</a:t>
            </a:r>
          </a:p>
          <a:p>
            <a:r>
              <a:rPr lang="de-DE" dirty="0"/>
              <a:t>Florian Blessing, Lisa Böhler, Markus Götz, Jan Habersetzer, Wendelin Herrmann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3" y="6169353"/>
            <a:ext cx="2008262" cy="5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Fallstudie 2 – „</a:t>
            </a:r>
            <a:r>
              <a:rPr lang="de-DE" dirty="0" err="1"/>
              <a:t>Bubbles</a:t>
            </a:r>
            <a:r>
              <a:rPr lang="de-DE" dirty="0"/>
              <a:t>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04698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90" y="1508400"/>
            <a:ext cx="7672020" cy="45468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158179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 und Fazit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77845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03904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6275" y="3602038"/>
            <a:ext cx="10839450" cy="1655762"/>
          </a:xfrm>
        </p:spPr>
        <p:txBody>
          <a:bodyPr/>
          <a:lstStyle/>
          <a:p>
            <a:r>
              <a:rPr lang="de-DE" dirty="0"/>
              <a:t>Gruppenname</a:t>
            </a:r>
          </a:p>
          <a:p>
            <a:r>
              <a:rPr lang="de-DE" dirty="0"/>
              <a:t>Name1, Name2, Name3, Name4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80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796497"/>
              </p:ext>
            </p:extLst>
          </p:nvPr>
        </p:nvGraphicFramePr>
        <p:xfrm>
          <a:off x="838200" y="2651036"/>
          <a:ext cx="10515600" cy="155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06093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Rückblick Phase 1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111449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das Gesamtsystem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pic>
        <p:nvPicPr>
          <p:cNvPr id="1026" name="Picture 2" descr="https://lh6.googleusercontent.com/2S6o5AQx6RXfkgAS5D_3JmIk563-cf4efUjaD4p-8IkbB5HLGA5cSpp6AiltoR6aFKgb4ihrAwL8SEcnBptU5jt9vWoMdbutKi-SLmZuvwJsdK5J4MvVWyGCYxQD__xonL9OlBQ0Xg2v5f_ZJw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4106" r="9086" b="18842"/>
          <a:stretch/>
        </p:blipFill>
        <p:spPr bwMode="auto">
          <a:xfrm>
            <a:off x="3123875" y="1690688"/>
            <a:ext cx="5944249" cy="463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3214255" y="1819564"/>
            <a:ext cx="5735781" cy="1108361"/>
          </a:xfrm>
          <a:prstGeom prst="rect">
            <a:avLst/>
          </a:prstGeom>
          <a:noFill/>
          <a:ln w="57150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1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von Phase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157210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Veränderungen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15015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250472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Fallstudie 1 – „Explorer“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1579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14" y="1507218"/>
            <a:ext cx="7727373" cy="454551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750113887"/>
      </p:ext>
    </p:extLst>
  </p:cSld>
  <p:clrMapOvr>
    <a:masterClrMapping/>
  </p:clrMapOvr>
</p:sld>
</file>

<file path=ppt/theme/theme1.xml><?xml version="1.0" encoding="utf-8"?>
<a:theme xmlns:a="http://schemas.openxmlformats.org/drawingml/2006/main" name="Ohne 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Breitbild</PresentationFormat>
  <Paragraphs>48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Ohne Agenda</vt:lpstr>
      <vt:lpstr>Agenda 1</vt:lpstr>
      <vt:lpstr>Agenda 2</vt:lpstr>
      <vt:lpstr>Agenda 3</vt:lpstr>
      <vt:lpstr>Agenda 4</vt:lpstr>
      <vt:lpstr>1_Agenda 4</vt:lpstr>
      <vt:lpstr>Abschlusspräsentation  Cloud-Projekt</vt:lpstr>
      <vt:lpstr>AGENDA</vt:lpstr>
      <vt:lpstr>Rückblick Phase 1</vt:lpstr>
      <vt:lpstr>Einordnung in das Gesamtsystem</vt:lpstr>
      <vt:lpstr>Fazit von Phase 1</vt:lpstr>
      <vt:lpstr>Veränderungen</vt:lpstr>
      <vt:lpstr>PowerPoint-Präsentation</vt:lpstr>
      <vt:lpstr>Fallstudie 1 – „Explorer“</vt:lpstr>
      <vt:lpstr>Entwurf</vt:lpstr>
      <vt:lpstr>Fallstudie 2 – „Bubbles“</vt:lpstr>
      <vt:lpstr>Entwurf</vt:lpstr>
      <vt:lpstr>Live-Demo und Fazit</vt:lpstr>
      <vt:lpstr>PowerPoint-Präsentation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Wendelin Herrmann</dc:creator>
  <cp:lastModifiedBy>Wendelin Herrmann</cp:lastModifiedBy>
  <cp:revision>166</cp:revision>
  <dcterms:created xsi:type="dcterms:W3CDTF">2016-11-14T16:17:16Z</dcterms:created>
  <dcterms:modified xsi:type="dcterms:W3CDTF">2017-01-22T14:26:38Z</dcterms:modified>
</cp:coreProperties>
</file>