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  <p:sldMasterId id="2147483694" r:id="rId3"/>
    <p:sldMasterId id="2147483672" r:id="rId4"/>
    <p:sldMasterId id="2147483683" r:id="rId5"/>
  </p:sldMasterIdLst>
  <p:notesMasterIdLst>
    <p:notesMasterId r:id="rId34"/>
  </p:notesMasterIdLst>
  <p:handoutMasterIdLst>
    <p:handoutMasterId r:id="rId35"/>
  </p:handoutMasterIdLst>
  <p:sldIdLst>
    <p:sldId id="293" r:id="rId6"/>
    <p:sldId id="306" r:id="rId7"/>
    <p:sldId id="319" r:id="rId8"/>
    <p:sldId id="307" r:id="rId9"/>
    <p:sldId id="308" r:id="rId10"/>
    <p:sldId id="315" r:id="rId11"/>
    <p:sldId id="316" r:id="rId12"/>
    <p:sldId id="317" r:id="rId13"/>
    <p:sldId id="318" r:id="rId14"/>
    <p:sldId id="309" r:id="rId15"/>
    <p:sldId id="310" r:id="rId16"/>
    <p:sldId id="320" r:id="rId17"/>
    <p:sldId id="331" r:id="rId18"/>
    <p:sldId id="321" r:id="rId19"/>
    <p:sldId id="322" r:id="rId20"/>
    <p:sldId id="324" r:id="rId21"/>
    <p:sldId id="323" r:id="rId22"/>
    <p:sldId id="311" r:id="rId23"/>
    <p:sldId id="312" r:id="rId24"/>
    <p:sldId id="325" r:id="rId25"/>
    <p:sldId id="326" r:id="rId26"/>
    <p:sldId id="327" r:id="rId27"/>
    <p:sldId id="328" r:id="rId28"/>
    <p:sldId id="329" r:id="rId29"/>
    <p:sldId id="330" r:id="rId30"/>
    <p:sldId id="313" r:id="rId31"/>
    <p:sldId id="314" r:id="rId32"/>
    <p:sldId id="278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delin Herrmann" initials="WH" lastIdx="1" clrIdx="0">
    <p:extLst>
      <p:ext uri="{19B8F6BF-5375-455C-9EA6-DF929625EA0E}">
        <p15:presenceInfo xmlns:p15="http://schemas.microsoft.com/office/powerpoint/2012/main" userId="8f3864af745fc1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E3E"/>
    <a:srgbClr val="E7E6E6"/>
    <a:srgbClr val="9A2120"/>
    <a:srgbClr val="A6A6A6"/>
    <a:srgbClr val="971917"/>
    <a:srgbClr val="971918"/>
    <a:srgbClr val="383838"/>
    <a:srgbClr val="454545"/>
    <a:srgbClr val="3A3A3A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84075" autoAdjust="0"/>
  </p:normalViewPr>
  <p:slideViewPr>
    <p:cSldViewPr snapToGrid="0">
      <p:cViewPr varScale="1">
        <p:scale>
          <a:sx n="92" d="100"/>
          <a:sy n="92" d="100"/>
        </p:scale>
        <p:origin x="420" y="96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Einordnung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Ausblick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Systementwurf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DCCC4955-40A3-45B9-A356-D8F9A19CF521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UX Entwicklung</a:t>
          </a:r>
        </a:p>
      </dgm:t>
    </dgm:pt>
    <dgm:pt modelId="{9451B6CA-DF5F-42B9-9145-57A67BECB728}" type="parTrans" cxnId="{DD324545-A34A-4142-98E8-4920D4C782FB}">
      <dgm:prSet/>
      <dgm:spPr/>
      <dgm:t>
        <a:bodyPr/>
        <a:lstStyle/>
        <a:p>
          <a:endParaRPr lang="de-DE"/>
        </a:p>
      </dgm:t>
    </dgm:pt>
    <dgm:pt modelId="{847CAA7A-0133-4147-84B7-998E29533329}" type="sibTrans" cxnId="{DD324545-A34A-4142-98E8-4920D4C782FB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18E79364-485C-4E2E-9F27-C66EEB9262E5}" type="pres">
      <dgm:prSet presAssocID="{DCCC4955-40A3-45B9-A356-D8F9A19CF52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EEFDDE7-C88A-4E09-AAD3-1CD236E2A8DD}" type="pres">
      <dgm:prSet presAssocID="{847CAA7A-0133-4147-84B7-998E29533329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DD324545-A34A-4142-98E8-4920D4C782FB}" srcId="{43E2B7A1-61E9-401B-A103-35447287B830}" destId="{DCCC4955-40A3-45B9-A356-D8F9A19CF521}" srcOrd="2" destOrd="0" parTransId="{9451B6CA-DF5F-42B9-9145-57A67BECB728}" sibTransId="{847CAA7A-0133-4147-84B7-998E29533329}"/>
    <dgm:cxn modelId="{8EB2EF4A-CD1C-4CA3-A50A-8C881E6C78A9}" type="presOf" srcId="{722F3EE7-F1ED-4747-BABE-D5193433A6C2}" destId="{7FAAC15B-B09D-4273-B8BB-7AA09C9943EB}" srcOrd="0" destOrd="0" presId="urn:microsoft.com/office/officeart/2005/8/layout/chevron1"/>
    <dgm:cxn modelId="{03D70354-D445-4D6D-B914-1C599389A667}" type="presOf" srcId="{143DE9F6-9345-4FC5-BDE1-871FE991D82A}" destId="{4ECCB1E8-A330-477B-920F-3C5B7E51EA28}" srcOrd="0" destOrd="0" presId="urn:microsoft.com/office/officeart/2005/8/layout/chevron1"/>
    <dgm:cxn modelId="{076778DA-C266-45F1-8BD2-37DFC97A0F7F}" type="presOf" srcId="{D1D8320B-91D2-4486-9399-1F09FB851A26}" destId="{0B9EDCF6-A386-4969-BCE7-DF6F75AF55A9}" srcOrd="0" destOrd="0" presId="urn:microsoft.com/office/officeart/2005/8/layout/chevron1"/>
    <dgm:cxn modelId="{F1BF83E2-4BEF-4E81-9F33-F761F1B4EAF6}" type="presOf" srcId="{DCCC4955-40A3-45B9-A356-D8F9A19CF521}" destId="{18E79364-485C-4E2E-9F27-C66EEB9262E5}" srcOrd="0" destOrd="0" presId="urn:microsoft.com/office/officeart/2005/8/layout/chevron1"/>
    <dgm:cxn modelId="{DCA339E9-DC34-44B8-95E2-671C252A8FB5}" type="presOf" srcId="{43E2B7A1-61E9-401B-A103-35447287B830}" destId="{364A076C-A699-46C5-9AEC-AB4BCAB43E30}" srcOrd="0" destOrd="0" presId="urn:microsoft.com/office/officeart/2005/8/layout/chevron1"/>
    <dgm:cxn modelId="{E2111D49-2BCB-4499-80D5-471768C74171}" type="presParOf" srcId="{364A076C-A699-46C5-9AEC-AB4BCAB43E30}" destId="{7FAAC15B-B09D-4273-B8BB-7AA09C9943EB}" srcOrd="0" destOrd="0" presId="urn:microsoft.com/office/officeart/2005/8/layout/chevron1"/>
    <dgm:cxn modelId="{B395AC1E-2B1A-43AB-8ABA-F1B125B49E96}" type="presParOf" srcId="{364A076C-A699-46C5-9AEC-AB4BCAB43E30}" destId="{72E59707-FD57-4ACB-ABFC-B168665EEEAF}" srcOrd="1" destOrd="0" presId="urn:microsoft.com/office/officeart/2005/8/layout/chevron1"/>
    <dgm:cxn modelId="{42008BE1-4C43-4A03-B03F-B54DDC51C308}" type="presParOf" srcId="{364A076C-A699-46C5-9AEC-AB4BCAB43E30}" destId="{4ECCB1E8-A330-477B-920F-3C5B7E51EA28}" srcOrd="2" destOrd="0" presId="urn:microsoft.com/office/officeart/2005/8/layout/chevron1"/>
    <dgm:cxn modelId="{28F3B39F-9BB2-4FEA-B276-F002A3950DA6}" type="presParOf" srcId="{364A076C-A699-46C5-9AEC-AB4BCAB43E30}" destId="{98146009-2A22-4FEC-9108-615C7474B136}" srcOrd="3" destOrd="0" presId="urn:microsoft.com/office/officeart/2005/8/layout/chevron1"/>
    <dgm:cxn modelId="{60BF8AC2-D986-4C55-A4A6-77DC43A82AF2}" type="presParOf" srcId="{364A076C-A699-46C5-9AEC-AB4BCAB43E30}" destId="{18E79364-485C-4E2E-9F27-C66EEB9262E5}" srcOrd="4" destOrd="0" presId="urn:microsoft.com/office/officeart/2005/8/layout/chevron1"/>
    <dgm:cxn modelId="{FCC586FB-5244-491C-8DB0-3B34CF5E5558}" type="presParOf" srcId="{364A076C-A699-46C5-9AEC-AB4BCAB43E30}" destId="{7EEFDDE7-C88A-4E09-AAD3-1CD236E2A8DD}" srcOrd="5" destOrd="0" presId="urn:microsoft.com/office/officeart/2005/8/layout/chevron1"/>
    <dgm:cxn modelId="{18842EAF-2AF1-4982-9C99-28EA286B38EB}" type="presParOf" srcId="{364A076C-A699-46C5-9AEC-AB4BCAB43E30}" destId="{0B9EDCF6-A386-4969-BCE7-DF6F75AF55A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Einordnung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Ausblick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Systementwurf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UX Entwicklung</a:t>
          </a:r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7D1E9E39-B434-4F2E-851A-3BD2BD3AA327}" type="presOf" srcId="{143DE9F6-9345-4FC5-BDE1-871FE991D82A}" destId="{4ECCB1E8-A330-477B-920F-3C5B7E51EA28}" srcOrd="0" destOrd="0" presId="urn:microsoft.com/office/officeart/2005/8/layout/chevron1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4508BC78-4DDA-4AA2-9305-0AAD624F732B}" type="presOf" srcId="{43E2B7A1-61E9-401B-A103-35447287B830}" destId="{364A076C-A699-46C5-9AEC-AB4BCAB43E30}" srcOrd="0" destOrd="0" presId="urn:microsoft.com/office/officeart/2005/8/layout/chevron1"/>
    <dgm:cxn modelId="{647B2181-3BE6-4ADF-AE8A-215E5DC76A09}" type="presOf" srcId="{722F3EE7-F1ED-4747-BABE-D5193433A6C2}" destId="{7FAAC15B-B09D-4273-B8BB-7AA09C9943EB}" srcOrd="0" destOrd="0" presId="urn:microsoft.com/office/officeart/2005/8/layout/chevron1"/>
    <dgm:cxn modelId="{B63724F5-481D-4F4F-A101-D008EAE332F6}" type="presOf" srcId="{0BC02535-0328-4002-A3FB-B8A773D0846A}" destId="{B1AEBFC2-1EB2-48B2-961A-D6D324320C6D}" srcOrd="0" destOrd="0" presId="urn:microsoft.com/office/officeart/2005/8/layout/chevron1"/>
    <dgm:cxn modelId="{723F4FFD-8F38-4C30-BC04-8B2208C6CC21}" type="presOf" srcId="{D1D8320B-91D2-4486-9399-1F09FB851A26}" destId="{0B9EDCF6-A386-4969-BCE7-DF6F75AF55A9}" srcOrd="0" destOrd="0" presId="urn:microsoft.com/office/officeart/2005/8/layout/chevron1"/>
    <dgm:cxn modelId="{2498664A-AC63-42DC-B569-007B58BFBEF5}" type="presParOf" srcId="{364A076C-A699-46C5-9AEC-AB4BCAB43E30}" destId="{7FAAC15B-B09D-4273-B8BB-7AA09C9943EB}" srcOrd="0" destOrd="0" presId="urn:microsoft.com/office/officeart/2005/8/layout/chevron1"/>
    <dgm:cxn modelId="{21718BEF-CB92-4ACF-8657-9103B90BB3EC}" type="presParOf" srcId="{364A076C-A699-46C5-9AEC-AB4BCAB43E30}" destId="{72E59707-FD57-4ACB-ABFC-B168665EEEAF}" srcOrd="1" destOrd="0" presId="urn:microsoft.com/office/officeart/2005/8/layout/chevron1"/>
    <dgm:cxn modelId="{00F125B1-0BE4-4AE3-BD87-96274AB6A329}" type="presParOf" srcId="{364A076C-A699-46C5-9AEC-AB4BCAB43E30}" destId="{4ECCB1E8-A330-477B-920F-3C5B7E51EA28}" srcOrd="2" destOrd="0" presId="urn:microsoft.com/office/officeart/2005/8/layout/chevron1"/>
    <dgm:cxn modelId="{8CFE7D34-9B35-4605-898C-B2C2BEFE80FD}" type="presParOf" srcId="{364A076C-A699-46C5-9AEC-AB4BCAB43E30}" destId="{98146009-2A22-4FEC-9108-615C7474B136}" srcOrd="3" destOrd="0" presId="urn:microsoft.com/office/officeart/2005/8/layout/chevron1"/>
    <dgm:cxn modelId="{34998C66-8D2D-441B-9ADC-D8E6834AAC49}" type="presParOf" srcId="{364A076C-A699-46C5-9AEC-AB4BCAB43E30}" destId="{B1AEBFC2-1EB2-48B2-961A-D6D324320C6D}" srcOrd="4" destOrd="0" presId="urn:microsoft.com/office/officeart/2005/8/layout/chevron1"/>
    <dgm:cxn modelId="{6FAB0B34-BAEC-496C-A1A5-EE776F48CB8C}" type="presParOf" srcId="{364A076C-A699-46C5-9AEC-AB4BCAB43E30}" destId="{B5ABA100-E920-4135-A5EB-E71221B3A8C4}" srcOrd="5" destOrd="0" presId="urn:microsoft.com/office/officeart/2005/8/layout/chevron1"/>
    <dgm:cxn modelId="{FB4AA929-1F76-4431-96ED-0EAAFB393155}" type="presParOf" srcId="{364A076C-A699-46C5-9AEC-AB4BCAB43E30}" destId="{0B9EDCF6-A386-4969-BCE7-DF6F75AF55A9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Einordnung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Ausblick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Systementwurf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UX Entwicklung</a:t>
          </a:r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D7D6231A-77C7-4088-A635-7042E86FB4DC}" type="presOf" srcId="{0BC02535-0328-4002-A3FB-B8A773D0846A}" destId="{B1AEBFC2-1EB2-48B2-961A-D6D324320C6D}" srcOrd="0" destOrd="0" presId="urn:microsoft.com/office/officeart/2005/8/layout/chevron1"/>
    <dgm:cxn modelId="{22D5F71A-0DEC-4648-AF93-ADEBE10A9CF1}" type="presOf" srcId="{43E2B7A1-61E9-401B-A103-35447287B830}" destId="{364A076C-A699-46C5-9AEC-AB4BCAB43E30}" srcOrd="0" destOrd="0" presId="urn:microsoft.com/office/officeart/2005/8/layout/chevron1"/>
    <dgm:cxn modelId="{B93FC722-EDDF-4376-B1FD-B2E7E10DE620}" type="presOf" srcId="{D1D8320B-91D2-4486-9399-1F09FB851A26}" destId="{0B9EDCF6-A386-4969-BCE7-DF6F75AF55A9}" srcOrd="0" destOrd="0" presId="urn:microsoft.com/office/officeart/2005/8/layout/chevron1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382E9741-4208-4BE4-8B44-4F032EC3EB9B}" type="presOf" srcId="{143DE9F6-9345-4FC5-BDE1-871FE991D82A}" destId="{4ECCB1E8-A330-477B-920F-3C5B7E51EA28}" srcOrd="0" destOrd="0" presId="urn:microsoft.com/office/officeart/2005/8/layout/chevron1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25A04243-7C61-4D55-861D-A7FB1DCC04AC}" type="presOf" srcId="{722F3EE7-F1ED-4747-BABE-D5193433A6C2}" destId="{7FAAC15B-B09D-4273-B8BB-7AA09C9943EB}" srcOrd="0" destOrd="0" presId="urn:microsoft.com/office/officeart/2005/8/layout/chevron1"/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D4BEE5A4-967C-4231-8E6E-0FF93A992939}" type="presParOf" srcId="{364A076C-A699-46C5-9AEC-AB4BCAB43E30}" destId="{7FAAC15B-B09D-4273-B8BB-7AA09C9943EB}" srcOrd="0" destOrd="0" presId="urn:microsoft.com/office/officeart/2005/8/layout/chevron1"/>
    <dgm:cxn modelId="{3E0B1D06-4E64-4648-BB86-1B38BDE66C35}" type="presParOf" srcId="{364A076C-A699-46C5-9AEC-AB4BCAB43E30}" destId="{72E59707-FD57-4ACB-ABFC-B168665EEEAF}" srcOrd="1" destOrd="0" presId="urn:microsoft.com/office/officeart/2005/8/layout/chevron1"/>
    <dgm:cxn modelId="{14CA14B0-DDC4-4A79-9FA4-7B9B4E292E0C}" type="presParOf" srcId="{364A076C-A699-46C5-9AEC-AB4BCAB43E30}" destId="{4ECCB1E8-A330-477B-920F-3C5B7E51EA28}" srcOrd="2" destOrd="0" presId="urn:microsoft.com/office/officeart/2005/8/layout/chevron1"/>
    <dgm:cxn modelId="{9B0FC97C-A47E-4FA1-ADC9-1AE5FA664C6A}" type="presParOf" srcId="{364A076C-A699-46C5-9AEC-AB4BCAB43E30}" destId="{98146009-2A22-4FEC-9108-615C7474B136}" srcOrd="3" destOrd="0" presId="urn:microsoft.com/office/officeart/2005/8/layout/chevron1"/>
    <dgm:cxn modelId="{14ABDFA7-1AB0-4057-A00D-D50D1DC7D464}" type="presParOf" srcId="{364A076C-A699-46C5-9AEC-AB4BCAB43E30}" destId="{B1AEBFC2-1EB2-48B2-961A-D6D324320C6D}" srcOrd="4" destOrd="0" presId="urn:microsoft.com/office/officeart/2005/8/layout/chevron1"/>
    <dgm:cxn modelId="{DAAE2229-7351-4489-BAFF-7B778DA15B62}" type="presParOf" srcId="{364A076C-A699-46C5-9AEC-AB4BCAB43E30}" destId="{B5ABA100-E920-4135-A5EB-E71221B3A8C4}" srcOrd="5" destOrd="0" presId="urn:microsoft.com/office/officeart/2005/8/layout/chevron1"/>
    <dgm:cxn modelId="{F57A1524-BC12-47B6-A88A-B55C0B2ABE86}" type="presParOf" srcId="{364A076C-A699-46C5-9AEC-AB4BCAB43E30}" destId="{0B9EDCF6-A386-4969-BCE7-DF6F75AF55A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Einordnung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Ausblick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Systementwurf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UX Entwicklung</a:t>
          </a:r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F1A5909-E60B-4A64-BACE-6DFD7ACCF647}" type="presOf" srcId="{D1D8320B-91D2-4486-9399-1F09FB851A26}" destId="{0B9EDCF6-A386-4969-BCE7-DF6F75AF55A9}" srcOrd="0" destOrd="0" presId="urn:microsoft.com/office/officeart/2005/8/layout/chevron1"/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9D644E1D-8046-483A-9C8C-A2EFE5F6CAF3}" type="presOf" srcId="{0BC02535-0328-4002-A3FB-B8A773D0846A}" destId="{B1AEBFC2-1EB2-48B2-961A-D6D324320C6D}" srcOrd="0" destOrd="0" presId="urn:microsoft.com/office/officeart/2005/8/layout/chevron1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057F6079-FCF4-450D-82A5-22EA1F020830}" type="presOf" srcId="{43E2B7A1-61E9-401B-A103-35447287B830}" destId="{364A076C-A699-46C5-9AEC-AB4BCAB43E30}" srcOrd="0" destOrd="0" presId="urn:microsoft.com/office/officeart/2005/8/layout/chevron1"/>
    <dgm:cxn modelId="{E84EBA85-7B2F-448C-90A8-BEB4652EAB87}" type="presOf" srcId="{143DE9F6-9345-4FC5-BDE1-871FE991D82A}" destId="{4ECCB1E8-A330-477B-920F-3C5B7E51EA28}" srcOrd="0" destOrd="0" presId="urn:microsoft.com/office/officeart/2005/8/layout/chevron1"/>
    <dgm:cxn modelId="{3F006EC0-C637-40E7-8085-7509C04A20A6}" type="presOf" srcId="{722F3EE7-F1ED-4747-BABE-D5193433A6C2}" destId="{7FAAC15B-B09D-4273-B8BB-7AA09C9943EB}" srcOrd="0" destOrd="0" presId="urn:microsoft.com/office/officeart/2005/8/layout/chevron1"/>
    <dgm:cxn modelId="{FE04B7CC-42D3-418A-954F-E462A4A82831}" type="presParOf" srcId="{364A076C-A699-46C5-9AEC-AB4BCAB43E30}" destId="{7FAAC15B-B09D-4273-B8BB-7AA09C9943EB}" srcOrd="0" destOrd="0" presId="urn:microsoft.com/office/officeart/2005/8/layout/chevron1"/>
    <dgm:cxn modelId="{E25CC40F-24FF-4D86-8ABA-747603B60535}" type="presParOf" srcId="{364A076C-A699-46C5-9AEC-AB4BCAB43E30}" destId="{72E59707-FD57-4ACB-ABFC-B168665EEEAF}" srcOrd="1" destOrd="0" presId="urn:microsoft.com/office/officeart/2005/8/layout/chevron1"/>
    <dgm:cxn modelId="{788D0B31-E69C-4EE6-B9BB-A453D80154DB}" type="presParOf" srcId="{364A076C-A699-46C5-9AEC-AB4BCAB43E30}" destId="{4ECCB1E8-A330-477B-920F-3C5B7E51EA28}" srcOrd="2" destOrd="0" presId="urn:microsoft.com/office/officeart/2005/8/layout/chevron1"/>
    <dgm:cxn modelId="{9FF21804-F291-4359-A70A-AEB959A9E31C}" type="presParOf" srcId="{364A076C-A699-46C5-9AEC-AB4BCAB43E30}" destId="{98146009-2A22-4FEC-9108-615C7474B136}" srcOrd="3" destOrd="0" presId="urn:microsoft.com/office/officeart/2005/8/layout/chevron1"/>
    <dgm:cxn modelId="{F46940E5-D5CE-43C5-A2C4-12BCB385EFE2}" type="presParOf" srcId="{364A076C-A699-46C5-9AEC-AB4BCAB43E30}" destId="{B1AEBFC2-1EB2-48B2-961A-D6D324320C6D}" srcOrd="4" destOrd="0" presId="urn:microsoft.com/office/officeart/2005/8/layout/chevron1"/>
    <dgm:cxn modelId="{65BA2227-9261-4BF7-8D6D-1EE23D92410B}" type="presParOf" srcId="{364A076C-A699-46C5-9AEC-AB4BCAB43E30}" destId="{B5ABA100-E920-4135-A5EB-E71221B3A8C4}" srcOrd="5" destOrd="0" presId="urn:microsoft.com/office/officeart/2005/8/layout/chevron1"/>
    <dgm:cxn modelId="{94C4D6CE-A727-427C-A3FE-983DB8E5DAE8}" type="presParOf" srcId="{364A076C-A699-46C5-9AEC-AB4BCAB43E30}" destId="{0B9EDCF6-A386-4969-BCE7-DF6F75AF55A9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83374D-C78D-43A3-A970-7BCE64E6A38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8A7451-AF37-44EC-8564-767A5B35EDE3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Einordnung</a:t>
          </a:r>
        </a:p>
      </dgm:t>
    </dgm:pt>
    <dgm:pt modelId="{E9DF24BA-78D5-47AD-8F9F-0909E5BCC87B}" type="parTrans" cxnId="{80F216F4-BCB6-46E7-ADF0-DDEFFD7B5DB4}">
      <dgm:prSet/>
      <dgm:spPr/>
      <dgm:t>
        <a:bodyPr/>
        <a:lstStyle/>
        <a:p>
          <a:endParaRPr lang="de-DE"/>
        </a:p>
      </dgm:t>
    </dgm:pt>
    <dgm:pt modelId="{C294AFD5-15E6-4620-930D-5BDE4132D1D5}" type="sibTrans" cxnId="{80F216F4-BCB6-46E7-ADF0-DDEFFD7B5DB4}">
      <dgm:prSet/>
      <dgm:spPr/>
      <dgm:t>
        <a:bodyPr/>
        <a:lstStyle/>
        <a:p>
          <a:endParaRPr lang="de-DE"/>
        </a:p>
      </dgm:t>
    </dgm:pt>
    <dgm:pt modelId="{3E815AAE-6AB7-4D8C-B99E-DF18341AA3D9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Systementwurf</a:t>
          </a:r>
        </a:p>
      </dgm:t>
    </dgm:pt>
    <dgm:pt modelId="{1C424F74-B4FF-4345-A37D-66F584835AB8}" type="parTrans" cxnId="{498F6BFE-7981-406D-81FE-272BD405F8EE}">
      <dgm:prSet/>
      <dgm:spPr/>
      <dgm:t>
        <a:bodyPr/>
        <a:lstStyle/>
        <a:p>
          <a:endParaRPr lang="de-DE"/>
        </a:p>
      </dgm:t>
    </dgm:pt>
    <dgm:pt modelId="{1EECE6D5-FC46-4860-9CD6-22498978B359}" type="sibTrans" cxnId="{498F6BFE-7981-406D-81FE-272BD405F8EE}">
      <dgm:prSet/>
      <dgm:spPr/>
      <dgm:t>
        <a:bodyPr/>
        <a:lstStyle/>
        <a:p>
          <a:endParaRPr lang="de-DE"/>
        </a:p>
      </dgm:t>
    </dgm:pt>
    <dgm:pt modelId="{B138B07E-0C92-4E33-AF6F-BAE71D9049D8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UX Entwicklung</a:t>
          </a:r>
        </a:p>
      </dgm:t>
    </dgm:pt>
    <dgm:pt modelId="{C560D590-CB2D-46D0-9795-D8772EF17100}" type="parTrans" cxnId="{93025BD8-A6AC-4512-8377-78702A5E6D40}">
      <dgm:prSet/>
      <dgm:spPr/>
      <dgm:t>
        <a:bodyPr/>
        <a:lstStyle/>
        <a:p>
          <a:endParaRPr lang="de-DE"/>
        </a:p>
      </dgm:t>
    </dgm:pt>
    <dgm:pt modelId="{75FB62BA-C492-4E0B-A068-33386135CECC}" type="sibTrans" cxnId="{93025BD8-A6AC-4512-8377-78702A5E6D40}">
      <dgm:prSet/>
      <dgm:spPr/>
      <dgm:t>
        <a:bodyPr/>
        <a:lstStyle/>
        <a:p>
          <a:endParaRPr lang="de-DE"/>
        </a:p>
      </dgm:t>
    </dgm:pt>
    <dgm:pt modelId="{723B0B2B-4CD2-4F0B-A7BD-9F4D7B1DB527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Ausblick</a:t>
          </a:r>
        </a:p>
      </dgm:t>
    </dgm:pt>
    <dgm:pt modelId="{59D5EFFC-4827-4D8D-91F6-B86896DA6CAC}" type="parTrans" cxnId="{78112C30-1C59-48D8-B4F8-AE055777C04F}">
      <dgm:prSet/>
      <dgm:spPr/>
      <dgm:t>
        <a:bodyPr/>
        <a:lstStyle/>
        <a:p>
          <a:endParaRPr lang="de-DE"/>
        </a:p>
      </dgm:t>
    </dgm:pt>
    <dgm:pt modelId="{A2200CB8-AEC4-4699-9B03-92814C123C6C}" type="sibTrans" cxnId="{78112C30-1C59-48D8-B4F8-AE055777C04F}">
      <dgm:prSet/>
      <dgm:spPr/>
      <dgm:t>
        <a:bodyPr/>
        <a:lstStyle/>
        <a:p>
          <a:endParaRPr lang="de-DE"/>
        </a:p>
      </dgm:t>
    </dgm:pt>
    <dgm:pt modelId="{DA49572B-217B-4DCB-B01E-047FB3ADD7F3}" type="pres">
      <dgm:prSet presAssocID="{A183374D-C78D-43A3-A970-7BCE64E6A380}" presName="Name0" presStyleCnt="0">
        <dgm:presLayoutVars>
          <dgm:dir/>
          <dgm:animLvl val="lvl"/>
          <dgm:resizeHandles val="exact"/>
        </dgm:presLayoutVars>
      </dgm:prSet>
      <dgm:spPr/>
    </dgm:pt>
    <dgm:pt modelId="{5F0077E2-EE8C-4A62-9198-611113A0F425}" type="pres">
      <dgm:prSet presAssocID="{7B8A7451-AF37-44EC-8564-767A5B35EDE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3164F68-5029-41E0-A260-E2A9243D4F99}" type="pres">
      <dgm:prSet presAssocID="{C294AFD5-15E6-4620-930D-5BDE4132D1D5}" presName="parTxOnlySpace" presStyleCnt="0"/>
      <dgm:spPr/>
    </dgm:pt>
    <dgm:pt modelId="{A0BACE3D-FFD9-4895-A746-C9E6756C0807}" type="pres">
      <dgm:prSet presAssocID="{3E815AAE-6AB7-4D8C-B99E-DF18341AA3D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83D36C8-5DDB-4CCC-A329-FCFAC79A52D0}" type="pres">
      <dgm:prSet presAssocID="{1EECE6D5-FC46-4860-9CD6-22498978B359}" presName="parTxOnlySpace" presStyleCnt="0"/>
      <dgm:spPr/>
    </dgm:pt>
    <dgm:pt modelId="{999E5ABE-CD00-4E0A-B3FD-EE0F9B45D0EF}" type="pres">
      <dgm:prSet presAssocID="{B138B07E-0C92-4E33-AF6F-BAE71D9049D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637E6A6-C0A7-447C-967E-A02971B5F6C4}" type="pres">
      <dgm:prSet presAssocID="{75FB62BA-C492-4E0B-A068-33386135CECC}" presName="parTxOnlySpace" presStyleCnt="0"/>
      <dgm:spPr/>
    </dgm:pt>
    <dgm:pt modelId="{63B49E9E-B2E6-432C-ACE5-9FA7EEBDE9A2}" type="pres">
      <dgm:prSet presAssocID="{723B0B2B-4CD2-4F0B-A7BD-9F4D7B1DB52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D3E080B-33E6-43CC-8997-28C19DAD16B5}" type="presOf" srcId="{B138B07E-0C92-4E33-AF6F-BAE71D9049D8}" destId="{999E5ABE-CD00-4E0A-B3FD-EE0F9B45D0EF}" srcOrd="0" destOrd="0" presId="urn:microsoft.com/office/officeart/2005/8/layout/chevron1"/>
    <dgm:cxn modelId="{78112C30-1C59-48D8-B4F8-AE055777C04F}" srcId="{A183374D-C78D-43A3-A970-7BCE64E6A380}" destId="{723B0B2B-4CD2-4F0B-A7BD-9F4D7B1DB527}" srcOrd="3" destOrd="0" parTransId="{59D5EFFC-4827-4D8D-91F6-B86896DA6CAC}" sibTransId="{A2200CB8-AEC4-4699-9B03-92814C123C6C}"/>
    <dgm:cxn modelId="{0C461D42-5423-4C71-88CC-F4E73D4A9CDD}" type="presOf" srcId="{3E815AAE-6AB7-4D8C-B99E-DF18341AA3D9}" destId="{A0BACE3D-FFD9-4895-A746-C9E6756C0807}" srcOrd="0" destOrd="0" presId="urn:microsoft.com/office/officeart/2005/8/layout/chevron1"/>
    <dgm:cxn modelId="{E1CC8E59-1E06-4AF0-8475-4FCD7E223559}" type="presOf" srcId="{723B0B2B-4CD2-4F0B-A7BD-9F4D7B1DB527}" destId="{63B49E9E-B2E6-432C-ACE5-9FA7EEBDE9A2}" srcOrd="0" destOrd="0" presId="urn:microsoft.com/office/officeart/2005/8/layout/chevron1"/>
    <dgm:cxn modelId="{2988DDAE-E440-4F46-A609-D2985010C355}" type="presOf" srcId="{A183374D-C78D-43A3-A970-7BCE64E6A380}" destId="{DA49572B-217B-4DCB-B01E-047FB3ADD7F3}" srcOrd="0" destOrd="0" presId="urn:microsoft.com/office/officeart/2005/8/layout/chevron1"/>
    <dgm:cxn modelId="{93025BD8-A6AC-4512-8377-78702A5E6D40}" srcId="{A183374D-C78D-43A3-A970-7BCE64E6A380}" destId="{B138B07E-0C92-4E33-AF6F-BAE71D9049D8}" srcOrd="2" destOrd="0" parTransId="{C560D590-CB2D-46D0-9795-D8772EF17100}" sibTransId="{75FB62BA-C492-4E0B-A068-33386135CECC}"/>
    <dgm:cxn modelId="{FC73D4D9-7DFF-4BBA-A06F-F860813712EA}" type="presOf" srcId="{7B8A7451-AF37-44EC-8564-767A5B35EDE3}" destId="{5F0077E2-EE8C-4A62-9198-611113A0F425}" srcOrd="0" destOrd="0" presId="urn:microsoft.com/office/officeart/2005/8/layout/chevron1"/>
    <dgm:cxn modelId="{80F216F4-BCB6-46E7-ADF0-DDEFFD7B5DB4}" srcId="{A183374D-C78D-43A3-A970-7BCE64E6A380}" destId="{7B8A7451-AF37-44EC-8564-767A5B35EDE3}" srcOrd="0" destOrd="0" parTransId="{E9DF24BA-78D5-47AD-8F9F-0909E5BCC87B}" sibTransId="{C294AFD5-15E6-4620-930D-5BDE4132D1D5}"/>
    <dgm:cxn modelId="{498F6BFE-7981-406D-81FE-272BD405F8EE}" srcId="{A183374D-C78D-43A3-A970-7BCE64E6A380}" destId="{3E815AAE-6AB7-4D8C-B99E-DF18341AA3D9}" srcOrd="1" destOrd="0" parTransId="{1C424F74-B4FF-4345-A37D-66F584835AB8}" sibTransId="{1EECE6D5-FC46-4860-9CD6-22498978B359}"/>
    <dgm:cxn modelId="{FC8F9ACC-EC0A-4516-B1F2-9C5734010C60}" type="presParOf" srcId="{DA49572B-217B-4DCB-B01E-047FB3ADD7F3}" destId="{5F0077E2-EE8C-4A62-9198-611113A0F425}" srcOrd="0" destOrd="0" presId="urn:microsoft.com/office/officeart/2005/8/layout/chevron1"/>
    <dgm:cxn modelId="{A0C64FB6-8EC4-40D8-A5A4-689DC61A5627}" type="presParOf" srcId="{DA49572B-217B-4DCB-B01E-047FB3ADD7F3}" destId="{03164F68-5029-41E0-A260-E2A9243D4F99}" srcOrd="1" destOrd="0" presId="urn:microsoft.com/office/officeart/2005/8/layout/chevron1"/>
    <dgm:cxn modelId="{00974CFF-EB1E-4EFA-897C-F6F4F4AB04B4}" type="presParOf" srcId="{DA49572B-217B-4DCB-B01E-047FB3ADD7F3}" destId="{A0BACE3D-FFD9-4895-A746-C9E6756C0807}" srcOrd="2" destOrd="0" presId="urn:microsoft.com/office/officeart/2005/8/layout/chevron1"/>
    <dgm:cxn modelId="{07A5B680-00E3-457B-AA9D-2A85FBC8F4D4}" type="presParOf" srcId="{DA49572B-217B-4DCB-B01E-047FB3ADD7F3}" destId="{283D36C8-5DDB-4CCC-A329-FCFAC79A52D0}" srcOrd="3" destOrd="0" presId="urn:microsoft.com/office/officeart/2005/8/layout/chevron1"/>
    <dgm:cxn modelId="{795EBFB6-6DEF-4A5D-BEB6-D1282AA2A957}" type="presParOf" srcId="{DA49572B-217B-4DCB-B01E-047FB3ADD7F3}" destId="{999E5ABE-CD00-4E0A-B3FD-EE0F9B45D0EF}" srcOrd="4" destOrd="0" presId="urn:microsoft.com/office/officeart/2005/8/layout/chevron1"/>
    <dgm:cxn modelId="{5AF402FE-38A6-4ED5-81AE-F1F2957C32E3}" type="presParOf" srcId="{DA49572B-217B-4DCB-B01E-047FB3ADD7F3}" destId="{8637E6A6-C0A7-447C-967E-A02971B5F6C4}" srcOrd="5" destOrd="0" presId="urn:microsoft.com/office/officeart/2005/8/layout/chevron1"/>
    <dgm:cxn modelId="{C5590EF1-AB66-4F04-8D18-31F24D140313}" type="presParOf" srcId="{DA49572B-217B-4DCB-B01E-047FB3ADD7F3}" destId="{63B49E9E-B2E6-432C-ACE5-9FA7EEBDE9A2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DF6689-BDF7-4F6D-ADF0-FAF0F7C926C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8BF49DA-2B26-4072-94C7-13427CB899D6}">
      <dgm:prSet phldrT="[Text]"/>
      <dgm:spPr>
        <a:solidFill>
          <a:srgbClr val="3E3E3E"/>
        </a:solidFill>
        <a:ln>
          <a:solidFill>
            <a:srgbClr val="3E3E3E"/>
          </a:solidFill>
        </a:ln>
      </dgm:spPr>
      <dgm:t>
        <a:bodyPr/>
        <a:lstStyle/>
        <a:p>
          <a:r>
            <a:rPr lang="de-DE" dirty="0"/>
            <a:t> </a:t>
          </a:r>
        </a:p>
      </dgm:t>
    </dgm:pt>
    <dgm:pt modelId="{BFC0B422-E423-4E94-9E8F-5ED96BBFA4C7}" type="parTrans" cxnId="{23DA477C-6116-49F7-8CA8-BE3C1CA7939E}">
      <dgm:prSet/>
      <dgm:spPr/>
      <dgm:t>
        <a:bodyPr/>
        <a:lstStyle/>
        <a:p>
          <a:endParaRPr lang="de-DE"/>
        </a:p>
      </dgm:t>
    </dgm:pt>
    <dgm:pt modelId="{D73ADB38-A2A5-457A-9E12-55E14981C10A}" type="sibTrans" cxnId="{23DA477C-6116-49F7-8CA8-BE3C1CA7939E}">
      <dgm:prSet/>
      <dgm:spPr/>
      <dgm:t>
        <a:bodyPr/>
        <a:lstStyle/>
        <a:p>
          <a:endParaRPr lang="de-DE"/>
        </a:p>
      </dgm:t>
    </dgm:pt>
    <dgm:pt modelId="{48C0114B-E939-42D5-9EA3-D00139B0A6DA}">
      <dgm:prSet phldrT="[Text]"/>
      <dgm:spPr>
        <a:solidFill>
          <a:srgbClr val="E7E6E6">
            <a:alpha val="90000"/>
          </a:srgbClr>
        </a:solidFill>
        <a:ln>
          <a:noFill/>
        </a:ln>
      </dgm:spPr>
      <dgm:t>
        <a:bodyPr/>
        <a:lstStyle/>
        <a:p>
          <a:pPr>
            <a:buNone/>
          </a:pPr>
          <a:r>
            <a:rPr lang="de-DE" dirty="0"/>
            <a:t>Kontextbeschreibung</a:t>
          </a:r>
        </a:p>
      </dgm:t>
    </dgm:pt>
    <dgm:pt modelId="{A1E15CE3-5B21-4AAB-A89D-ABAC4874B41E}" type="parTrans" cxnId="{482974AC-BFE6-4C56-B079-BE494EE37744}">
      <dgm:prSet/>
      <dgm:spPr/>
      <dgm:t>
        <a:bodyPr/>
        <a:lstStyle/>
        <a:p>
          <a:endParaRPr lang="de-DE"/>
        </a:p>
      </dgm:t>
    </dgm:pt>
    <dgm:pt modelId="{19F8CE3C-4506-4E19-A778-6E1D97F0BF7C}" type="sibTrans" cxnId="{482974AC-BFE6-4C56-B079-BE494EE37744}">
      <dgm:prSet/>
      <dgm:spPr/>
      <dgm:t>
        <a:bodyPr/>
        <a:lstStyle/>
        <a:p>
          <a:endParaRPr lang="de-DE"/>
        </a:p>
      </dgm:t>
    </dgm:pt>
    <dgm:pt modelId="{1F4FEAF9-4C7C-4547-8800-CA0B2E561F74}">
      <dgm:prSet phldrT="[Text]"/>
      <dgm:spPr>
        <a:solidFill>
          <a:srgbClr val="9A2120"/>
        </a:solidFill>
        <a:ln>
          <a:solidFill>
            <a:srgbClr val="3E3E3E"/>
          </a:solidFill>
        </a:ln>
      </dgm:spPr>
      <dgm:t>
        <a:bodyPr/>
        <a:lstStyle/>
        <a:p>
          <a:r>
            <a:rPr lang="de-DE" dirty="0"/>
            <a:t> </a:t>
          </a:r>
        </a:p>
      </dgm:t>
    </dgm:pt>
    <dgm:pt modelId="{0D150272-DFE5-4800-AD93-5096136E730B}" type="parTrans" cxnId="{1D806D16-4E63-433C-BFE1-3A360D2CA314}">
      <dgm:prSet/>
      <dgm:spPr/>
      <dgm:t>
        <a:bodyPr/>
        <a:lstStyle/>
        <a:p>
          <a:endParaRPr lang="de-DE"/>
        </a:p>
      </dgm:t>
    </dgm:pt>
    <dgm:pt modelId="{C96E4DD6-C835-4F28-ABC6-BC88229D3ECC}" type="sibTrans" cxnId="{1D806D16-4E63-433C-BFE1-3A360D2CA314}">
      <dgm:prSet/>
      <dgm:spPr/>
      <dgm:t>
        <a:bodyPr/>
        <a:lstStyle/>
        <a:p>
          <a:endParaRPr lang="de-DE"/>
        </a:p>
      </dgm:t>
    </dgm:pt>
    <dgm:pt modelId="{817D4AC6-E4E5-4358-B3A8-7A01E80F26E7}">
      <dgm:prSet phldrT="[Text]"/>
      <dgm:spPr>
        <a:solidFill>
          <a:srgbClr val="E7E6E6">
            <a:alpha val="90000"/>
          </a:srgbClr>
        </a:solidFill>
        <a:ln>
          <a:noFill/>
        </a:ln>
      </dgm:spPr>
      <dgm:t>
        <a:bodyPr/>
        <a:lstStyle/>
        <a:p>
          <a:pPr>
            <a:buNone/>
          </a:pPr>
          <a:r>
            <a:rPr lang="de-DE" dirty="0"/>
            <a:t>Entwicklung von </a:t>
          </a:r>
          <a:r>
            <a:rPr lang="de-DE" dirty="0" err="1"/>
            <a:t>Personas</a:t>
          </a:r>
          <a:endParaRPr lang="de-DE" dirty="0"/>
        </a:p>
      </dgm:t>
    </dgm:pt>
    <dgm:pt modelId="{9638F2B7-DDA5-491F-991B-E59DE6C8853A}" type="parTrans" cxnId="{2F118423-7369-4DA2-A01C-11551D401CFF}">
      <dgm:prSet/>
      <dgm:spPr/>
      <dgm:t>
        <a:bodyPr/>
        <a:lstStyle/>
        <a:p>
          <a:endParaRPr lang="de-DE"/>
        </a:p>
      </dgm:t>
    </dgm:pt>
    <dgm:pt modelId="{A3946DF6-9AC6-4C69-A765-19C701AC9C97}" type="sibTrans" cxnId="{2F118423-7369-4DA2-A01C-11551D401CFF}">
      <dgm:prSet/>
      <dgm:spPr/>
      <dgm:t>
        <a:bodyPr/>
        <a:lstStyle/>
        <a:p>
          <a:endParaRPr lang="de-DE"/>
        </a:p>
      </dgm:t>
    </dgm:pt>
    <dgm:pt modelId="{0303EA1B-CBB1-4467-A62B-87FA3DCD0C31}">
      <dgm:prSet phldrT="[Text]"/>
      <dgm:spPr>
        <a:solidFill>
          <a:srgbClr val="9A2120"/>
        </a:solidFill>
        <a:ln>
          <a:solidFill>
            <a:srgbClr val="3E3E3E"/>
          </a:solidFill>
        </a:ln>
      </dgm:spPr>
      <dgm:t>
        <a:bodyPr/>
        <a:lstStyle/>
        <a:p>
          <a:r>
            <a:rPr lang="de-DE" dirty="0"/>
            <a:t> </a:t>
          </a:r>
        </a:p>
      </dgm:t>
    </dgm:pt>
    <dgm:pt modelId="{77348180-4C30-48D8-A75A-0813E36F8245}" type="parTrans" cxnId="{1BA55B67-79D9-4BD1-AE1A-F25739BB8EB1}">
      <dgm:prSet/>
      <dgm:spPr/>
      <dgm:t>
        <a:bodyPr/>
        <a:lstStyle/>
        <a:p>
          <a:endParaRPr lang="de-DE"/>
        </a:p>
      </dgm:t>
    </dgm:pt>
    <dgm:pt modelId="{512C1E56-9B22-48BB-BBA6-BEE31042F17B}" type="sibTrans" cxnId="{1BA55B67-79D9-4BD1-AE1A-F25739BB8EB1}">
      <dgm:prSet/>
      <dgm:spPr/>
      <dgm:t>
        <a:bodyPr/>
        <a:lstStyle/>
        <a:p>
          <a:endParaRPr lang="de-DE"/>
        </a:p>
      </dgm:t>
    </dgm:pt>
    <dgm:pt modelId="{F631517B-919C-476B-B057-5E0F87197B89}">
      <dgm:prSet phldrT="[Text]"/>
      <dgm:spPr>
        <a:solidFill>
          <a:srgbClr val="E7E6E6">
            <a:alpha val="90000"/>
          </a:srgbClr>
        </a:solidFill>
        <a:ln>
          <a:noFill/>
        </a:ln>
      </dgm:spPr>
      <dgm:t>
        <a:bodyPr/>
        <a:lstStyle/>
        <a:p>
          <a:pPr>
            <a:buNone/>
          </a:pPr>
          <a:r>
            <a:rPr lang="de-DE" dirty="0"/>
            <a:t>Entwicklung von User Stories</a:t>
          </a:r>
        </a:p>
      </dgm:t>
    </dgm:pt>
    <dgm:pt modelId="{D6526230-89F1-4F08-9EAD-6772C4698438}" type="parTrans" cxnId="{3303763B-27BF-4EAD-ABEA-04C5CE878871}">
      <dgm:prSet/>
      <dgm:spPr/>
      <dgm:t>
        <a:bodyPr/>
        <a:lstStyle/>
        <a:p>
          <a:endParaRPr lang="de-DE"/>
        </a:p>
      </dgm:t>
    </dgm:pt>
    <dgm:pt modelId="{BB123D3D-B726-4925-AD2E-E37AD125550F}" type="sibTrans" cxnId="{3303763B-27BF-4EAD-ABEA-04C5CE878871}">
      <dgm:prSet/>
      <dgm:spPr/>
      <dgm:t>
        <a:bodyPr/>
        <a:lstStyle/>
        <a:p>
          <a:endParaRPr lang="de-DE"/>
        </a:p>
      </dgm:t>
    </dgm:pt>
    <dgm:pt modelId="{50E5B951-8E3C-4548-9985-3289C62198E3}">
      <dgm:prSet phldrT="[Text]"/>
      <dgm:spPr>
        <a:solidFill>
          <a:srgbClr val="E7E6E6">
            <a:alpha val="90000"/>
          </a:srgbClr>
        </a:solidFill>
        <a:ln>
          <a:noFill/>
        </a:ln>
      </dgm:spPr>
      <dgm:t>
        <a:bodyPr/>
        <a:lstStyle/>
        <a:p>
          <a:pPr>
            <a:buNone/>
          </a:pPr>
          <a:r>
            <a:rPr lang="de-DE" dirty="0"/>
            <a:t>Entwicklung Interaktionsdesign</a:t>
          </a:r>
        </a:p>
      </dgm:t>
    </dgm:pt>
    <dgm:pt modelId="{7085441B-8EF6-4419-B829-48F2795ED159}" type="parTrans" cxnId="{CC2922D2-E3BC-4325-9A5F-86131752AEA7}">
      <dgm:prSet/>
      <dgm:spPr/>
      <dgm:t>
        <a:bodyPr/>
        <a:lstStyle/>
        <a:p>
          <a:endParaRPr lang="de-DE"/>
        </a:p>
      </dgm:t>
    </dgm:pt>
    <dgm:pt modelId="{4AC30F15-C9DA-45EF-BC1B-C3821C1519C2}" type="sibTrans" cxnId="{CC2922D2-E3BC-4325-9A5F-86131752AEA7}">
      <dgm:prSet/>
      <dgm:spPr/>
      <dgm:t>
        <a:bodyPr/>
        <a:lstStyle/>
        <a:p>
          <a:endParaRPr lang="de-DE"/>
        </a:p>
      </dgm:t>
    </dgm:pt>
    <dgm:pt modelId="{7EFCF8F4-3327-4EF6-BC06-0D9563EB814F}">
      <dgm:prSet phldrT="[Text]"/>
      <dgm:spPr>
        <a:solidFill>
          <a:srgbClr val="9A2120"/>
        </a:solidFill>
        <a:ln>
          <a:solidFill>
            <a:srgbClr val="3E3E3E"/>
          </a:solidFill>
        </a:ln>
      </dgm:spPr>
      <dgm:t>
        <a:bodyPr/>
        <a:lstStyle/>
        <a:p>
          <a:endParaRPr lang="de-DE" dirty="0"/>
        </a:p>
      </dgm:t>
    </dgm:pt>
    <dgm:pt modelId="{44E3FF88-B02C-4822-A959-DA8BACA0BF88}" type="parTrans" cxnId="{40B5B41E-4EBE-4FA8-B950-9AE6C81C0E51}">
      <dgm:prSet/>
      <dgm:spPr/>
      <dgm:t>
        <a:bodyPr/>
        <a:lstStyle/>
        <a:p>
          <a:endParaRPr lang="de-DE"/>
        </a:p>
      </dgm:t>
    </dgm:pt>
    <dgm:pt modelId="{6BB08A48-584E-418B-9D1A-3DE05C12F046}" type="sibTrans" cxnId="{40B5B41E-4EBE-4FA8-B950-9AE6C81C0E51}">
      <dgm:prSet/>
      <dgm:spPr/>
      <dgm:t>
        <a:bodyPr/>
        <a:lstStyle/>
        <a:p>
          <a:endParaRPr lang="de-DE"/>
        </a:p>
      </dgm:t>
    </dgm:pt>
    <dgm:pt modelId="{6A30BE5B-58DD-4CC5-B52F-75B76DAC7DCE}">
      <dgm:prSet phldrT="[Text]"/>
      <dgm:spPr>
        <a:solidFill>
          <a:srgbClr val="E7E6E6">
            <a:alpha val="90000"/>
          </a:srgbClr>
        </a:solidFill>
        <a:ln>
          <a:noFill/>
        </a:ln>
      </dgm:spPr>
      <dgm:t>
        <a:bodyPr/>
        <a:lstStyle/>
        <a:p>
          <a:pPr>
            <a:buNone/>
          </a:pPr>
          <a:r>
            <a:rPr lang="de-DE" dirty="0"/>
            <a:t>Entwicklung und Auswahl Designmuster</a:t>
          </a:r>
        </a:p>
      </dgm:t>
    </dgm:pt>
    <dgm:pt modelId="{1F1B1BD4-A90D-49DC-AB02-A95EA768C4F1}" type="parTrans" cxnId="{3D1BD518-4869-4020-B607-925FE4A0F09C}">
      <dgm:prSet/>
      <dgm:spPr/>
      <dgm:t>
        <a:bodyPr/>
        <a:lstStyle/>
        <a:p>
          <a:endParaRPr lang="de-DE"/>
        </a:p>
      </dgm:t>
    </dgm:pt>
    <dgm:pt modelId="{89C7C007-F3AE-44B2-9685-7C5241DAC897}" type="sibTrans" cxnId="{3D1BD518-4869-4020-B607-925FE4A0F09C}">
      <dgm:prSet/>
      <dgm:spPr/>
      <dgm:t>
        <a:bodyPr/>
        <a:lstStyle/>
        <a:p>
          <a:endParaRPr lang="de-DE"/>
        </a:p>
      </dgm:t>
    </dgm:pt>
    <dgm:pt modelId="{E7F22DDD-8678-42AD-A4C3-0756A2B9DDD6}">
      <dgm:prSet phldrT="[Text]"/>
      <dgm:spPr>
        <a:solidFill>
          <a:srgbClr val="3E3E3E"/>
        </a:solidFill>
        <a:ln>
          <a:solidFill>
            <a:srgbClr val="3E3E3E"/>
          </a:solidFill>
        </a:ln>
      </dgm:spPr>
      <dgm:t>
        <a:bodyPr/>
        <a:lstStyle/>
        <a:p>
          <a:endParaRPr lang="de-DE" dirty="0"/>
        </a:p>
      </dgm:t>
    </dgm:pt>
    <dgm:pt modelId="{C3B17F6D-57CD-44D2-B484-ACEACAD1B388}" type="parTrans" cxnId="{3AA0E992-79E8-4A93-8770-391D3CEFD899}">
      <dgm:prSet/>
      <dgm:spPr/>
      <dgm:t>
        <a:bodyPr/>
        <a:lstStyle/>
        <a:p>
          <a:endParaRPr lang="de-DE"/>
        </a:p>
      </dgm:t>
    </dgm:pt>
    <dgm:pt modelId="{6C0AA760-7DCB-4ED5-8230-080B2AAB2814}" type="sibTrans" cxnId="{3AA0E992-79E8-4A93-8770-391D3CEFD899}">
      <dgm:prSet/>
      <dgm:spPr/>
      <dgm:t>
        <a:bodyPr/>
        <a:lstStyle/>
        <a:p>
          <a:endParaRPr lang="de-DE"/>
        </a:p>
      </dgm:t>
    </dgm:pt>
    <dgm:pt modelId="{8270586C-868D-4178-8C68-8D59AA166E24}">
      <dgm:prSet phldrT="[Text]"/>
      <dgm:spPr>
        <a:solidFill>
          <a:srgbClr val="E7E6E6">
            <a:alpha val="90000"/>
          </a:srgbClr>
        </a:solidFill>
        <a:ln>
          <a:noFill/>
        </a:ln>
      </dgm:spPr>
      <dgm:t>
        <a:bodyPr/>
        <a:lstStyle/>
        <a:p>
          <a:pPr>
            <a:buNone/>
          </a:pPr>
          <a:r>
            <a:rPr lang="de-DE" dirty="0"/>
            <a:t>Entwicklung </a:t>
          </a:r>
          <a:r>
            <a:rPr lang="de-DE" dirty="0" err="1"/>
            <a:t>Styleguide</a:t>
          </a:r>
          <a:endParaRPr lang="de-DE" dirty="0"/>
        </a:p>
      </dgm:t>
    </dgm:pt>
    <dgm:pt modelId="{0B354860-C75B-44C8-89D1-7816CE448818}" type="parTrans" cxnId="{A77BBCF3-A866-4B99-BABF-5B455900F149}">
      <dgm:prSet/>
      <dgm:spPr/>
      <dgm:t>
        <a:bodyPr/>
        <a:lstStyle/>
        <a:p>
          <a:endParaRPr lang="de-DE"/>
        </a:p>
      </dgm:t>
    </dgm:pt>
    <dgm:pt modelId="{A469A3D1-8863-47A8-A4DF-B6B8E3B338A4}" type="sibTrans" cxnId="{A77BBCF3-A866-4B99-BABF-5B455900F149}">
      <dgm:prSet/>
      <dgm:spPr/>
      <dgm:t>
        <a:bodyPr/>
        <a:lstStyle/>
        <a:p>
          <a:endParaRPr lang="de-DE"/>
        </a:p>
      </dgm:t>
    </dgm:pt>
    <dgm:pt modelId="{52E048F9-5CBE-4560-8F5D-EDFB5198BB84}">
      <dgm:prSet phldrT="[Text]"/>
      <dgm:spPr>
        <a:solidFill>
          <a:srgbClr val="3E3E3E"/>
        </a:solidFill>
        <a:ln>
          <a:solidFill>
            <a:srgbClr val="3E3E3E"/>
          </a:solidFill>
        </a:ln>
      </dgm:spPr>
      <dgm:t>
        <a:bodyPr/>
        <a:lstStyle/>
        <a:p>
          <a:endParaRPr lang="de-DE" dirty="0"/>
        </a:p>
      </dgm:t>
    </dgm:pt>
    <dgm:pt modelId="{02AF6725-421A-496F-8C75-42C030BD85DD}" type="parTrans" cxnId="{AA64F3B8-FB80-4906-B56C-19FEFE05F8B8}">
      <dgm:prSet/>
      <dgm:spPr/>
      <dgm:t>
        <a:bodyPr/>
        <a:lstStyle/>
        <a:p>
          <a:endParaRPr lang="de-DE"/>
        </a:p>
      </dgm:t>
    </dgm:pt>
    <dgm:pt modelId="{FE778154-67D1-40C7-975B-B005708157D2}" type="sibTrans" cxnId="{AA64F3B8-FB80-4906-B56C-19FEFE05F8B8}">
      <dgm:prSet/>
      <dgm:spPr/>
      <dgm:t>
        <a:bodyPr/>
        <a:lstStyle/>
        <a:p>
          <a:endParaRPr lang="de-DE"/>
        </a:p>
      </dgm:t>
    </dgm:pt>
    <dgm:pt modelId="{C9F2006F-3654-4E9E-BC50-5E00969E39DA}">
      <dgm:prSet phldrT="[Text]"/>
      <dgm:spPr>
        <a:solidFill>
          <a:srgbClr val="E7E6E6">
            <a:alpha val="90000"/>
          </a:srgbClr>
        </a:solidFill>
        <a:ln>
          <a:noFill/>
        </a:ln>
      </dgm:spPr>
      <dgm:t>
        <a:bodyPr/>
        <a:lstStyle/>
        <a:p>
          <a:pPr>
            <a:buNone/>
          </a:pPr>
          <a:r>
            <a:rPr lang="de-DE" dirty="0"/>
            <a:t>Implementierung</a:t>
          </a:r>
        </a:p>
      </dgm:t>
    </dgm:pt>
    <dgm:pt modelId="{DED83DCA-EA3D-4F65-925A-6FEA05298BEA}" type="parTrans" cxnId="{B1368B8A-03E7-4F57-A1E0-0AABBDD262D3}">
      <dgm:prSet/>
      <dgm:spPr/>
      <dgm:t>
        <a:bodyPr/>
        <a:lstStyle/>
        <a:p>
          <a:endParaRPr lang="de-DE"/>
        </a:p>
      </dgm:t>
    </dgm:pt>
    <dgm:pt modelId="{94508459-7863-4434-806E-A54B8EE98FDA}" type="sibTrans" cxnId="{B1368B8A-03E7-4F57-A1E0-0AABBDD262D3}">
      <dgm:prSet/>
      <dgm:spPr/>
      <dgm:t>
        <a:bodyPr/>
        <a:lstStyle/>
        <a:p>
          <a:endParaRPr lang="de-DE"/>
        </a:p>
      </dgm:t>
    </dgm:pt>
    <dgm:pt modelId="{B5B5A43E-32A9-4C5C-B66B-9FF8C2A337BD}">
      <dgm:prSet phldrT="[Text]"/>
      <dgm:spPr>
        <a:solidFill>
          <a:srgbClr val="3E3E3E"/>
        </a:solidFill>
        <a:ln>
          <a:solidFill>
            <a:srgbClr val="3E3E3E"/>
          </a:solidFill>
        </a:ln>
      </dgm:spPr>
      <dgm:t>
        <a:bodyPr/>
        <a:lstStyle/>
        <a:p>
          <a:endParaRPr lang="de-DE" dirty="0"/>
        </a:p>
      </dgm:t>
    </dgm:pt>
    <dgm:pt modelId="{9A85B263-FED0-472F-B1C8-5CE8B284BA6D}" type="parTrans" cxnId="{95B38284-F54C-4ED5-AFF6-E21520175D60}">
      <dgm:prSet/>
      <dgm:spPr/>
      <dgm:t>
        <a:bodyPr/>
        <a:lstStyle/>
        <a:p>
          <a:endParaRPr lang="de-DE"/>
        </a:p>
      </dgm:t>
    </dgm:pt>
    <dgm:pt modelId="{73F80F97-001C-459E-A432-40A822AC083B}" type="sibTrans" cxnId="{95B38284-F54C-4ED5-AFF6-E21520175D60}">
      <dgm:prSet/>
      <dgm:spPr/>
      <dgm:t>
        <a:bodyPr/>
        <a:lstStyle/>
        <a:p>
          <a:endParaRPr lang="de-DE"/>
        </a:p>
      </dgm:t>
    </dgm:pt>
    <dgm:pt modelId="{8157648B-5935-48EA-8146-3362380F1285}" type="pres">
      <dgm:prSet presAssocID="{8BDF6689-BDF7-4F6D-ADF0-FAF0F7C926C0}" presName="linearFlow" presStyleCnt="0">
        <dgm:presLayoutVars>
          <dgm:dir/>
          <dgm:animLvl val="lvl"/>
          <dgm:resizeHandles val="exact"/>
        </dgm:presLayoutVars>
      </dgm:prSet>
      <dgm:spPr/>
    </dgm:pt>
    <dgm:pt modelId="{66CA65FF-5880-48D4-85E1-DB482A6B5799}" type="pres">
      <dgm:prSet presAssocID="{08BF49DA-2B26-4072-94C7-13427CB899D6}" presName="composite" presStyleCnt="0"/>
      <dgm:spPr/>
    </dgm:pt>
    <dgm:pt modelId="{BAA60504-EE7E-4CB4-80DF-090EC8D33439}" type="pres">
      <dgm:prSet presAssocID="{08BF49DA-2B26-4072-94C7-13427CB899D6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8D00788B-4E6F-4B90-93BC-6124CB246C1D}" type="pres">
      <dgm:prSet presAssocID="{08BF49DA-2B26-4072-94C7-13427CB899D6}" presName="descendantText" presStyleLbl="alignAcc1" presStyleIdx="0" presStyleCnt="7">
        <dgm:presLayoutVars>
          <dgm:bulletEnabled val="1"/>
        </dgm:presLayoutVars>
      </dgm:prSet>
      <dgm:spPr/>
    </dgm:pt>
    <dgm:pt modelId="{D6E2BA77-5ED3-45B2-BD6F-203CFE29A03A}" type="pres">
      <dgm:prSet presAssocID="{D73ADB38-A2A5-457A-9E12-55E14981C10A}" presName="sp" presStyleCnt="0"/>
      <dgm:spPr/>
    </dgm:pt>
    <dgm:pt modelId="{C8C428A5-E2A0-40B5-B6BE-D06FA5267CB3}" type="pres">
      <dgm:prSet presAssocID="{1F4FEAF9-4C7C-4547-8800-CA0B2E561F74}" presName="composite" presStyleCnt="0"/>
      <dgm:spPr/>
    </dgm:pt>
    <dgm:pt modelId="{092215D9-58E0-4DA1-8958-5892F5EB5B06}" type="pres">
      <dgm:prSet presAssocID="{1F4FEAF9-4C7C-4547-8800-CA0B2E561F74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EEFFF3CB-32C1-4C7A-9F89-551FA8965DC0}" type="pres">
      <dgm:prSet presAssocID="{1F4FEAF9-4C7C-4547-8800-CA0B2E561F74}" presName="descendantText" presStyleLbl="alignAcc1" presStyleIdx="1" presStyleCnt="7">
        <dgm:presLayoutVars>
          <dgm:bulletEnabled val="1"/>
        </dgm:presLayoutVars>
      </dgm:prSet>
      <dgm:spPr/>
    </dgm:pt>
    <dgm:pt modelId="{667D17ED-A980-4227-994E-5D90F334E429}" type="pres">
      <dgm:prSet presAssocID="{C96E4DD6-C835-4F28-ABC6-BC88229D3ECC}" presName="sp" presStyleCnt="0"/>
      <dgm:spPr/>
    </dgm:pt>
    <dgm:pt modelId="{7D54CCA6-4D19-4B37-980F-71B7C7FE02BD}" type="pres">
      <dgm:prSet presAssocID="{0303EA1B-CBB1-4467-A62B-87FA3DCD0C31}" presName="composite" presStyleCnt="0"/>
      <dgm:spPr/>
    </dgm:pt>
    <dgm:pt modelId="{A1CE262D-3FFB-49D0-93FA-AD905FFE117E}" type="pres">
      <dgm:prSet presAssocID="{0303EA1B-CBB1-4467-A62B-87FA3DCD0C31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565831FA-ED73-41EC-B19F-74270C134D61}" type="pres">
      <dgm:prSet presAssocID="{0303EA1B-CBB1-4467-A62B-87FA3DCD0C31}" presName="descendantText" presStyleLbl="alignAcc1" presStyleIdx="2" presStyleCnt="7">
        <dgm:presLayoutVars>
          <dgm:bulletEnabled val="1"/>
        </dgm:presLayoutVars>
      </dgm:prSet>
      <dgm:spPr/>
    </dgm:pt>
    <dgm:pt modelId="{B1273E04-6BA9-4027-98A1-F7AC43AD395D}" type="pres">
      <dgm:prSet presAssocID="{512C1E56-9B22-48BB-BBA6-BEE31042F17B}" presName="sp" presStyleCnt="0"/>
      <dgm:spPr/>
    </dgm:pt>
    <dgm:pt modelId="{A7B16B73-61BA-44B6-84CB-04A60BE97EB7}" type="pres">
      <dgm:prSet presAssocID="{7EFCF8F4-3327-4EF6-BC06-0D9563EB814F}" presName="composite" presStyleCnt="0"/>
      <dgm:spPr/>
    </dgm:pt>
    <dgm:pt modelId="{C2ED4983-262E-4B98-93A4-1E2C8E43A3AA}" type="pres">
      <dgm:prSet presAssocID="{7EFCF8F4-3327-4EF6-BC06-0D9563EB814F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CF43E0BC-3AB1-49D9-947B-B9F7234FF40F}" type="pres">
      <dgm:prSet presAssocID="{7EFCF8F4-3327-4EF6-BC06-0D9563EB814F}" presName="descendantText" presStyleLbl="alignAcc1" presStyleIdx="3" presStyleCnt="7">
        <dgm:presLayoutVars>
          <dgm:bulletEnabled val="1"/>
        </dgm:presLayoutVars>
      </dgm:prSet>
      <dgm:spPr/>
    </dgm:pt>
    <dgm:pt modelId="{F010A5B4-0F4A-42D2-ABFB-7EE277073FEB}" type="pres">
      <dgm:prSet presAssocID="{6BB08A48-584E-418B-9D1A-3DE05C12F046}" presName="sp" presStyleCnt="0"/>
      <dgm:spPr/>
    </dgm:pt>
    <dgm:pt modelId="{A5001620-825F-40DB-8684-94216A205668}" type="pres">
      <dgm:prSet presAssocID="{E7F22DDD-8678-42AD-A4C3-0756A2B9DDD6}" presName="composite" presStyleCnt="0"/>
      <dgm:spPr/>
    </dgm:pt>
    <dgm:pt modelId="{71FDCDE5-8F48-4346-B97F-A84629A0641E}" type="pres">
      <dgm:prSet presAssocID="{E7F22DDD-8678-42AD-A4C3-0756A2B9DDD6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9ACC9286-3210-43C2-883E-22AB507E5BB3}" type="pres">
      <dgm:prSet presAssocID="{E7F22DDD-8678-42AD-A4C3-0756A2B9DDD6}" presName="descendantText" presStyleLbl="alignAcc1" presStyleIdx="4" presStyleCnt="7">
        <dgm:presLayoutVars>
          <dgm:bulletEnabled val="1"/>
        </dgm:presLayoutVars>
      </dgm:prSet>
      <dgm:spPr/>
    </dgm:pt>
    <dgm:pt modelId="{8C847837-563E-4A3C-951B-4E1D2B7EF6F3}" type="pres">
      <dgm:prSet presAssocID="{6C0AA760-7DCB-4ED5-8230-080B2AAB2814}" presName="sp" presStyleCnt="0"/>
      <dgm:spPr/>
    </dgm:pt>
    <dgm:pt modelId="{AC517B24-8BE1-4442-ACF9-569D990BC0C7}" type="pres">
      <dgm:prSet presAssocID="{52E048F9-5CBE-4560-8F5D-EDFB5198BB84}" presName="composite" presStyleCnt="0"/>
      <dgm:spPr/>
    </dgm:pt>
    <dgm:pt modelId="{C0357CCF-43CC-40B2-A681-3A24C1C780AD}" type="pres">
      <dgm:prSet presAssocID="{52E048F9-5CBE-4560-8F5D-EDFB5198BB84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F159B72B-A35E-4CF6-92DA-4A21B7D8F8EA}" type="pres">
      <dgm:prSet presAssocID="{52E048F9-5CBE-4560-8F5D-EDFB5198BB84}" presName="descendantText" presStyleLbl="alignAcc1" presStyleIdx="5" presStyleCnt="7">
        <dgm:presLayoutVars>
          <dgm:bulletEnabled val="1"/>
        </dgm:presLayoutVars>
      </dgm:prSet>
      <dgm:spPr/>
    </dgm:pt>
    <dgm:pt modelId="{21CCC043-F2B3-41B2-A0B0-DC8ADAE859B7}" type="pres">
      <dgm:prSet presAssocID="{FE778154-67D1-40C7-975B-B005708157D2}" presName="sp" presStyleCnt="0"/>
      <dgm:spPr/>
    </dgm:pt>
    <dgm:pt modelId="{A32F4916-F7FF-4A06-A4EB-221F2151F527}" type="pres">
      <dgm:prSet presAssocID="{B5B5A43E-32A9-4C5C-B66B-9FF8C2A337BD}" presName="composite" presStyleCnt="0"/>
      <dgm:spPr/>
    </dgm:pt>
    <dgm:pt modelId="{AE58F921-0BE1-434B-A5E2-92545092265B}" type="pres">
      <dgm:prSet presAssocID="{B5B5A43E-32A9-4C5C-B66B-9FF8C2A337BD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394E4825-8210-43D7-8662-B496803E494A}" type="pres">
      <dgm:prSet presAssocID="{B5B5A43E-32A9-4C5C-B66B-9FF8C2A337BD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1D806D16-4E63-433C-BFE1-3A360D2CA314}" srcId="{8BDF6689-BDF7-4F6D-ADF0-FAF0F7C926C0}" destId="{1F4FEAF9-4C7C-4547-8800-CA0B2E561F74}" srcOrd="1" destOrd="0" parTransId="{0D150272-DFE5-4800-AD93-5096136E730B}" sibTransId="{C96E4DD6-C835-4F28-ABC6-BC88229D3ECC}"/>
    <dgm:cxn modelId="{3D1BD518-4869-4020-B607-925FE4A0F09C}" srcId="{E7F22DDD-8678-42AD-A4C3-0756A2B9DDD6}" destId="{6A30BE5B-58DD-4CC5-B52F-75B76DAC7DCE}" srcOrd="0" destOrd="0" parTransId="{1F1B1BD4-A90D-49DC-AB02-A95EA768C4F1}" sibTransId="{89C7C007-F3AE-44B2-9685-7C5241DAC897}"/>
    <dgm:cxn modelId="{40B5B41E-4EBE-4FA8-B950-9AE6C81C0E51}" srcId="{8BDF6689-BDF7-4F6D-ADF0-FAF0F7C926C0}" destId="{7EFCF8F4-3327-4EF6-BC06-0D9563EB814F}" srcOrd="3" destOrd="0" parTransId="{44E3FF88-B02C-4822-A959-DA8BACA0BF88}" sibTransId="{6BB08A48-584E-418B-9D1A-3DE05C12F046}"/>
    <dgm:cxn modelId="{C57EC41E-6B52-4349-A98B-FA649BBCCDEA}" type="presOf" srcId="{8BDF6689-BDF7-4F6D-ADF0-FAF0F7C926C0}" destId="{8157648B-5935-48EA-8146-3362380F1285}" srcOrd="0" destOrd="0" presId="urn:microsoft.com/office/officeart/2005/8/layout/chevron2"/>
    <dgm:cxn modelId="{2F118423-7369-4DA2-A01C-11551D401CFF}" srcId="{1F4FEAF9-4C7C-4547-8800-CA0B2E561F74}" destId="{817D4AC6-E4E5-4358-B3A8-7A01E80F26E7}" srcOrd="0" destOrd="0" parTransId="{9638F2B7-DDA5-491F-991B-E59DE6C8853A}" sibTransId="{A3946DF6-9AC6-4C69-A765-19C701AC9C97}"/>
    <dgm:cxn modelId="{16627925-4B91-43FD-B342-A743332536F3}" type="presOf" srcId="{F631517B-919C-476B-B057-5E0F87197B89}" destId="{565831FA-ED73-41EC-B19F-74270C134D61}" srcOrd="0" destOrd="0" presId="urn:microsoft.com/office/officeart/2005/8/layout/chevron2"/>
    <dgm:cxn modelId="{3D8DE928-E871-46D9-AC25-8D5C24B83545}" type="presOf" srcId="{B5B5A43E-32A9-4C5C-B66B-9FF8C2A337BD}" destId="{AE58F921-0BE1-434B-A5E2-92545092265B}" srcOrd="0" destOrd="0" presId="urn:microsoft.com/office/officeart/2005/8/layout/chevron2"/>
    <dgm:cxn modelId="{68DE3831-6461-435B-B97B-72F3D64D8D0F}" type="presOf" srcId="{E7F22DDD-8678-42AD-A4C3-0756A2B9DDD6}" destId="{71FDCDE5-8F48-4346-B97F-A84629A0641E}" srcOrd="0" destOrd="0" presId="urn:microsoft.com/office/officeart/2005/8/layout/chevron2"/>
    <dgm:cxn modelId="{C1BE3333-A4DF-45CF-B24B-2B6709D7377C}" type="presOf" srcId="{50E5B951-8E3C-4548-9985-3289C62198E3}" destId="{CF43E0BC-3AB1-49D9-947B-B9F7234FF40F}" srcOrd="0" destOrd="0" presId="urn:microsoft.com/office/officeart/2005/8/layout/chevron2"/>
    <dgm:cxn modelId="{3303763B-27BF-4EAD-ABEA-04C5CE878871}" srcId="{0303EA1B-CBB1-4467-A62B-87FA3DCD0C31}" destId="{F631517B-919C-476B-B057-5E0F87197B89}" srcOrd="0" destOrd="0" parTransId="{D6526230-89F1-4F08-9EAD-6772C4698438}" sibTransId="{BB123D3D-B726-4925-AD2E-E37AD125550F}"/>
    <dgm:cxn modelId="{17BA785B-4734-4952-AF89-4545A726DC68}" type="presOf" srcId="{08BF49DA-2B26-4072-94C7-13427CB899D6}" destId="{BAA60504-EE7E-4CB4-80DF-090EC8D33439}" srcOrd="0" destOrd="0" presId="urn:microsoft.com/office/officeart/2005/8/layout/chevron2"/>
    <dgm:cxn modelId="{465C8544-A68A-4526-BC9F-6CA2F7A14714}" type="presOf" srcId="{817D4AC6-E4E5-4358-B3A8-7A01E80F26E7}" destId="{EEFFF3CB-32C1-4C7A-9F89-551FA8965DC0}" srcOrd="0" destOrd="0" presId="urn:microsoft.com/office/officeart/2005/8/layout/chevron2"/>
    <dgm:cxn modelId="{1BA55B67-79D9-4BD1-AE1A-F25739BB8EB1}" srcId="{8BDF6689-BDF7-4F6D-ADF0-FAF0F7C926C0}" destId="{0303EA1B-CBB1-4467-A62B-87FA3DCD0C31}" srcOrd="2" destOrd="0" parTransId="{77348180-4C30-48D8-A75A-0813E36F8245}" sibTransId="{512C1E56-9B22-48BB-BBA6-BEE31042F17B}"/>
    <dgm:cxn modelId="{928D306F-766E-4F4A-9CDA-DBA698517CE9}" type="presOf" srcId="{6A30BE5B-58DD-4CC5-B52F-75B76DAC7DCE}" destId="{9ACC9286-3210-43C2-883E-22AB507E5BB3}" srcOrd="0" destOrd="0" presId="urn:microsoft.com/office/officeart/2005/8/layout/chevron2"/>
    <dgm:cxn modelId="{23DA477C-6116-49F7-8CA8-BE3C1CA7939E}" srcId="{8BDF6689-BDF7-4F6D-ADF0-FAF0F7C926C0}" destId="{08BF49DA-2B26-4072-94C7-13427CB899D6}" srcOrd="0" destOrd="0" parTransId="{BFC0B422-E423-4E94-9E8F-5ED96BBFA4C7}" sibTransId="{D73ADB38-A2A5-457A-9E12-55E14981C10A}"/>
    <dgm:cxn modelId="{95B38284-F54C-4ED5-AFF6-E21520175D60}" srcId="{8BDF6689-BDF7-4F6D-ADF0-FAF0F7C926C0}" destId="{B5B5A43E-32A9-4C5C-B66B-9FF8C2A337BD}" srcOrd="6" destOrd="0" parTransId="{9A85B263-FED0-472F-B1C8-5CE8B284BA6D}" sibTransId="{73F80F97-001C-459E-A432-40A822AC083B}"/>
    <dgm:cxn modelId="{B1368B8A-03E7-4F57-A1E0-0AABBDD262D3}" srcId="{B5B5A43E-32A9-4C5C-B66B-9FF8C2A337BD}" destId="{C9F2006F-3654-4E9E-BC50-5E00969E39DA}" srcOrd="0" destOrd="0" parTransId="{DED83DCA-EA3D-4F65-925A-6FEA05298BEA}" sibTransId="{94508459-7863-4434-806E-A54B8EE98FDA}"/>
    <dgm:cxn modelId="{3AA0E992-79E8-4A93-8770-391D3CEFD899}" srcId="{8BDF6689-BDF7-4F6D-ADF0-FAF0F7C926C0}" destId="{E7F22DDD-8678-42AD-A4C3-0756A2B9DDD6}" srcOrd="4" destOrd="0" parTransId="{C3B17F6D-57CD-44D2-B484-ACEACAD1B388}" sibTransId="{6C0AA760-7DCB-4ED5-8230-080B2AAB2814}"/>
    <dgm:cxn modelId="{CB58DD96-F20F-42F7-A95D-967E0D9C9C7A}" type="presOf" srcId="{1F4FEAF9-4C7C-4547-8800-CA0B2E561F74}" destId="{092215D9-58E0-4DA1-8958-5892F5EB5B06}" srcOrd="0" destOrd="0" presId="urn:microsoft.com/office/officeart/2005/8/layout/chevron2"/>
    <dgm:cxn modelId="{482974AC-BFE6-4C56-B079-BE494EE37744}" srcId="{08BF49DA-2B26-4072-94C7-13427CB899D6}" destId="{48C0114B-E939-42D5-9EA3-D00139B0A6DA}" srcOrd="0" destOrd="0" parTransId="{A1E15CE3-5B21-4AAB-A89D-ABAC4874B41E}" sibTransId="{19F8CE3C-4506-4E19-A778-6E1D97F0BF7C}"/>
    <dgm:cxn modelId="{AA64F3B8-FB80-4906-B56C-19FEFE05F8B8}" srcId="{8BDF6689-BDF7-4F6D-ADF0-FAF0F7C926C0}" destId="{52E048F9-5CBE-4560-8F5D-EDFB5198BB84}" srcOrd="5" destOrd="0" parTransId="{02AF6725-421A-496F-8C75-42C030BD85DD}" sibTransId="{FE778154-67D1-40C7-975B-B005708157D2}"/>
    <dgm:cxn modelId="{1880DECD-AD2F-4946-BAA2-75DD7C3B562C}" type="presOf" srcId="{C9F2006F-3654-4E9E-BC50-5E00969E39DA}" destId="{394E4825-8210-43D7-8662-B496803E494A}" srcOrd="0" destOrd="0" presId="urn:microsoft.com/office/officeart/2005/8/layout/chevron2"/>
    <dgm:cxn modelId="{CC2922D2-E3BC-4325-9A5F-86131752AEA7}" srcId="{7EFCF8F4-3327-4EF6-BC06-0D9563EB814F}" destId="{50E5B951-8E3C-4548-9985-3289C62198E3}" srcOrd="0" destOrd="0" parTransId="{7085441B-8EF6-4419-B829-48F2795ED159}" sibTransId="{4AC30F15-C9DA-45EF-BC1B-C3821C1519C2}"/>
    <dgm:cxn modelId="{F4CEB9D2-3B96-4FC7-A561-A20D23934B5E}" type="presOf" srcId="{0303EA1B-CBB1-4467-A62B-87FA3DCD0C31}" destId="{A1CE262D-3FFB-49D0-93FA-AD905FFE117E}" srcOrd="0" destOrd="0" presId="urn:microsoft.com/office/officeart/2005/8/layout/chevron2"/>
    <dgm:cxn modelId="{BADAA6DB-4C90-47AE-B693-24623FAE65BC}" type="presOf" srcId="{7EFCF8F4-3327-4EF6-BC06-0D9563EB814F}" destId="{C2ED4983-262E-4B98-93A4-1E2C8E43A3AA}" srcOrd="0" destOrd="0" presId="urn:microsoft.com/office/officeart/2005/8/layout/chevron2"/>
    <dgm:cxn modelId="{22B7F6E4-FF7B-45CF-8FB7-E34F7E171B4A}" type="presOf" srcId="{8270586C-868D-4178-8C68-8D59AA166E24}" destId="{F159B72B-A35E-4CF6-92DA-4A21B7D8F8EA}" srcOrd="0" destOrd="0" presId="urn:microsoft.com/office/officeart/2005/8/layout/chevron2"/>
    <dgm:cxn modelId="{903C56F0-B9F0-489E-A6F2-7E40B46C3FAE}" type="presOf" srcId="{48C0114B-E939-42D5-9EA3-D00139B0A6DA}" destId="{8D00788B-4E6F-4B90-93BC-6124CB246C1D}" srcOrd="0" destOrd="0" presId="urn:microsoft.com/office/officeart/2005/8/layout/chevron2"/>
    <dgm:cxn modelId="{A77BBCF3-A866-4B99-BABF-5B455900F149}" srcId="{52E048F9-5CBE-4560-8F5D-EDFB5198BB84}" destId="{8270586C-868D-4178-8C68-8D59AA166E24}" srcOrd="0" destOrd="0" parTransId="{0B354860-C75B-44C8-89D1-7816CE448818}" sibTransId="{A469A3D1-8863-47A8-A4DF-B6B8E3B338A4}"/>
    <dgm:cxn modelId="{F6E822F9-50F2-409E-9384-953BD589CDC9}" type="presOf" srcId="{52E048F9-5CBE-4560-8F5D-EDFB5198BB84}" destId="{C0357CCF-43CC-40B2-A681-3A24C1C780AD}" srcOrd="0" destOrd="0" presId="urn:microsoft.com/office/officeart/2005/8/layout/chevron2"/>
    <dgm:cxn modelId="{B341EFF4-951A-4F26-AFA2-16BA14B606DE}" type="presParOf" srcId="{8157648B-5935-48EA-8146-3362380F1285}" destId="{66CA65FF-5880-48D4-85E1-DB482A6B5799}" srcOrd="0" destOrd="0" presId="urn:microsoft.com/office/officeart/2005/8/layout/chevron2"/>
    <dgm:cxn modelId="{8EEEA107-22B3-4207-B049-D16DCDADAD57}" type="presParOf" srcId="{66CA65FF-5880-48D4-85E1-DB482A6B5799}" destId="{BAA60504-EE7E-4CB4-80DF-090EC8D33439}" srcOrd="0" destOrd="0" presId="urn:microsoft.com/office/officeart/2005/8/layout/chevron2"/>
    <dgm:cxn modelId="{4D76FE4B-0A89-403E-B63E-113191E4BCBC}" type="presParOf" srcId="{66CA65FF-5880-48D4-85E1-DB482A6B5799}" destId="{8D00788B-4E6F-4B90-93BC-6124CB246C1D}" srcOrd="1" destOrd="0" presId="urn:microsoft.com/office/officeart/2005/8/layout/chevron2"/>
    <dgm:cxn modelId="{8EE4C899-1DBA-4FA8-BC97-0F6031B0D990}" type="presParOf" srcId="{8157648B-5935-48EA-8146-3362380F1285}" destId="{D6E2BA77-5ED3-45B2-BD6F-203CFE29A03A}" srcOrd="1" destOrd="0" presId="urn:microsoft.com/office/officeart/2005/8/layout/chevron2"/>
    <dgm:cxn modelId="{1F50F1AC-F464-4BC1-9010-77FB8504B6CA}" type="presParOf" srcId="{8157648B-5935-48EA-8146-3362380F1285}" destId="{C8C428A5-E2A0-40B5-B6BE-D06FA5267CB3}" srcOrd="2" destOrd="0" presId="urn:microsoft.com/office/officeart/2005/8/layout/chevron2"/>
    <dgm:cxn modelId="{2DDE5E34-7BD3-454E-88F1-8C168F8CE2AA}" type="presParOf" srcId="{C8C428A5-E2A0-40B5-B6BE-D06FA5267CB3}" destId="{092215D9-58E0-4DA1-8958-5892F5EB5B06}" srcOrd="0" destOrd="0" presId="urn:microsoft.com/office/officeart/2005/8/layout/chevron2"/>
    <dgm:cxn modelId="{C541F5A6-5A5F-4895-B060-002E1CECC6A5}" type="presParOf" srcId="{C8C428A5-E2A0-40B5-B6BE-D06FA5267CB3}" destId="{EEFFF3CB-32C1-4C7A-9F89-551FA8965DC0}" srcOrd="1" destOrd="0" presId="urn:microsoft.com/office/officeart/2005/8/layout/chevron2"/>
    <dgm:cxn modelId="{E3D755A1-2D14-4EB1-AA8D-3913B33B3220}" type="presParOf" srcId="{8157648B-5935-48EA-8146-3362380F1285}" destId="{667D17ED-A980-4227-994E-5D90F334E429}" srcOrd="3" destOrd="0" presId="urn:microsoft.com/office/officeart/2005/8/layout/chevron2"/>
    <dgm:cxn modelId="{F12BFC25-9284-4369-86F1-CC72A57A4ABD}" type="presParOf" srcId="{8157648B-5935-48EA-8146-3362380F1285}" destId="{7D54CCA6-4D19-4B37-980F-71B7C7FE02BD}" srcOrd="4" destOrd="0" presId="urn:microsoft.com/office/officeart/2005/8/layout/chevron2"/>
    <dgm:cxn modelId="{8BC60702-16D8-4DFB-BF3E-80E692DE28A9}" type="presParOf" srcId="{7D54CCA6-4D19-4B37-980F-71B7C7FE02BD}" destId="{A1CE262D-3FFB-49D0-93FA-AD905FFE117E}" srcOrd="0" destOrd="0" presId="urn:microsoft.com/office/officeart/2005/8/layout/chevron2"/>
    <dgm:cxn modelId="{9D5EA534-B410-46F7-8577-74349514440F}" type="presParOf" srcId="{7D54CCA6-4D19-4B37-980F-71B7C7FE02BD}" destId="{565831FA-ED73-41EC-B19F-74270C134D61}" srcOrd="1" destOrd="0" presId="urn:microsoft.com/office/officeart/2005/8/layout/chevron2"/>
    <dgm:cxn modelId="{3D703E08-9CFA-48B6-A7E8-F08CC6639212}" type="presParOf" srcId="{8157648B-5935-48EA-8146-3362380F1285}" destId="{B1273E04-6BA9-4027-98A1-F7AC43AD395D}" srcOrd="5" destOrd="0" presId="urn:microsoft.com/office/officeart/2005/8/layout/chevron2"/>
    <dgm:cxn modelId="{D69CB987-EE41-471F-A09A-C56953DF308F}" type="presParOf" srcId="{8157648B-5935-48EA-8146-3362380F1285}" destId="{A7B16B73-61BA-44B6-84CB-04A60BE97EB7}" srcOrd="6" destOrd="0" presId="urn:microsoft.com/office/officeart/2005/8/layout/chevron2"/>
    <dgm:cxn modelId="{FB43E0AE-BB8B-4F49-B67B-2D0A05A7AD80}" type="presParOf" srcId="{A7B16B73-61BA-44B6-84CB-04A60BE97EB7}" destId="{C2ED4983-262E-4B98-93A4-1E2C8E43A3AA}" srcOrd="0" destOrd="0" presId="urn:microsoft.com/office/officeart/2005/8/layout/chevron2"/>
    <dgm:cxn modelId="{FD14B246-8FE3-45F0-807F-5A42FBA0D795}" type="presParOf" srcId="{A7B16B73-61BA-44B6-84CB-04A60BE97EB7}" destId="{CF43E0BC-3AB1-49D9-947B-B9F7234FF40F}" srcOrd="1" destOrd="0" presId="urn:microsoft.com/office/officeart/2005/8/layout/chevron2"/>
    <dgm:cxn modelId="{F5AB0F9C-A6A2-48A9-8585-5BDD0623B734}" type="presParOf" srcId="{8157648B-5935-48EA-8146-3362380F1285}" destId="{F010A5B4-0F4A-42D2-ABFB-7EE277073FEB}" srcOrd="7" destOrd="0" presId="urn:microsoft.com/office/officeart/2005/8/layout/chevron2"/>
    <dgm:cxn modelId="{33C6549C-A71D-440C-BFA6-FE9F5CBBD683}" type="presParOf" srcId="{8157648B-5935-48EA-8146-3362380F1285}" destId="{A5001620-825F-40DB-8684-94216A205668}" srcOrd="8" destOrd="0" presId="urn:microsoft.com/office/officeart/2005/8/layout/chevron2"/>
    <dgm:cxn modelId="{982EA777-9149-4447-B498-FC79DEBC81E1}" type="presParOf" srcId="{A5001620-825F-40DB-8684-94216A205668}" destId="{71FDCDE5-8F48-4346-B97F-A84629A0641E}" srcOrd="0" destOrd="0" presId="urn:microsoft.com/office/officeart/2005/8/layout/chevron2"/>
    <dgm:cxn modelId="{20F3FB25-DE46-4628-AC53-E492C67FC7C0}" type="presParOf" srcId="{A5001620-825F-40DB-8684-94216A205668}" destId="{9ACC9286-3210-43C2-883E-22AB507E5BB3}" srcOrd="1" destOrd="0" presId="urn:microsoft.com/office/officeart/2005/8/layout/chevron2"/>
    <dgm:cxn modelId="{9F481577-0A48-45CE-9D9F-45EC3CF215E7}" type="presParOf" srcId="{8157648B-5935-48EA-8146-3362380F1285}" destId="{8C847837-563E-4A3C-951B-4E1D2B7EF6F3}" srcOrd="9" destOrd="0" presId="urn:microsoft.com/office/officeart/2005/8/layout/chevron2"/>
    <dgm:cxn modelId="{3F9E4AC8-DDF2-43E2-9DF1-336DE4B3F6DC}" type="presParOf" srcId="{8157648B-5935-48EA-8146-3362380F1285}" destId="{AC517B24-8BE1-4442-ACF9-569D990BC0C7}" srcOrd="10" destOrd="0" presId="urn:microsoft.com/office/officeart/2005/8/layout/chevron2"/>
    <dgm:cxn modelId="{C0AA1EF3-7C00-469B-BD76-2F0536D4A7E9}" type="presParOf" srcId="{AC517B24-8BE1-4442-ACF9-569D990BC0C7}" destId="{C0357CCF-43CC-40B2-A681-3A24C1C780AD}" srcOrd="0" destOrd="0" presId="urn:microsoft.com/office/officeart/2005/8/layout/chevron2"/>
    <dgm:cxn modelId="{AFF4276D-3EBD-4626-86DB-E8899691DE20}" type="presParOf" srcId="{AC517B24-8BE1-4442-ACF9-569D990BC0C7}" destId="{F159B72B-A35E-4CF6-92DA-4A21B7D8F8EA}" srcOrd="1" destOrd="0" presId="urn:microsoft.com/office/officeart/2005/8/layout/chevron2"/>
    <dgm:cxn modelId="{25A40B10-0447-455D-95B2-951D18D3BAEC}" type="presParOf" srcId="{8157648B-5935-48EA-8146-3362380F1285}" destId="{21CCC043-F2B3-41B2-A0B0-DC8ADAE859B7}" srcOrd="11" destOrd="0" presId="urn:microsoft.com/office/officeart/2005/8/layout/chevron2"/>
    <dgm:cxn modelId="{83B84228-F56D-4435-AE5B-622ABCCFE484}" type="presParOf" srcId="{8157648B-5935-48EA-8146-3362380F1285}" destId="{A32F4916-F7FF-4A06-A4EB-221F2151F527}" srcOrd="12" destOrd="0" presId="urn:microsoft.com/office/officeart/2005/8/layout/chevron2"/>
    <dgm:cxn modelId="{751106BD-B232-4335-A607-F47E088D5D59}" type="presParOf" srcId="{A32F4916-F7FF-4A06-A4EB-221F2151F527}" destId="{AE58F921-0BE1-434B-A5E2-92545092265B}" srcOrd="0" destOrd="0" presId="urn:microsoft.com/office/officeart/2005/8/layout/chevron2"/>
    <dgm:cxn modelId="{57149A0D-C0E9-4935-975C-585D44D97A78}" type="presParOf" srcId="{A32F4916-F7FF-4A06-A4EB-221F2151F527}" destId="{394E4825-8210-43D7-8662-B496803E494A}" srcOrd="1" destOrd="0" presId="urn:microsoft.com/office/officeart/2005/8/layout/chevron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5656" y="0"/>
          <a:ext cx="3292402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Einordnung</a:t>
          </a:r>
        </a:p>
      </dsp:txBody>
      <dsp:txXfrm>
        <a:off x="148796" y="0"/>
        <a:ext cx="3006123" cy="286279"/>
      </dsp:txXfrm>
    </dsp:sp>
    <dsp:sp modelId="{4ECCB1E8-A330-477B-920F-3C5B7E51EA28}">
      <dsp:nvSpPr>
        <dsp:cNvPr id="0" name=""/>
        <dsp:cNvSpPr/>
      </dsp:nvSpPr>
      <dsp:spPr>
        <a:xfrm>
          <a:off x="2968817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Systementwurf</a:t>
          </a:r>
        </a:p>
      </dsp:txBody>
      <dsp:txXfrm>
        <a:off x="3111957" y="0"/>
        <a:ext cx="3006123" cy="286279"/>
      </dsp:txXfrm>
    </dsp:sp>
    <dsp:sp modelId="{18E79364-485C-4E2E-9F27-C66EEB9262E5}">
      <dsp:nvSpPr>
        <dsp:cNvPr id="0" name=""/>
        <dsp:cNvSpPr/>
      </dsp:nvSpPr>
      <dsp:spPr>
        <a:xfrm>
          <a:off x="5931979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UX Entwicklung</a:t>
          </a:r>
        </a:p>
      </dsp:txBody>
      <dsp:txXfrm>
        <a:off x="6075119" y="0"/>
        <a:ext cx="3006123" cy="286279"/>
      </dsp:txXfrm>
    </dsp:sp>
    <dsp:sp modelId="{0B9EDCF6-A386-4969-BCE7-DF6F75AF55A9}">
      <dsp:nvSpPr>
        <dsp:cNvPr id="0" name=""/>
        <dsp:cNvSpPr/>
      </dsp:nvSpPr>
      <dsp:spPr>
        <a:xfrm>
          <a:off x="8895141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Ausblick</a:t>
          </a:r>
        </a:p>
      </dsp:txBody>
      <dsp:txXfrm>
        <a:off x="9038281" y="0"/>
        <a:ext cx="3006123" cy="286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5656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Einordnung</a:t>
          </a:r>
        </a:p>
      </dsp:txBody>
      <dsp:txXfrm>
        <a:off x="148796" y="0"/>
        <a:ext cx="3006123" cy="286279"/>
      </dsp:txXfrm>
    </dsp:sp>
    <dsp:sp modelId="{4ECCB1E8-A330-477B-920F-3C5B7E51EA28}">
      <dsp:nvSpPr>
        <dsp:cNvPr id="0" name=""/>
        <dsp:cNvSpPr/>
      </dsp:nvSpPr>
      <dsp:spPr>
        <a:xfrm>
          <a:off x="2968817" y="0"/>
          <a:ext cx="3292402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Systementwurf</a:t>
          </a:r>
        </a:p>
      </dsp:txBody>
      <dsp:txXfrm>
        <a:off x="3111957" y="0"/>
        <a:ext cx="3006123" cy="286279"/>
      </dsp:txXfrm>
    </dsp:sp>
    <dsp:sp modelId="{B1AEBFC2-1EB2-48B2-961A-D6D324320C6D}">
      <dsp:nvSpPr>
        <dsp:cNvPr id="0" name=""/>
        <dsp:cNvSpPr/>
      </dsp:nvSpPr>
      <dsp:spPr>
        <a:xfrm>
          <a:off x="5931979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UX Entwicklung</a:t>
          </a:r>
        </a:p>
      </dsp:txBody>
      <dsp:txXfrm>
        <a:off x="6075119" y="0"/>
        <a:ext cx="3006123" cy="286279"/>
      </dsp:txXfrm>
    </dsp:sp>
    <dsp:sp modelId="{0B9EDCF6-A386-4969-BCE7-DF6F75AF55A9}">
      <dsp:nvSpPr>
        <dsp:cNvPr id="0" name=""/>
        <dsp:cNvSpPr/>
      </dsp:nvSpPr>
      <dsp:spPr>
        <a:xfrm>
          <a:off x="8895141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Ausblick</a:t>
          </a:r>
        </a:p>
      </dsp:txBody>
      <dsp:txXfrm>
        <a:off x="9038281" y="0"/>
        <a:ext cx="3006123" cy="2862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5656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Einordnung</a:t>
          </a:r>
        </a:p>
      </dsp:txBody>
      <dsp:txXfrm>
        <a:off x="148796" y="0"/>
        <a:ext cx="3006123" cy="286279"/>
      </dsp:txXfrm>
    </dsp:sp>
    <dsp:sp modelId="{4ECCB1E8-A330-477B-920F-3C5B7E51EA28}">
      <dsp:nvSpPr>
        <dsp:cNvPr id="0" name=""/>
        <dsp:cNvSpPr/>
      </dsp:nvSpPr>
      <dsp:spPr>
        <a:xfrm>
          <a:off x="2968817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Systementwurf</a:t>
          </a:r>
        </a:p>
      </dsp:txBody>
      <dsp:txXfrm>
        <a:off x="3111957" y="0"/>
        <a:ext cx="3006123" cy="286279"/>
      </dsp:txXfrm>
    </dsp:sp>
    <dsp:sp modelId="{B1AEBFC2-1EB2-48B2-961A-D6D324320C6D}">
      <dsp:nvSpPr>
        <dsp:cNvPr id="0" name=""/>
        <dsp:cNvSpPr/>
      </dsp:nvSpPr>
      <dsp:spPr>
        <a:xfrm>
          <a:off x="5931979" y="0"/>
          <a:ext cx="3292402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UX Entwicklung</a:t>
          </a:r>
        </a:p>
      </dsp:txBody>
      <dsp:txXfrm>
        <a:off x="6075119" y="0"/>
        <a:ext cx="3006123" cy="286279"/>
      </dsp:txXfrm>
    </dsp:sp>
    <dsp:sp modelId="{0B9EDCF6-A386-4969-BCE7-DF6F75AF55A9}">
      <dsp:nvSpPr>
        <dsp:cNvPr id="0" name=""/>
        <dsp:cNvSpPr/>
      </dsp:nvSpPr>
      <dsp:spPr>
        <a:xfrm>
          <a:off x="8895141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Ausblick</a:t>
          </a:r>
        </a:p>
      </dsp:txBody>
      <dsp:txXfrm>
        <a:off x="9038281" y="0"/>
        <a:ext cx="3006123" cy="2862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5656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Einordnung</a:t>
          </a:r>
        </a:p>
      </dsp:txBody>
      <dsp:txXfrm>
        <a:off x="148796" y="0"/>
        <a:ext cx="3006123" cy="286279"/>
      </dsp:txXfrm>
    </dsp:sp>
    <dsp:sp modelId="{4ECCB1E8-A330-477B-920F-3C5B7E51EA28}">
      <dsp:nvSpPr>
        <dsp:cNvPr id="0" name=""/>
        <dsp:cNvSpPr/>
      </dsp:nvSpPr>
      <dsp:spPr>
        <a:xfrm>
          <a:off x="2968817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Systementwurf</a:t>
          </a:r>
        </a:p>
      </dsp:txBody>
      <dsp:txXfrm>
        <a:off x="3111957" y="0"/>
        <a:ext cx="3006123" cy="286279"/>
      </dsp:txXfrm>
    </dsp:sp>
    <dsp:sp modelId="{B1AEBFC2-1EB2-48B2-961A-D6D324320C6D}">
      <dsp:nvSpPr>
        <dsp:cNvPr id="0" name=""/>
        <dsp:cNvSpPr/>
      </dsp:nvSpPr>
      <dsp:spPr>
        <a:xfrm>
          <a:off x="5931979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UX Entwicklung</a:t>
          </a:r>
        </a:p>
      </dsp:txBody>
      <dsp:txXfrm>
        <a:off x="6075119" y="0"/>
        <a:ext cx="3006123" cy="286279"/>
      </dsp:txXfrm>
    </dsp:sp>
    <dsp:sp modelId="{0B9EDCF6-A386-4969-BCE7-DF6F75AF55A9}">
      <dsp:nvSpPr>
        <dsp:cNvPr id="0" name=""/>
        <dsp:cNvSpPr/>
      </dsp:nvSpPr>
      <dsp:spPr>
        <a:xfrm>
          <a:off x="8895141" y="0"/>
          <a:ext cx="3292402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Ausblick</a:t>
          </a:r>
        </a:p>
      </dsp:txBody>
      <dsp:txXfrm>
        <a:off x="9038281" y="0"/>
        <a:ext cx="3006123" cy="2862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0077E2-EE8C-4A62-9198-611113A0F425}">
      <dsp:nvSpPr>
        <dsp:cNvPr id="0" name=""/>
        <dsp:cNvSpPr/>
      </dsp:nvSpPr>
      <dsp:spPr>
        <a:xfrm>
          <a:off x="4877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Einordnung</a:t>
          </a:r>
        </a:p>
      </dsp:txBody>
      <dsp:txXfrm>
        <a:off x="572760" y="210081"/>
        <a:ext cx="1703651" cy="1135766"/>
      </dsp:txXfrm>
    </dsp:sp>
    <dsp:sp modelId="{A0BACE3D-FFD9-4895-A746-C9E6756C0807}">
      <dsp:nvSpPr>
        <dsp:cNvPr id="0" name=""/>
        <dsp:cNvSpPr/>
      </dsp:nvSpPr>
      <dsp:spPr>
        <a:xfrm>
          <a:off x="2560353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Systementwurf</a:t>
          </a:r>
        </a:p>
      </dsp:txBody>
      <dsp:txXfrm>
        <a:off x="3128236" y="210081"/>
        <a:ext cx="1703651" cy="1135766"/>
      </dsp:txXfrm>
    </dsp:sp>
    <dsp:sp modelId="{999E5ABE-CD00-4E0A-B3FD-EE0F9B45D0EF}">
      <dsp:nvSpPr>
        <dsp:cNvPr id="0" name=""/>
        <dsp:cNvSpPr/>
      </dsp:nvSpPr>
      <dsp:spPr>
        <a:xfrm>
          <a:off x="5115829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UX Entwicklung</a:t>
          </a:r>
        </a:p>
      </dsp:txBody>
      <dsp:txXfrm>
        <a:off x="5683712" y="210081"/>
        <a:ext cx="1703651" cy="1135766"/>
      </dsp:txXfrm>
    </dsp:sp>
    <dsp:sp modelId="{63B49E9E-B2E6-432C-ACE5-9FA7EEBDE9A2}">
      <dsp:nvSpPr>
        <dsp:cNvPr id="0" name=""/>
        <dsp:cNvSpPr/>
      </dsp:nvSpPr>
      <dsp:spPr>
        <a:xfrm>
          <a:off x="7671304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Ausblick</a:t>
          </a:r>
        </a:p>
      </dsp:txBody>
      <dsp:txXfrm>
        <a:off x="8239187" y="210081"/>
        <a:ext cx="1703651" cy="11357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60504-EE7E-4CB4-80DF-090EC8D33439}">
      <dsp:nvSpPr>
        <dsp:cNvPr id="0" name=""/>
        <dsp:cNvSpPr/>
      </dsp:nvSpPr>
      <dsp:spPr>
        <a:xfrm rot="5400000">
          <a:off x="-104215" y="104784"/>
          <a:ext cx="694769" cy="486338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rgbClr val="3E3E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 </a:t>
          </a:r>
        </a:p>
      </dsp:txBody>
      <dsp:txXfrm rot="-5400000">
        <a:off x="1" y="243737"/>
        <a:ext cx="486338" cy="208431"/>
      </dsp:txXfrm>
    </dsp:sp>
    <dsp:sp modelId="{8D00788B-4E6F-4B90-93BC-6124CB246C1D}">
      <dsp:nvSpPr>
        <dsp:cNvPr id="0" name=""/>
        <dsp:cNvSpPr/>
      </dsp:nvSpPr>
      <dsp:spPr>
        <a:xfrm rot="5400000">
          <a:off x="4035187" y="-3548279"/>
          <a:ext cx="451600" cy="7549298"/>
        </a:xfrm>
        <a:prstGeom prst="round2SameRect">
          <a:avLst/>
        </a:prstGeom>
        <a:solidFill>
          <a:srgbClr val="E7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2600" kern="1200" dirty="0"/>
            <a:t>Kontextbeschreibung</a:t>
          </a:r>
        </a:p>
      </dsp:txBody>
      <dsp:txXfrm rot="-5400000">
        <a:off x="486339" y="22614"/>
        <a:ext cx="7527253" cy="407510"/>
      </dsp:txXfrm>
    </dsp:sp>
    <dsp:sp modelId="{092215D9-58E0-4DA1-8958-5892F5EB5B06}">
      <dsp:nvSpPr>
        <dsp:cNvPr id="0" name=""/>
        <dsp:cNvSpPr/>
      </dsp:nvSpPr>
      <dsp:spPr>
        <a:xfrm rot="5400000">
          <a:off x="-104215" y="714023"/>
          <a:ext cx="694769" cy="486338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rgbClr val="3E3E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 </a:t>
          </a:r>
        </a:p>
      </dsp:txBody>
      <dsp:txXfrm rot="-5400000">
        <a:off x="1" y="852976"/>
        <a:ext cx="486338" cy="208431"/>
      </dsp:txXfrm>
    </dsp:sp>
    <dsp:sp modelId="{EEFFF3CB-32C1-4C7A-9F89-551FA8965DC0}">
      <dsp:nvSpPr>
        <dsp:cNvPr id="0" name=""/>
        <dsp:cNvSpPr/>
      </dsp:nvSpPr>
      <dsp:spPr>
        <a:xfrm rot="5400000">
          <a:off x="4035187" y="-2939041"/>
          <a:ext cx="451600" cy="7549298"/>
        </a:xfrm>
        <a:prstGeom prst="round2SameRect">
          <a:avLst/>
        </a:prstGeom>
        <a:solidFill>
          <a:srgbClr val="E7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2600" kern="1200" dirty="0"/>
            <a:t>Entwicklung von </a:t>
          </a:r>
          <a:r>
            <a:rPr lang="de-DE" sz="2600" kern="1200" dirty="0" err="1"/>
            <a:t>Personas</a:t>
          </a:r>
          <a:endParaRPr lang="de-DE" sz="2600" kern="1200" dirty="0"/>
        </a:p>
      </dsp:txBody>
      <dsp:txXfrm rot="-5400000">
        <a:off x="486339" y="631852"/>
        <a:ext cx="7527253" cy="407510"/>
      </dsp:txXfrm>
    </dsp:sp>
    <dsp:sp modelId="{A1CE262D-3FFB-49D0-93FA-AD905FFE117E}">
      <dsp:nvSpPr>
        <dsp:cNvPr id="0" name=""/>
        <dsp:cNvSpPr/>
      </dsp:nvSpPr>
      <dsp:spPr>
        <a:xfrm rot="5400000">
          <a:off x="-104215" y="1323261"/>
          <a:ext cx="694769" cy="486338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rgbClr val="3E3E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 </a:t>
          </a:r>
        </a:p>
      </dsp:txBody>
      <dsp:txXfrm rot="-5400000">
        <a:off x="1" y="1462214"/>
        <a:ext cx="486338" cy="208431"/>
      </dsp:txXfrm>
    </dsp:sp>
    <dsp:sp modelId="{565831FA-ED73-41EC-B19F-74270C134D61}">
      <dsp:nvSpPr>
        <dsp:cNvPr id="0" name=""/>
        <dsp:cNvSpPr/>
      </dsp:nvSpPr>
      <dsp:spPr>
        <a:xfrm rot="5400000">
          <a:off x="4035187" y="-2329803"/>
          <a:ext cx="451600" cy="7549298"/>
        </a:xfrm>
        <a:prstGeom prst="round2SameRect">
          <a:avLst/>
        </a:prstGeom>
        <a:solidFill>
          <a:srgbClr val="E7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2600" kern="1200" dirty="0"/>
            <a:t>Entwicklung von User Stories</a:t>
          </a:r>
        </a:p>
      </dsp:txBody>
      <dsp:txXfrm rot="-5400000">
        <a:off x="486339" y="1241090"/>
        <a:ext cx="7527253" cy="407510"/>
      </dsp:txXfrm>
    </dsp:sp>
    <dsp:sp modelId="{C2ED4983-262E-4B98-93A4-1E2C8E43A3AA}">
      <dsp:nvSpPr>
        <dsp:cNvPr id="0" name=""/>
        <dsp:cNvSpPr/>
      </dsp:nvSpPr>
      <dsp:spPr>
        <a:xfrm rot="5400000">
          <a:off x="-104215" y="1932499"/>
          <a:ext cx="694769" cy="486338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rgbClr val="3E3E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 dirty="0"/>
        </a:p>
      </dsp:txBody>
      <dsp:txXfrm rot="-5400000">
        <a:off x="1" y="2071452"/>
        <a:ext cx="486338" cy="208431"/>
      </dsp:txXfrm>
    </dsp:sp>
    <dsp:sp modelId="{CF43E0BC-3AB1-49D9-947B-B9F7234FF40F}">
      <dsp:nvSpPr>
        <dsp:cNvPr id="0" name=""/>
        <dsp:cNvSpPr/>
      </dsp:nvSpPr>
      <dsp:spPr>
        <a:xfrm rot="5400000">
          <a:off x="4035187" y="-1720564"/>
          <a:ext cx="451600" cy="7549298"/>
        </a:xfrm>
        <a:prstGeom prst="round2SameRect">
          <a:avLst/>
        </a:prstGeom>
        <a:solidFill>
          <a:srgbClr val="E7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2600" kern="1200" dirty="0"/>
            <a:t>Entwicklung Interaktionsdesign</a:t>
          </a:r>
        </a:p>
      </dsp:txBody>
      <dsp:txXfrm rot="-5400000">
        <a:off x="486339" y="1850329"/>
        <a:ext cx="7527253" cy="407510"/>
      </dsp:txXfrm>
    </dsp:sp>
    <dsp:sp modelId="{71FDCDE5-8F48-4346-B97F-A84629A0641E}">
      <dsp:nvSpPr>
        <dsp:cNvPr id="0" name=""/>
        <dsp:cNvSpPr/>
      </dsp:nvSpPr>
      <dsp:spPr>
        <a:xfrm rot="5400000">
          <a:off x="-104215" y="2541738"/>
          <a:ext cx="694769" cy="486338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rgbClr val="3E3E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 dirty="0"/>
        </a:p>
      </dsp:txBody>
      <dsp:txXfrm rot="-5400000">
        <a:off x="1" y="2680691"/>
        <a:ext cx="486338" cy="208431"/>
      </dsp:txXfrm>
    </dsp:sp>
    <dsp:sp modelId="{9ACC9286-3210-43C2-883E-22AB507E5BB3}">
      <dsp:nvSpPr>
        <dsp:cNvPr id="0" name=""/>
        <dsp:cNvSpPr/>
      </dsp:nvSpPr>
      <dsp:spPr>
        <a:xfrm rot="5400000">
          <a:off x="4035187" y="-1111326"/>
          <a:ext cx="451600" cy="7549298"/>
        </a:xfrm>
        <a:prstGeom prst="round2SameRect">
          <a:avLst/>
        </a:prstGeom>
        <a:solidFill>
          <a:srgbClr val="E7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2600" kern="1200" dirty="0"/>
            <a:t>Entwicklung und Auswahl Designmuster</a:t>
          </a:r>
        </a:p>
      </dsp:txBody>
      <dsp:txXfrm rot="-5400000">
        <a:off x="486339" y="2459567"/>
        <a:ext cx="7527253" cy="407510"/>
      </dsp:txXfrm>
    </dsp:sp>
    <dsp:sp modelId="{C0357CCF-43CC-40B2-A681-3A24C1C780AD}">
      <dsp:nvSpPr>
        <dsp:cNvPr id="0" name=""/>
        <dsp:cNvSpPr/>
      </dsp:nvSpPr>
      <dsp:spPr>
        <a:xfrm rot="5400000">
          <a:off x="-104215" y="3150976"/>
          <a:ext cx="694769" cy="486338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rgbClr val="3E3E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 dirty="0"/>
        </a:p>
      </dsp:txBody>
      <dsp:txXfrm rot="-5400000">
        <a:off x="1" y="3289929"/>
        <a:ext cx="486338" cy="208431"/>
      </dsp:txXfrm>
    </dsp:sp>
    <dsp:sp modelId="{F159B72B-A35E-4CF6-92DA-4A21B7D8F8EA}">
      <dsp:nvSpPr>
        <dsp:cNvPr id="0" name=""/>
        <dsp:cNvSpPr/>
      </dsp:nvSpPr>
      <dsp:spPr>
        <a:xfrm rot="5400000">
          <a:off x="4035187" y="-502088"/>
          <a:ext cx="451600" cy="7549298"/>
        </a:xfrm>
        <a:prstGeom prst="round2SameRect">
          <a:avLst/>
        </a:prstGeom>
        <a:solidFill>
          <a:srgbClr val="E7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2600" kern="1200" dirty="0"/>
            <a:t>Entwicklung </a:t>
          </a:r>
          <a:r>
            <a:rPr lang="de-DE" sz="2600" kern="1200" dirty="0" err="1"/>
            <a:t>Styleguide</a:t>
          </a:r>
          <a:endParaRPr lang="de-DE" sz="2600" kern="1200" dirty="0"/>
        </a:p>
      </dsp:txBody>
      <dsp:txXfrm rot="-5400000">
        <a:off x="486339" y="3068805"/>
        <a:ext cx="7527253" cy="407510"/>
      </dsp:txXfrm>
    </dsp:sp>
    <dsp:sp modelId="{AE58F921-0BE1-434B-A5E2-92545092265B}">
      <dsp:nvSpPr>
        <dsp:cNvPr id="0" name=""/>
        <dsp:cNvSpPr/>
      </dsp:nvSpPr>
      <dsp:spPr>
        <a:xfrm rot="5400000">
          <a:off x="-104215" y="3760214"/>
          <a:ext cx="694769" cy="486338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rgbClr val="3E3E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 dirty="0"/>
        </a:p>
      </dsp:txBody>
      <dsp:txXfrm rot="-5400000">
        <a:off x="1" y="3899167"/>
        <a:ext cx="486338" cy="208431"/>
      </dsp:txXfrm>
    </dsp:sp>
    <dsp:sp modelId="{394E4825-8210-43D7-8662-B496803E494A}">
      <dsp:nvSpPr>
        <dsp:cNvPr id="0" name=""/>
        <dsp:cNvSpPr/>
      </dsp:nvSpPr>
      <dsp:spPr>
        <a:xfrm rot="5400000">
          <a:off x="4035187" y="107150"/>
          <a:ext cx="451600" cy="7549298"/>
        </a:xfrm>
        <a:prstGeom prst="round2SameRect">
          <a:avLst/>
        </a:prstGeom>
        <a:solidFill>
          <a:srgbClr val="E7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2600" kern="1200" dirty="0"/>
            <a:t>Implementierung</a:t>
          </a:r>
        </a:p>
      </dsp:txBody>
      <dsp:txXfrm rot="-5400000">
        <a:off x="486339" y="3678044"/>
        <a:ext cx="7527253" cy="407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F51E1-E418-4EEC-836E-5CFF5E7A6C5B}" type="datetimeFigureOut">
              <a:rPr lang="de-DE" smtClean="0"/>
              <a:t>24.04.2017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C4568-92E9-469B-8709-E97D78C050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390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480F6-1629-4183-9B8E-99B98793D212}" type="datetimeFigureOut">
              <a:rPr lang="de-DE" smtClean="0"/>
              <a:t>24.04.2017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D43BA-BF3B-4C35-86C4-88F3F3542A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72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873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Idee der Sessions erklären</a:t>
            </a:r>
            <a:br>
              <a:rPr lang="de-DE" dirty="0"/>
            </a:br>
            <a:r>
              <a:rPr lang="de-DE" dirty="0"/>
              <a:t>Idee des Archivs erklären</a:t>
            </a:r>
            <a:br>
              <a:rPr lang="de-DE" dirty="0"/>
            </a:br>
            <a:r>
              <a:rPr lang="de-DE" dirty="0"/>
              <a:t>Überleitung</a:t>
            </a:r>
            <a:r>
              <a:rPr lang="de-DE" baseline="0" dirty="0"/>
              <a:t> auf Navigationsleiste (nächste Folie)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713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Ausloggen</a:t>
            </a:r>
            <a:r>
              <a:rPr lang="de-DE" baseline="0" dirty="0"/>
              <a:t> bzw. Session verlassen</a:t>
            </a:r>
            <a:br>
              <a:rPr lang="de-DE" baseline="0" dirty="0"/>
            </a:br>
            <a:r>
              <a:rPr lang="de-DE" baseline="0" dirty="0"/>
              <a:t>Nutzer der aktuellen Session hinzufügen</a:t>
            </a:r>
          </a:p>
          <a:p>
            <a:r>
              <a:rPr lang="de-DE" baseline="0" dirty="0"/>
              <a:t>Nutzerdaten bearbeiten / ansehen</a:t>
            </a:r>
          </a:p>
          <a:p>
            <a:r>
              <a:rPr lang="de-DE" baseline="0" dirty="0"/>
              <a:t>Hilfefunktion zur aktuellen Seite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390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359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1588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81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1341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18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478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30445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45781737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564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508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748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210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726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67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611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9430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23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4971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066266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04549723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9764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7810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0162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1951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7345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5519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7731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4254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2295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9099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488018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3573838"/>
            <a:ext cx="3459481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3573838"/>
            <a:ext cx="3524595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3573838"/>
            <a:ext cx="3531523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925491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genüberstellung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3429878" y="1849212"/>
            <a:ext cx="2591680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6067687" y="1849212"/>
            <a:ext cx="2640461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8708149" y="1849212"/>
            <a:ext cx="2645651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3429878" y="3556151"/>
            <a:ext cx="2591680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6067687" y="3556151"/>
            <a:ext cx="2640461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8708149" y="3556151"/>
            <a:ext cx="2645651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Inhaltsplatzhalter 13"/>
          <p:cNvSpPr>
            <a:spLocks noGrp="1"/>
          </p:cNvSpPr>
          <p:nvPr>
            <p:ph sz="quarter" idx="22"/>
          </p:nvPr>
        </p:nvSpPr>
        <p:spPr>
          <a:xfrm>
            <a:off x="838199" y="1852722"/>
            <a:ext cx="2591680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Inhaltsplatzhalter 13"/>
          <p:cNvSpPr>
            <a:spLocks noGrp="1"/>
          </p:cNvSpPr>
          <p:nvPr>
            <p:ph sz="quarter" idx="23"/>
          </p:nvPr>
        </p:nvSpPr>
        <p:spPr>
          <a:xfrm>
            <a:off x="838198" y="3559660"/>
            <a:ext cx="2591680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308160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29004461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5998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6176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55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673567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1794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642474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139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9439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0987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1932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050131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14633524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4346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0122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8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2550706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1395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1312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972333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69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18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67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28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6562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diagramData" Target="../diagrams/data1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17" Type="http://schemas.microsoft.com/office/2007/relationships/diagramDrawing" Target="../diagrams/drawing1.xml"/><Relationship Id="rId2" Type="http://schemas.openxmlformats.org/officeDocument/2006/relationships/slideLayout" Target="../slideLayouts/slideLayout12.xml"/><Relationship Id="rId16" Type="http://schemas.openxmlformats.org/officeDocument/2006/relationships/diagramColors" Target="../diagrams/colors1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5" Type="http://schemas.openxmlformats.org/officeDocument/2006/relationships/diagramQuickStyle" Target="../diagrams/quickStyle1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diagramLayout" Target="../diagrams/layout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diagramData" Target="../diagrams/data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.png"/><Relationship Id="rId17" Type="http://schemas.microsoft.com/office/2007/relationships/diagramDrawing" Target="../diagrams/drawing2.xml"/><Relationship Id="rId2" Type="http://schemas.openxmlformats.org/officeDocument/2006/relationships/slideLayout" Target="../slideLayouts/slideLayout22.xml"/><Relationship Id="rId16" Type="http://schemas.openxmlformats.org/officeDocument/2006/relationships/diagramColors" Target="../diagrams/colors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5" Type="http://schemas.openxmlformats.org/officeDocument/2006/relationships/diagramQuickStyle" Target="../diagrams/quickStyle2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diagramLayout" Target="../diagrams/layout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8" Type="http://schemas.openxmlformats.org/officeDocument/2006/relationships/diagramColors" Target="../diagrams/colors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diagramQuickStyle" Target="../diagrams/quickStyle3.xml"/><Relationship Id="rId2" Type="http://schemas.openxmlformats.org/officeDocument/2006/relationships/slideLayout" Target="../slideLayouts/slideLayout32.xml"/><Relationship Id="rId16" Type="http://schemas.openxmlformats.org/officeDocument/2006/relationships/diagramLayout" Target="../diagrams/layout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diagramData" Target="../diagrams/data3.xml"/><Relationship Id="rId10" Type="http://schemas.openxmlformats.org/officeDocument/2006/relationships/slideLayout" Target="../slideLayouts/slideLayout40.xml"/><Relationship Id="rId19" Type="http://schemas.microsoft.com/office/2007/relationships/diagramDrawing" Target="../diagrams/drawing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diagramData" Target="../diagrams/data4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image" Target="../media/image1.png"/><Relationship Id="rId17" Type="http://schemas.microsoft.com/office/2007/relationships/diagramDrawing" Target="../diagrams/drawing4.xml"/><Relationship Id="rId2" Type="http://schemas.openxmlformats.org/officeDocument/2006/relationships/slideLayout" Target="../slideLayouts/slideLayout44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7.xml"/><Relationship Id="rId15" Type="http://schemas.openxmlformats.org/officeDocument/2006/relationships/diagramQuickStyle" Target="../diagrams/quickStyle4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diagramLayout" Target="../diagrams/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25.04.2017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5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59" r:id="rId5"/>
    <p:sldLayoutId id="2147483654" r:id="rId6"/>
    <p:sldLayoutId id="2147483655" r:id="rId7"/>
    <p:sldLayoutId id="2147483651" r:id="rId8"/>
    <p:sldLayoutId id="2147483656" r:id="rId9"/>
    <p:sldLayoutId id="214748365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25.04.2017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14" name="Diagramm 13"/>
          <p:cNvGraphicFramePr/>
          <p:nvPr userDrawn="1">
            <p:extLst>
              <p:ext uri="{D42A27DB-BD31-4B8C-83A1-F6EECF244321}">
                <p14:modId xmlns:p14="http://schemas.microsoft.com/office/powerpoint/2010/main" val="3496446784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09608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25.04.2017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12" name="Diagramm 11"/>
          <p:cNvGraphicFramePr/>
          <p:nvPr userDrawn="1">
            <p:extLst>
              <p:ext uri="{D42A27DB-BD31-4B8C-83A1-F6EECF244321}">
                <p14:modId xmlns:p14="http://schemas.microsoft.com/office/powerpoint/2010/main" val="2656573074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94825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25.04.2017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9" name="Diagramm 8"/>
          <p:cNvGraphicFramePr/>
          <p:nvPr userDrawn="1">
            <p:extLst>
              <p:ext uri="{D42A27DB-BD31-4B8C-83A1-F6EECF244321}">
                <p14:modId xmlns:p14="http://schemas.microsoft.com/office/powerpoint/2010/main" val="4220287571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</p:spTree>
    <p:extLst>
      <p:ext uri="{BB962C8B-B14F-4D97-AF65-F5344CB8AC3E}">
        <p14:creationId xmlns:p14="http://schemas.microsoft.com/office/powerpoint/2010/main" val="169622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705" r:id="rId5"/>
    <p:sldLayoutId id="214748370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25.04.2017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9" name="Diagramm 8"/>
          <p:cNvGraphicFramePr/>
          <p:nvPr userDrawn="1">
            <p:extLst>
              <p:ext uri="{D42A27DB-BD31-4B8C-83A1-F6EECF244321}">
                <p14:modId xmlns:p14="http://schemas.microsoft.com/office/powerpoint/2010/main" val="2526665323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24418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Systementwurf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/>
              <a:t>Team „User Experience“</a:t>
            </a:r>
          </a:p>
          <a:p>
            <a:r>
              <a:rPr lang="de-DE" dirty="0"/>
              <a:t>Florian Blessing, Lisa Böhler, Markus Götz, </a:t>
            </a:r>
            <a:br>
              <a:rPr lang="de-DE" dirty="0"/>
            </a:br>
            <a:r>
              <a:rPr lang="de-DE" dirty="0"/>
              <a:t>Jan Habersetzer, Wendelin Herrmann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5" y="6169353"/>
            <a:ext cx="502066" cy="50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96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Systementwurf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462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 der Schnittstellen-Bereiche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831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Komponentendiagramm (1 / 2)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12</a:t>
            </a:fld>
            <a:endParaRPr lang="de-DE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70" y="1825625"/>
            <a:ext cx="7776859" cy="4351338"/>
          </a:xfrm>
        </p:spPr>
      </p:pic>
    </p:spTree>
    <p:extLst>
      <p:ext uri="{BB962C8B-B14F-4D97-AF65-F5344CB8AC3E}">
        <p14:creationId xmlns:p14="http://schemas.microsoft.com/office/powerpoint/2010/main" val="3551530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Komponentendiagramm (2 / 2)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13</a:t>
            </a:fld>
            <a:endParaRPr lang="de-DE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00" y="1825625"/>
            <a:ext cx="7588492" cy="4351338"/>
          </a:xfrm>
        </p:spPr>
      </p:pic>
    </p:spTree>
    <p:extLst>
      <p:ext uri="{BB962C8B-B14F-4D97-AF65-F5344CB8AC3E}">
        <p14:creationId xmlns:p14="http://schemas.microsoft.com/office/powerpoint/2010/main" val="3425058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14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4343400" cy="1462177"/>
          </a:xfrm>
        </p:spPr>
        <p:txBody>
          <a:bodyPr/>
          <a:lstStyle/>
          <a:p>
            <a:r>
              <a:rPr lang="de-DE" dirty="0"/>
              <a:t>Schnittstelle </a:t>
            </a:r>
            <a:br>
              <a:rPr lang="de-DE" dirty="0"/>
            </a:br>
            <a:r>
              <a:rPr lang="de-DE" dirty="0"/>
              <a:t>CEP</a:t>
            </a:r>
          </a:p>
        </p:txBody>
      </p:sp>
    </p:spTree>
    <p:extLst>
      <p:ext uri="{BB962C8B-B14F-4D97-AF65-F5344CB8AC3E}">
        <p14:creationId xmlns:p14="http://schemas.microsoft.com/office/powerpoint/2010/main" val="783009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15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Schnittstelle </a:t>
            </a:r>
            <a:br>
              <a:rPr lang="de-DE" dirty="0"/>
            </a:br>
            <a:r>
              <a:rPr lang="de-DE" dirty="0"/>
              <a:t>Speech </a:t>
            </a:r>
            <a:r>
              <a:rPr lang="de-DE" dirty="0" err="1"/>
              <a:t>Tokenizer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7030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16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Schnittstelle </a:t>
            </a:r>
            <a:br>
              <a:rPr lang="de-DE" dirty="0"/>
            </a:br>
            <a:r>
              <a:rPr lang="de-DE" dirty="0"/>
              <a:t>Google </a:t>
            </a:r>
            <a:r>
              <a:rPr lang="de-DE" dirty="0" err="1"/>
              <a:t>Oauth</a:t>
            </a:r>
            <a:r>
              <a:rPr lang="de-DE" dirty="0"/>
              <a:t> 2.0</a:t>
            </a:r>
          </a:p>
        </p:txBody>
      </p:sp>
    </p:spTree>
    <p:extLst>
      <p:ext uri="{BB962C8B-B14F-4D97-AF65-F5344CB8AC3E}">
        <p14:creationId xmlns:p14="http://schemas.microsoft.com/office/powerpoint/2010/main" val="4125638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17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Schnittstelle</a:t>
            </a:r>
            <a:br>
              <a:rPr lang="de-DE" dirty="0"/>
            </a:br>
            <a:r>
              <a:rPr lang="de-DE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541359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UX Entwicklung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914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Gewähltes Vorgehen der UX Entwicklung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7814999"/>
              </p:ext>
            </p:extLst>
          </p:nvPr>
        </p:nvGraphicFramePr>
        <p:xfrm>
          <a:off x="2078182" y="1825625"/>
          <a:ext cx="803563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79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907837"/>
              </p:ext>
            </p:extLst>
          </p:nvPr>
        </p:nvGraphicFramePr>
        <p:xfrm>
          <a:off x="838200" y="2651036"/>
          <a:ext cx="10515600" cy="1555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933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Persona Entwicklung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20</a:t>
            </a:fld>
            <a:endParaRPr lang="de-DE"/>
          </a:p>
        </p:txBody>
      </p:sp>
      <p:grpSp>
        <p:nvGrpSpPr>
          <p:cNvPr id="13" name="Gruppieren 12"/>
          <p:cNvGrpSpPr/>
          <p:nvPr/>
        </p:nvGrpSpPr>
        <p:grpSpPr>
          <a:xfrm>
            <a:off x="414532" y="2149950"/>
            <a:ext cx="11362935" cy="2558100"/>
            <a:chOff x="414532" y="2014537"/>
            <a:chExt cx="11362935" cy="2558100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0827" y="2038350"/>
              <a:ext cx="2528630" cy="2520000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 rotWithShape="1">
            <a:blip r:embed="rId3"/>
            <a:srcRect l="8793" r="5501"/>
            <a:stretch/>
          </p:blipFill>
          <p:spPr>
            <a:xfrm>
              <a:off x="9243989" y="2052637"/>
              <a:ext cx="2533478" cy="2520000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7665" y="2024062"/>
              <a:ext cx="2528630" cy="2520000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4532" y="2014537"/>
              <a:ext cx="2528601" cy="25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173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 von User Stories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52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Konzeptionierung Interaktionsmuster (1 / 4)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25" y="1825625"/>
            <a:ext cx="7741950" cy="4351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16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Konzeptionierung Interaktionsmuster (2 / 4)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593" y="1825625"/>
            <a:ext cx="7718813" cy="4351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124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Konzeptionierung Interaktionsmuster (3 / 4)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25" y="3103897"/>
            <a:ext cx="7741950" cy="1794793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574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Konzeptionierung Interaktionsmuster (4 / 4)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30" y="1825625"/>
            <a:ext cx="7709940" cy="4351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289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021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357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6275" y="3602038"/>
            <a:ext cx="10839450" cy="1655762"/>
          </a:xfrm>
        </p:spPr>
        <p:txBody>
          <a:bodyPr/>
          <a:lstStyle/>
          <a:p>
            <a:r>
              <a:rPr lang="de-DE" dirty="0"/>
              <a:t>Team „User Experience“</a:t>
            </a:r>
          </a:p>
          <a:p>
            <a:r>
              <a:rPr lang="de-DE" dirty="0"/>
              <a:t>Florian Blessing, Lisa Böhler, Markus Götz, Jan Habersetzer, Wendelin Herrmann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80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 Aufgabenverteilung</a:t>
            </a:r>
          </a:p>
        </p:txBody>
      </p:sp>
      <p:sp>
        <p:nvSpPr>
          <p:cNvPr id="17" name="Inhaltsplatzhalter 16"/>
          <p:cNvSpPr>
            <a:spLocks noGrp="1"/>
          </p:cNvSpPr>
          <p:nvPr>
            <p:ph sz="half" idx="1"/>
          </p:nvPr>
        </p:nvSpPr>
        <p:spPr>
          <a:xfrm>
            <a:off x="838200" y="3756453"/>
            <a:ext cx="5181600" cy="2420509"/>
          </a:xfrm>
        </p:spPr>
        <p:txBody>
          <a:bodyPr>
            <a:normAutofit/>
          </a:bodyPr>
          <a:lstStyle/>
          <a:p>
            <a:r>
              <a:rPr lang="de-DE" sz="2400" dirty="0"/>
              <a:t>Florian Blessing</a:t>
            </a:r>
          </a:p>
          <a:p>
            <a:r>
              <a:rPr lang="de-DE" sz="2400" dirty="0"/>
              <a:t>Markus Götz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half" idx="2"/>
          </p:nvPr>
        </p:nvSpPr>
        <p:spPr>
          <a:xfrm>
            <a:off x="6172200" y="3756453"/>
            <a:ext cx="5181600" cy="2420509"/>
          </a:xfrm>
        </p:spPr>
        <p:txBody>
          <a:bodyPr>
            <a:normAutofit/>
          </a:bodyPr>
          <a:lstStyle/>
          <a:p>
            <a:r>
              <a:rPr lang="de-DE" sz="2400" dirty="0"/>
              <a:t>Lisa Böhler</a:t>
            </a:r>
          </a:p>
          <a:p>
            <a:r>
              <a:rPr lang="de-DE" sz="2400" dirty="0"/>
              <a:t>Jan Habersetzer</a:t>
            </a:r>
          </a:p>
          <a:p>
            <a:r>
              <a:rPr lang="de-DE" sz="2400" dirty="0"/>
              <a:t>Wendelin Herrmann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3</a:t>
            </a:fld>
            <a:endParaRPr lang="de-DE"/>
          </a:p>
        </p:txBody>
      </p:sp>
      <p:grpSp>
        <p:nvGrpSpPr>
          <p:cNvPr id="48" name="Gruppieren 47"/>
          <p:cNvGrpSpPr/>
          <p:nvPr/>
        </p:nvGrpSpPr>
        <p:grpSpPr>
          <a:xfrm>
            <a:off x="7539813" y="2029393"/>
            <a:ext cx="2446375" cy="1452367"/>
            <a:chOff x="2205812" y="2029393"/>
            <a:chExt cx="2446375" cy="1452367"/>
          </a:xfrm>
        </p:grpSpPr>
        <p:sp>
          <p:nvSpPr>
            <p:cNvPr id="42" name="Freeform 55"/>
            <p:cNvSpPr>
              <a:spLocks noChangeAspect="1" noEditPoints="1"/>
            </p:cNvSpPr>
            <p:nvPr/>
          </p:nvSpPr>
          <p:spPr bwMode="auto">
            <a:xfrm>
              <a:off x="3016061" y="2029393"/>
              <a:ext cx="825877" cy="900000"/>
            </a:xfrm>
            <a:custGeom>
              <a:avLst/>
              <a:gdLst>
                <a:gd name="T0" fmla="*/ 29 w 86"/>
                <a:gd name="T1" fmla="*/ 32 h 93"/>
                <a:gd name="T2" fmla="*/ 30 w 86"/>
                <a:gd name="T3" fmla="*/ 6 h 93"/>
                <a:gd name="T4" fmla="*/ 55 w 86"/>
                <a:gd name="T5" fmla="*/ 5 h 93"/>
                <a:gd name="T6" fmla="*/ 57 w 86"/>
                <a:gd name="T7" fmla="*/ 32 h 93"/>
                <a:gd name="T8" fmla="*/ 51 w 86"/>
                <a:gd name="T9" fmla="*/ 13 h 93"/>
                <a:gd name="T10" fmla="*/ 32 w 86"/>
                <a:gd name="T11" fmla="*/ 19 h 93"/>
                <a:gd name="T12" fmla="*/ 29 w 86"/>
                <a:gd name="T13" fmla="*/ 32 h 93"/>
                <a:gd name="T14" fmla="*/ 32 w 86"/>
                <a:gd name="T15" fmla="*/ 45 h 93"/>
                <a:gd name="T16" fmla="*/ 18 w 86"/>
                <a:gd name="T17" fmla="*/ 62 h 93"/>
                <a:gd name="T18" fmla="*/ 9 w 86"/>
                <a:gd name="T19" fmla="*/ 65 h 93"/>
                <a:gd name="T20" fmla="*/ 2 w 86"/>
                <a:gd name="T21" fmla="*/ 75 h 93"/>
                <a:gd name="T22" fmla="*/ 0 w 86"/>
                <a:gd name="T23" fmla="*/ 93 h 93"/>
                <a:gd name="T24" fmla="*/ 32 w 86"/>
                <a:gd name="T25" fmla="*/ 93 h 93"/>
                <a:gd name="T26" fmla="*/ 33 w 86"/>
                <a:gd name="T27" fmla="*/ 74 h 93"/>
                <a:gd name="T28" fmla="*/ 37 w 86"/>
                <a:gd name="T29" fmla="*/ 72 h 93"/>
                <a:gd name="T30" fmla="*/ 37 w 86"/>
                <a:gd name="T31" fmla="*/ 93 h 93"/>
                <a:gd name="T32" fmla="*/ 49 w 86"/>
                <a:gd name="T33" fmla="*/ 93 h 93"/>
                <a:gd name="T34" fmla="*/ 51 w 86"/>
                <a:gd name="T35" fmla="*/ 71 h 93"/>
                <a:gd name="T36" fmla="*/ 54 w 86"/>
                <a:gd name="T37" fmla="*/ 74 h 93"/>
                <a:gd name="T38" fmla="*/ 53 w 86"/>
                <a:gd name="T39" fmla="*/ 93 h 93"/>
                <a:gd name="T40" fmla="*/ 86 w 86"/>
                <a:gd name="T41" fmla="*/ 93 h 93"/>
                <a:gd name="T42" fmla="*/ 84 w 86"/>
                <a:gd name="T43" fmla="*/ 75 h 93"/>
                <a:gd name="T44" fmla="*/ 77 w 86"/>
                <a:gd name="T45" fmla="*/ 65 h 93"/>
                <a:gd name="T46" fmla="*/ 69 w 86"/>
                <a:gd name="T47" fmla="*/ 62 h 93"/>
                <a:gd name="T48" fmla="*/ 54 w 86"/>
                <a:gd name="T49" fmla="*/ 45 h 93"/>
                <a:gd name="T50" fmla="*/ 54 w 86"/>
                <a:gd name="T51" fmla="*/ 56 h 93"/>
                <a:gd name="T52" fmla="*/ 63 w 86"/>
                <a:gd name="T53" fmla="*/ 54 h 93"/>
                <a:gd name="T54" fmla="*/ 43 w 86"/>
                <a:gd name="T55" fmla="*/ 75 h 93"/>
                <a:gd name="T56" fmla="*/ 23 w 86"/>
                <a:gd name="T57" fmla="*/ 53 h 93"/>
                <a:gd name="T58" fmla="*/ 32 w 86"/>
                <a:gd name="T59" fmla="*/ 55 h 93"/>
                <a:gd name="T60" fmla="*/ 32 w 86"/>
                <a:gd name="T61" fmla="*/ 4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6" h="93">
                  <a:moveTo>
                    <a:pt x="29" y="32"/>
                  </a:moveTo>
                  <a:cubicBezTo>
                    <a:pt x="23" y="28"/>
                    <a:pt x="23" y="10"/>
                    <a:pt x="30" y="6"/>
                  </a:cubicBezTo>
                  <a:cubicBezTo>
                    <a:pt x="37" y="0"/>
                    <a:pt x="47" y="0"/>
                    <a:pt x="55" y="5"/>
                  </a:cubicBezTo>
                  <a:cubicBezTo>
                    <a:pt x="63" y="9"/>
                    <a:pt x="61" y="30"/>
                    <a:pt x="57" y="32"/>
                  </a:cubicBezTo>
                  <a:cubicBezTo>
                    <a:pt x="57" y="22"/>
                    <a:pt x="53" y="19"/>
                    <a:pt x="51" y="13"/>
                  </a:cubicBezTo>
                  <a:cubicBezTo>
                    <a:pt x="44" y="22"/>
                    <a:pt x="34" y="20"/>
                    <a:pt x="32" y="19"/>
                  </a:cubicBezTo>
                  <a:cubicBezTo>
                    <a:pt x="30" y="23"/>
                    <a:pt x="30" y="27"/>
                    <a:pt x="29" y="32"/>
                  </a:cubicBezTo>
                  <a:close/>
                  <a:moveTo>
                    <a:pt x="32" y="45"/>
                  </a:moveTo>
                  <a:cubicBezTo>
                    <a:pt x="32" y="45"/>
                    <a:pt x="13" y="58"/>
                    <a:pt x="18" y="62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5" y="67"/>
                    <a:pt x="3" y="70"/>
                    <a:pt x="2" y="7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3" y="89"/>
                    <a:pt x="35" y="78"/>
                    <a:pt x="33" y="74"/>
                  </a:cubicBezTo>
                  <a:cubicBezTo>
                    <a:pt x="32" y="72"/>
                    <a:pt x="36" y="70"/>
                    <a:pt x="37" y="72"/>
                  </a:cubicBezTo>
                  <a:cubicBezTo>
                    <a:pt x="39" y="77"/>
                    <a:pt x="38" y="88"/>
                    <a:pt x="37" y="93"/>
                  </a:cubicBezTo>
                  <a:cubicBezTo>
                    <a:pt x="49" y="93"/>
                    <a:pt x="49" y="93"/>
                    <a:pt x="49" y="93"/>
                  </a:cubicBezTo>
                  <a:cubicBezTo>
                    <a:pt x="48" y="85"/>
                    <a:pt x="48" y="75"/>
                    <a:pt x="51" y="71"/>
                  </a:cubicBezTo>
                  <a:cubicBezTo>
                    <a:pt x="53" y="69"/>
                    <a:pt x="56" y="72"/>
                    <a:pt x="54" y="74"/>
                  </a:cubicBezTo>
                  <a:cubicBezTo>
                    <a:pt x="52" y="77"/>
                    <a:pt x="53" y="89"/>
                    <a:pt x="53" y="93"/>
                  </a:cubicBezTo>
                  <a:cubicBezTo>
                    <a:pt x="86" y="93"/>
                    <a:pt x="86" y="93"/>
                    <a:pt x="86" y="93"/>
                  </a:cubicBezTo>
                  <a:cubicBezTo>
                    <a:pt x="84" y="75"/>
                    <a:pt x="84" y="75"/>
                    <a:pt x="84" y="75"/>
                  </a:cubicBezTo>
                  <a:cubicBezTo>
                    <a:pt x="84" y="70"/>
                    <a:pt x="82" y="67"/>
                    <a:pt x="77" y="65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1" y="59"/>
                    <a:pt x="71" y="45"/>
                    <a:pt x="54" y="45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8" y="54"/>
                    <a:pt x="61" y="52"/>
                    <a:pt x="63" y="54"/>
                  </a:cubicBezTo>
                  <a:cubicBezTo>
                    <a:pt x="60" y="57"/>
                    <a:pt x="44" y="70"/>
                    <a:pt x="43" y="75"/>
                  </a:cubicBezTo>
                  <a:cubicBezTo>
                    <a:pt x="42" y="68"/>
                    <a:pt x="29" y="59"/>
                    <a:pt x="23" y="53"/>
                  </a:cubicBezTo>
                  <a:cubicBezTo>
                    <a:pt x="26" y="51"/>
                    <a:pt x="28" y="53"/>
                    <a:pt x="32" y="55"/>
                  </a:cubicBezTo>
                  <a:cubicBezTo>
                    <a:pt x="32" y="45"/>
                    <a:pt x="32" y="45"/>
                    <a:pt x="32" y="45"/>
                  </a:cubicBez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205812" y="2958540"/>
              <a:ext cx="24463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dirty="0"/>
                <a:t>UX Entwicklung</a:t>
              </a:r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1680765" y="2029393"/>
            <a:ext cx="3496470" cy="1452367"/>
            <a:chOff x="7014765" y="2029393"/>
            <a:chExt cx="3496470" cy="1452367"/>
          </a:xfrm>
        </p:grpSpPr>
        <p:grpSp>
          <p:nvGrpSpPr>
            <p:cNvPr id="26" name="Gruppieren 25"/>
            <p:cNvGrpSpPr>
              <a:grpSpLocks noChangeAspect="1"/>
            </p:cNvGrpSpPr>
            <p:nvPr/>
          </p:nvGrpSpPr>
          <p:grpSpPr>
            <a:xfrm>
              <a:off x="8113000" y="2029393"/>
              <a:ext cx="1300000" cy="900000"/>
              <a:chOff x="2334520" y="1524954"/>
              <a:chExt cx="510007" cy="353082"/>
            </a:xfrm>
            <a:solidFill>
              <a:srgbClr val="9A2120"/>
            </a:solidFill>
          </p:grpSpPr>
          <p:sp>
            <p:nvSpPr>
              <p:cNvPr id="27" name="Freeform 485"/>
              <p:cNvSpPr>
                <a:spLocks/>
              </p:cNvSpPr>
              <p:nvPr/>
            </p:nvSpPr>
            <p:spPr bwMode="auto">
              <a:xfrm>
                <a:off x="2385376" y="1524954"/>
                <a:ext cx="252824" cy="136583"/>
              </a:xfrm>
              <a:custGeom>
                <a:avLst/>
                <a:gdLst>
                  <a:gd name="T0" fmla="*/ 5 w 78"/>
                  <a:gd name="T1" fmla="*/ 42 h 42"/>
                  <a:gd name="T2" fmla="*/ 6 w 78"/>
                  <a:gd name="T3" fmla="*/ 42 h 42"/>
                  <a:gd name="T4" fmla="*/ 12 w 78"/>
                  <a:gd name="T5" fmla="*/ 42 h 42"/>
                  <a:gd name="T6" fmla="*/ 11 w 78"/>
                  <a:gd name="T7" fmla="*/ 37 h 42"/>
                  <a:gd name="T8" fmla="*/ 12 w 78"/>
                  <a:gd name="T9" fmla="*/ 33 h 42"/>
                  <a:gd name="T10" fmla="*/ 14 w 78"/>
                  <a:gd name="T11" fmla="*/ 29 h 42"/>
                  <a:gd name="T12" fmla="*/ 16 w 78"/>
                  <a:gd name="T13" fmla="*/ 27 h 42"/>
                  <a:gd name="T14" fmla="*/ 23 w 78"/>
                  <a:gd name="T15" fmla="*/ 25 h 42"/>
                  <a:gd name="T16" fmla="*/ 23 w 78"/>
                  <a:gd name="T17" fmla="*/ 25 h 42"/>
                  <a:gd name="T18" fmla="*/ 31 w 78"/>
                  <a:gd name="T19" fmla="*/ 29 h 42"/>
                  <a:gd name="T20" fmla="*/ 35 w 78"/>
                  <a:gd name="T21" fmla="*/ 37 h 42"/>
                  <a:gd name="T22" fmla="*/ 34 w 78"/>
                  <a:gd name="T23" fmla="*/ 42 h 42"/>
                  <a:gd name="T24" fmla="*/ 74 w 78"/>
                  <a:gd name="T25" fmla="*/ 42 h 42"/>
                  <a:gd name="T26" fmla="*/ 78 w 78"/>
                  <a:gd name="T27" fmla="*/ 42 h 42"/>
                  <a:gd name="T28" fmla="*/ 78 w 78"/>
                  <a:gd name="T29" fmla="*/ 37 h 42"/>
                  <a:gd name="T30" fmla="*/ 78 w 78"/>
                  <a:gd name="T31" fmla="*/ 30 h 42"/>
                  <a:gd name="T32" fmla="*/ 73 w 78"/>
                  <a:gd name="T33" fmla="*/ 31 h 42"/>
                  <a:gd name="T34" fmla="*/ 69 w 78"/>
                  <a:gd name="T35" fmla="*/ 30 h 42"/>
                  <a:gd name="T36" fmla="*/ 65 w 78"/>
                  <a:gd name="T37" fmla="*/ 28 h 42"/>
                  <a:gd name="T38" fmla="*/ 62 w 78"/>
                  <a:gd name="T39" fmla="*/ 20 h 42"/>
                  <a:gd name="T40" fmla="*/ 65 w 78"/>
                  <a:gd name="T41" fmla="*/ 11 h 42"/>
                  <a:gd name="T42" fmla="*/ 73 w 78"/>
                  <a:gd name="T43" fmla="*/ 8 h 42"/>
                  <a:gd name="T44" fmla="*/ 74 w 78"/>
                  <a:gd name="T45" fmla="*/ 8 h 42"/>
                  <a:gd name="T46" fmla="*/ 78 w 78"/>
                  <a:gd name="T47" fmla="*/ 9 h 42"/>
                  <a:gd name="T48" fmla="*/ 78 w 78"/>
                  <a:gd name="T49" fmla="*/ 2 h 42"/>
                  <a:gd name="T50" fmla="*/ 78 w 78"/>
                  <a:gd name="T51" fmla="*/ 0 h 42"/>
                  <a:gd name="T52" fmla="*/ 73 w 78"/>
                  <a:gd name="T53" fmla="*/ 0 h 42"/>
                  <a:gd name="T54" fmla="*/ 5 w 78"/>
                  <a:gd name="T55" fmla="*/ 0 h 42"/>
                  <a:gd name="T56" fmla="*/ 0 w 78"/>
                  <a:gd name="T57" fmla="*/ 5 h 42"/>
                  <a:gd name="T58" fmla="*/ 0 w 78"/>
                  <a:gd name="T59" fmla="*/ 37 h 42"/>
                  <a:gd name="T60" fmla="*/ 0 w 78"/>
                  <a:gd name="T61" fmla="*/ 42 h 42"/>
                  <a:gd name="T62" fmla="*/ 1 w 78"/>
                  <a:gd name="T63" fmla="*/ 42 h 42"/>
                  <a:gd name="T64" fmla="*/ 5 w 78"/>
                  <a:gd name="T6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8" h="42">
                    <a:moveTo>
                      <a:pt x="5" y="42"/>
                    </a:moveTo>
                    <a:cubicBezTo>
                      <a:pt x="6" y="42"/>
                      <a:pt x="6" y="42"/>
                      <a:pt x="6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0"/>
                      <a:pt x="11" y="39"/>
                      <a:pt x="11" y="37"/>
                    </a:cubicBezTo>
                    <a:cubicBezTo>
                      <a:pt x="11" y="36"/>
                      <a:pt x="11" y="34"/>
                      <a:pt x="12" y="33"/>
                    </a:cubicBezTo>
                    <a:cubicBezTo>
                      <a:pt x="13" y="31"/>
                      <a:pt x="13" y="30"/>
                      <a:pt x="14" y="29"/>
                    </a:cubicBezTo>
                    <a:cubicBezTo>
                      <a:pt x="15" y="28"/>
                      <a:pt x="16" y="28"/>
                      <a:pt x="16" y="27"/>
                    </a:cubicBezTo>
                    <a:cubicBezTo>
                      <a:pt x="18" y="26"/>
                      <a:pt x="20" y="25"/>
                      <a:pt x="23" y="25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6" y="25"/>
                      <a:pt x="29" y="27"/>
                      <a:pt x="31" y="29"/>
                    </a:cubicBezTo>
                    <a:cubicBezTo>
                      <a:pt x="33" y="31"/>
                      <a:pt x="35" y="34"/>
                      <a:pt x="35" y="37"/>
                    </a:cubicBezTo>
                    <a:cubicBezTo>
                      <a:pt x="35" y="39"/>
                      <a:pt x="35" y="40"/>
                      <a:pt x="34" y="42"/>
                    </a:cubicBezTo>
                    <a:cubicBezTo>
                      <a:pt x="74" y="42"/>
                      <a:pt x="74" y="42"/>
                      <a:pt x="74" y="42"/>
                    </a:cubicBezTo>
                    <a:cubicBezTo>
                      <a:pt x="78" y="42"/>
                      <a:pt x="78" y="42"/>
                      <a:pt x="78" y="42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7" y="31"/>
                      <a:pt x="75" y="31"/>
                      <a:pt x="73" y="31"/>
                    </a:cubicBezTo>
                    <a:cubicBezTo>
                      <a:pt x="72" y="31"/>
                      <a:pt x="70" y="31"/>
                      <a:pt x="69" y="30"/>
                    </a:cubicBezTo>
                    <a:cubicBezTo>
                      <a:pt x="67" y="30"/>
                      <a:pt x="66" y="29"/>
                      <a:pt x="65" y="28"/>
                    </a:cubicBezTo>
                    <a:cubicBezTo>
                      <a:pt x="63" y="26"/>
                      <a:pt x="61" y="23"/>
                      <a:pt x="62" y="20"/>
                    </a:cubicBezTo>
                    <a:cubicBezTo>
                      <a:pt x="62" y="17"/>
                      <a:pt x="63" y="14"/>
                      <a:pt x="65" y="11"/>
                    </a:cubicBezTo>
                    <a:cubicBezTo>
                      <a:pt x="67" y="9"/>
                      <a:pt x="70" y="8"/>
                      <a:pt x="73" y="8"/>
                    </a:cubicBezTo>
                    <a:cubicBezTo>
                      <a:pt x="73" y="8"/>
                      <a:pt x="73" y="8"/>
                      <a:pt x="74" y="8"/>
                    </a:cubicBezTo>
                    <a:cubicBezTo>
                      <a:pt x="75" y="8"/>
                      <a:pt x="77" y="8"/>
                      <a:pt x="78" y="9"/>
                    </a:cubicBezTo>
                    <a:cubicBezTo>
                      <a:pt x="78" y="2"/>
                      <a:pt x="78" y="2"/>
                      <a:pt x="78" y="2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" y="42"/>
                      <a:pt x="1" y="42"/>
                      <a:pt x="1" y="42"/>
                    </a:cubicBezTo>
                    <a:lnTo>
                      <a:pt x="5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" name="Freeform 486"/>
              <p:cNvSpPr>
                <a:spLocks noEditPoints="1"/>
              </p:cNvSpPr>
              <p:nvPr/>
            </p:nvSpPr>
            <p:spPr bwMode="auto">
              <a:xfrm>
                <a:off x="2334520" y="1616493"/>
                <a:ext cx="354535" cy="196157"/>
              </a:xfrm>
              <a:custGeom>
                <a:avLst/>
                <a:gdLst>
                  <a:gd name="T0" fmla="*/ 82 w 110"/>
                  <a:gd name="T1" fmla="*/ 61 h 61"/>
                  <a:gd name="T2" fmla="*/ 91 w 110"/>
                  <a:gd name="T3" fmla="*/ 61 h 61"/>
                  <a:gd name="T4" fmla="*/ 94 w 110"/>
                  <a:gd name="T5" fmla="*/ 57 h 61"/>
                  <a:gd name="T6" fmla="*/ 94 w 110"/>
                  <a:gd name="T7" fmla="*/ 55 h 61"/>
                  <a:gd name="T8" fmla="*/ 94 w 110"/>
                  <a:gd name="T9" fmla="*/ 50 h 61"/>
                  <a:gd name="T10" fmla="*/ 96 w 110"/>
                  <a:gd name="T11" fmla="*/ 45 h 61"/>
                  <a:gd name="T12" fmla="*/ 110 w 110"/>
                  <a:gd name="T13" fmla="*/ 38 h 61"/>
                  <a:gd name="T14" fmla="*/ 102 w 110"/>
                  <a:gd name="T15" fmla="*/ 30 h 61"/>
                  <a:gd name="T16" fmla="*/ 94 w 110"/>
                  <a:gd name="T17" fmla="*/ 33 h 61"/>
                  <a:gd name="T18" fmla="*/ 94 w 110"/>
                  <a:gd name="T19" fmla="*/ 22 h 61"/>
                  <a:gd name="T20" fmla="*/ 94 w 110"/>
                  <a:gd name="T21" fmla="*/ 17 h 61"/>
                  <a:gd name="T22" fmla="*/ 94 w 110"/>
                  <a:gd name="T23" fmla="*/ 16 h 61"/>
                  <a:gd name="T24" fmla="*/ 53 w 110"/>
                  <a:gd name="T25" fmla="*/ 16 h 61"/>
                  <a:gd name="T26" fmla="*/ 46 w 110"/>
                  <a:gd name="T27" fmla="*/ 15 h 61"/>
                  <a:gd name="T28" fmla="*/ 39 w 110"/>
                  <a:gd name="T29" fmla="*/ 0 h 61"/>
                  <a:gd name="T30" fmla="*/ 30 w 110"/>
                  <a:gd name="T31" fmla="*/ 9 h 61"/>
                  <a:gd name="T32" fmla="*/ 33 w 110"/>
                  <a:gd name="T33" fmla="*/ 16 h 61"/>
                  <a:gd name="T34" fmla="*/ 16 w 110"/>
                  <a:gd name="T35" fmla="*/ 16 h 61"/>
                  <a:gd name="T36" fmla="*/ 16 w 110"/>
                  <a:gd name="T37" fmla="*/ 32 h 61"/>
                  <a:gd name="T38" fmla="*/ 9 w 110"/>
                  <a:gd name="T39" fmla="*/ 28 h 61"/>
                  <a:gd name="T40" fmla="*/ 1 w 110"/>
                  <a:gd name="T41" fmla="*/ 41 h 61"/>
                  <a:gd name="T42" fmla="*/ 14 w 110"/>
                  <a:gd name="T43" fmla="*/ 44 h 61"/>
                  <a:gd name="T44" fmla="*/ 16 w 110"/>
                  <a:gd name="T45" fmla="*/ 55 h 61"/>
                  <a:gd name="T46" fmla="*/ 27 w 110"/>
                  <a:gd name="T47" fmla="*/ 61 h 61"/>
                  <a:gd name="T48" fmla="*/ 64 w 110"/>
                  <a:gd name="T49" fmla="*/ 61 h 61"/>
                  <a:gd name="T50" fmla="*/ 34 w 110"/>
                  <a:gd name="T51" fmla="*/ 40 h 61"/>
                  <a:gd name="T52" fmla="*/ 42 w 110"/>
                  <a:gd name="T53" fmla="*/ 32 h 61"/>
                  <a:gd name="T54" fmla="*/ 44 w 110"/>
                  <a:gd name="T55" fmla="*/ 32 h 61"/>
                  <a:gd name="T56" fmla="*/ 56 w 110"/>
                  <a:gd name="T57" fmla="*/ 24 h 61"/>
                  <a:gd name="T58" fmla="*/ 68 w 110"/>
                  <a:gd name="T59" fmla="*/ 35 h 61"/>
                  <a:gd name="T60" fmla="*/ 69 w 110"/>
                  <a:gd name="T61" fmla="*/ 35 h 61"/>
                  <a:gd name="T62" fmla="*/ 76 w 110"/>
                  <a:gd name="T63" fmla="*/ 41 h 61"/>
                  <a:gd name="T64" fmla="*/ 69 w 110"/>
                  <a:gd name="T65" fmla="*/ 48 h 61"/>
                  <a:gd name="T66" fmla="*/ 42 w 110"/>
                  <a:gd name="T67" fmla="*/ 4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0" h="61">
                    <a:moveTo>
                      <a:pt x="64" y="61"/>
                    </a:moveTo>
                    <a:cubicBezTo>
                      <a:pt x="82" y="61"/>
                      <a:pt x="82" y="61"/>
                      <a:pt x="82" y="6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91" y="61"/>
                      <a:pt x="91" y="61"/>
                      <a:pt x="91" y="61"/>
                    </a:cubicBezTo>
                    <a:cubicBezTo>
                      <a:pt x="94" y="61"/>
                      <a:pt x="94" y="61"/>
                      <a:pt x="94" y="61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5"/>
                      <a:pt x="94" y="55"/>
                      <a:pt x="94" y="55"/>
                    </a:cubicBezTo>
                    <a:cubicBezTo>
                      <a:pt x="94" y="51"/>
                      <a:pt x="94" y="51"/>
                      <a:pt x="94" y="51"/>
                    </a:cubicBezTo>
                    <a:cubicBezTo>
                      <a:pt x="94" y="50"/>
                      <a:pt x="94" y="50"/>
                      <a:pt x="94" y="50"/>
                    </a:cubicBezTo>
                    <a:cubicBezTo>
                      <a:pt x="94" y="44"/>
                      <a:pt x="94" y="44"/>
                      <a:pt x="94" y="44"/>
                    </a:cubicBezTo>
                    <a:cubicBezTo>
                      <a:pt x="95" y="44"/>
                      <a:pt x="95" y="44"/>
                      <a:pt x="96" y="45"/>
                    </a:cubicBezTo>
                    <a:cubicBezTo>
                      <a:pt x="98" y="46"/>
                      <a:pt x="100" y="47"/>
                      <a:pt x="102" y="47"/>
                    </a:cubicBezTo>
                    <a:cubicBezTo>
                      <a:pt x="106" y="47"/>
                      <a:pt x="110" y="43"/>
                      <a:pt x="110" y="38"/>
                    </a:cubicBezTo>
                    <a:cubicBezTo>
                      <a:pt x="110" y="37"/>
                      <a:pt x="110" y="35"/>
                      <a:pt x="109" y="34"/>
                    </a:cubicBezTo>
                    <a:cubicBezTo>
                      <a:pt x="108" y="31"/>
                      <a:pt x="105" y="30"/>
                      <a:pt x="102" y="30"/>
                    </a:cubicBezTo>
                    <a:cubicBezTo>
                      <a:pt x="100" y="30"/>
                      <a:pt x="98" y="31"/>
                      <a:pt x="96" y="31"/>
                    </a:cubicBezTo>
                    <a:cubicBezTo>
                      <a:pt x="95" y="32"/>
                      <a:pt x="95" y="32"/>
                      <a:pt x="94" y="33"/>
                    </a:cubicBezTo>
                    <a:cubicBezTo>
                      <a:pt x="94" y="29"/>
                      <a:pt x="94" y="29"/>
                      <a:pt x="94" y="29"/>
                    </a:cubicBezTo>
                    <a:cubicBezTo>
                      <a:pt x="94" y="22"/>
                      <a:pt x="94" y="22"/>
                      <a:pt x="94" y="22"/>
                    </a:cubicBezTo>
                    <a:cubicBezTo>
                      <a:pt x="94" y="20"/>
                      <a:pt x="94" y="20"/>
                      <a:pt x="94" y="20"/>
                    </a:cubicBezTo>
                    <a:cubicBezTo>
                      <a:pt x="94" y="17"/>
                      <a:pt x="94" y="17"/>
                      <a:pt x="94" y="17"/>
                    </a:cubicBezTo>
                    <a:cubicBezTo>
                      <a:pt x="94" y="16"/>
                      <a:pt x="94" y="16"/>
                      <a:pt x="94" y="16"/>
                    </a:cubicBezTo>
                    <a:cubicBezTo>
                      <a:pt x="94" y="16"/>
                      <a:pt x="94" y="16"/>
                      <a:pt x="94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5" y="16"/>
                      <a:pt x="45" y="15"/>
                      <a:pt x="46" y="15"/>
                    </a:cubicBezTo>
                    <a:cubicBezTo>
                      <a:pt x="47" y="13"/>
                      <a:pt x="48" y="11"/>
                      <a:pt x="48" y="9"/>
                    </a:cubicBezTo>
                    <a:cubicBezTo>
                      <a:pt x="48" y="4"/>
                      <a:pt x="44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4" y="0"/>
                      <a:pt x="30" y="4"/>
                      <a:pt x="30" y="9"/>
                    </a:cubicBezTo>
                    <a:cubicBezTo>
                      <a:pt x="30" y="11"/>
                      <a:pt x="31" y="13"/>
                      <a:pt x="32" y="15"/>
                    </a:cubicBezTo>
                    <a:cubicBezTo>
                      <a:pt x="32" y="15"/>
                      <a:pt x="32" y="16"/>
                      <a:pt x="33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1"/>
                      <a:pt x="15" y="31"/>
                      <a:pt x="14" y="30"/>
                    </a:cubicBezTo>
                    <a:cubicBezTo>
                      <a:pt x="13" y="29"/>
                      <a:pt x="11" y="28"/>
                      <a:pt x="9" y="28"/>
                    </a:cubicBezTo>
                    <a:cubicBezTo>
                      <a:pt x="4" y="28"/>
                      <a:pt x="0" y="32"/>
                      <a:pt x="0" y="37"/>
                    </a:cubicBezTo>
                    <a:cubicBezTo>
                      <a:pt x="0" y="39"/>
                      <a:pt x="0" y="40"/>
                      <a:pt x="1" y="41"/>
                    </a:cubicBezTo>
                    <a:cubicBezTo>
                      <a:pt x="3" y="44"/>
                      <a:pt x="6" y="46"/>
                      <a:pt x="9" y="46"/>
                    </a:cubicBezTo>
                    <a:cubicBezTo>
                      <a:pt x="11" y="46"/>
                      <a:pt x="13" y="45"/>
                      <a:pt x="14" y="44"/>
                    </a:cubicBezTo>
                    <a:cubicBezTo>
                      <a:pt x="15" y="44"/>
                      <a:pt x="16" y="43"/>
                      <a:pt x="16" y="43"/>
                    </a:cubicBezTo>
                    <a:cubicBezTo>
                      <a:pt x="16" y="43"/>
                      <a:pt x="16" y="52"/>
                      <a:pt x="16" y="55"/>
                    </a:cubicBezTo>
                    <a:cubicBezTo>
                      <a:pt x="16" y="58"/>
                      <a:pt x="17" y="61"/>
                      <a:pt x="22" y="61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58" y="61"/>
                      <a:pt x="58" y="61"/>
                      <a:pt x="58" y="61"/>
                    </a:cubicBezTo>
                    <a:lnTo>
                      <a:pt x="64" y="61"/>
                    </a:lnTo>
                    <a:close/>
                    <a:moveTo>
                      <a:pt x="42" y="48"/>
                    </a:moveTo>
                    <a:cubicBezTo>
                      <a:pt x="38" y="48"/>
                      <a:pt x="34" y="44"/>
                      <a:pt x="34" y="40"/>
                    </a:cubicBezTo>
                    <a:cubicBezTo>
                      <a:pt x="34" y="38"/>
                      <a:pt x="35" y="35"/>
                      <a:pt x="36" y="34"/>
                    </a:cubicBezTo>
                    <a:cubicBezTo>
                      <a:pt x="38" y="33"/>
                      <a:pt x="40" y="32"/>
                      <a:pt x="42" y="32"/>
                    </a:cubicBezTo>
                    <a:cubicBezTo>
                      <a:pt x="43" y="32"/>
                      <a:pt x="43" y="32"/>
                      <a:pt x="44" y="32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6" y="27"/>
                      <a:pt x="51" y="24"/>
                      <a:pt x="56" y="24"/>
                    </a:cubicBezTo>
                    <a:cubicBezTo>
                      <a:pt x="62" y="24"/>
                      <a:pt x="67" y="29"/>
                      <a:pt x="68" y="34"/>
                    </a:cubicBezTo>
                    <a:cubicBezTo>
                      <a:pt x="68" y="35"/>
                      <a:pt x="68" y="35"/>
                      <a:pt x="68" y="35"/>
                    </a:cubicBezTo>
                    <a:cubicBezTo>
                      <a:pt x="68" y="35"/>
                      <a:pt x="68" y="35"/>
                      <a:pt x="68" y="35"/>
                    </a:cubicBezTo>
                    <a:cubicBezTo>
                      <a:pt x="68" y="35"/>
                      <a:pt x="69" y="35"/>
                      <a:pt x="69" y="35"/>
                    </a:cubicBezTo>
                    <a:cubicBezTo>
                      <a:pt x="71" y="35"/>
                      <a:pt x="73" y="36"/>
                      <a:pt x="74" y="37"/>
                    </a:cubicBezTo>
                    <a:cubicBezTo>
                      <a:pt x="75" y="38"/>
                      <a:pt x="76" y="40"/>
                      <a:pt x="76" y="41"/>
                    </a:cubicBezTo>
                    <a:cubicBezTo>
                      <a:pt x="76" y="45"/>
                      <a:pt x="73" y="48"/>
                      <a:pt x="69" y="48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43" y="48"/>
                      <a:pt x="43" y="48"/>
                      <a:pt x="43" y="48"/>
                    </a:cubicBezTo>
                    <a:lnTo>
                      <a:pt x="42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" name="Freeform 487"/>
              <p:cNvSpPr>
                <a:spLocks/>
              </p:cNvSpPr>
              <p:nvPr/>
            </p:nvSpPr>
            <p:spPr bwMode="auto">
              <a:xfrm>
                <a:off x="2596062" y="1529312"/>
                <a:ext cx="248465" cy="283338"/>
              </a:xfrm>
              <a:custGeom>
                <a:avLst/>
                <a:gdLst>
                  <a:gd name="T0" fmla="*/ 75 w 77"/>
                  <a:gd name="T1" fmla="*/ 17 h 88"/>
                  <a:gd name="T2" fmla="*/ 68 w 77"/>
                  <a:gd name="T3" fmla="*/ 13 h 88"/>
                  <a:gd name="T4" fmla="*/ 62 w 77"/>
                  <a:gd name="T5" fmla="*/ 15 h 88"/>
                  <a:gd name="T6" fmla="*/ 60 w 77"/>
                  <a:gd name="T7" fmla="*/ 16 h 88"/>
                  <a:gd name="T8" fmla="*/ 60 w 77"/>
                  <a:gd name="T9" fmla="*/ 4 h 88"/>
                  <a:gd name="T10" fmla="*/ 60 w 77"/>
                  <a:gd name="T11" fmla="*/ 3 h 88"/>
                  <a:gd name="T12" fmla="*/ 60 w 77"/>
                  <a:gd name="T13" fmla="*/ 3 h 88"/>
                  <a:gd name="T14" fmla="*/ 60 w 77"/>
                  <a:gd name="T15" fmla="*/ 2 h 88"/>
                  <a:gd name="T16" fmla="*/ 57 w 77"/>
                  <a:gd name="T17" fmla="*/ 0 h 88"/>
                  <a:gd name="T18" fmla="*/ 45 w 77"/>
                  <a:gd name="T19" fmla="*/ 0 h 88"/>
                  <a:gd name="T20" fmla="*/ 44 w 77"/>
                  <a:gd name="T21" fmla="*/ 0 h 88"/>
                  <a:gd name="T22" fmla="*/ 33 w 77"/>
                  <a:gd name="T23" fmla="*/ 0 h 88"/>
                  <a:gd name="T24" fmla="*/ 24 w 77"/>
                  <a:gd name="T25" fmla="*/ 0 h 88"/>
                  <a:gd name="T26" fmla="*/ 20 w 77"/>
                  <a:gd name="T27" fmla="*/ 0 h 88"/>
                  <a:gd name="T28" fmla="*/ 20 w 77"/>
                  <a:gd name="T29" fmla="*/ 0 h 88"/>
                  <a:gd name="T30" fmla="*/ 19 w 77"/>
                  <a:gd name="T31" fmla="*/ 0 h 88"/>
                  <a:gd name="T32" fmla="*/ 16 w 77"/>
                  <a:gd name="T33" fmla="*/ 0 h 88"/>
                  <a:gd name="T34" fmla="*/ 16 w 77"/>
                  <a:gd name="T35" fmla="*/ 3 h 88"/>
                  <a:gd name="T36" fmla="*/ 16 w 77"/>
                  <a:gd name="T37" fmla="*/ 13 h 88"/>
                  <a:gd name="T38" fmla="*/ 14 w 77"/>
                  <a:gd name="T39" fmla="*/ 12 h 88"/>
                  <a:gd name="T40" fmla="*/ 8 w 77"/>
                  <a:gd name="T41" fmla="*/ 10 h 88"/>
                  <a:gd name="T42" fmla="*/ 0 w 77"/>
                  <a:gd name="T43" fmla="*/ 19 h 88"/>
                  <a:gd name="T44" fmla="*/ 0 w 77"/>
                  <a:gd name="T45" fmla="*/ 19 h 88"/>
                  <a:gd name="T46" fmla="*/ 8 w 77"/>
                  <a:gd name="T47" fmla="*/ 28 h 88"/>
                  <a:gd name="T48" fmla="*/ 14 w 77"/>
                  <a:gd name="T49" fmla="*/ 26 h 88"/>
                  <a:gd name="T50" fmla="*/ 16 w 77"/>
                  <a:gd name="T51" fmla="*/ 24 h 88"/>
                  <a:gd name="T52" fmla="*/ 16 w 77"/>
                  <a:gd name="T53" fmla="*/ 29 h 88"/>
                  <a:gd name="T54" fmla="*/ 16 w 77"/>
                  <a:gd name="T55" fmla="*/ 37 h 88"/>
                  <a:gd name="T56" fmla="*/ 16 w 77"/>
                  <a:gd name="T57" fmla="*/ 37 h 88"/>
                  <a:gd name="T58" fmla="*/ 16 w 77"/>
                  <a:gd name="T59" fmla="*/ 44 h 88"/>
                  <a:gd name="T60" fmla="*/ 16 w 77"/>
                  <a:gd name="T61" fmla="*/ 50 h 88"/>
                  <a:gd name="T62" fmla="*/ 16 w 77"/>
                  <a:gd name="T63" fmla="*/ 51 h 88"/>
                  <a:gd name="T64" fmla="*/ 16 w 77"/>
                  <a:gd name="T65" fmla="*/ 55 h 88"/>
                  <a:gd name="T66" fmla="*/ 21 w 77"/>
                  <a:gd name="T67" fmla="*/ 54 h 88"/>
                  <a:gd name="T68" fmla="*/ 25 w 77"/>
                  <a:gd name="T69" fmla="*/ 55 h 88"/>
                  <a:gd name="T70" fmla="*/ 27 w 77"/>
                  <a:gd name="T71" fmla="*/ 56 h 88"/>
                  <a:gd name="T72" fmla="*/ 29 w 77"/>
                  <a:gd name="T73" fmla="*/ 57 h 88"/>
                  <a:gd name="T74" fmla="*/ 32 w 77"/>
                  <a:gd name="T75" fmla="*/ 66 h 88"/>
                  <a:gd name="T76" fmla="*/ 29 w 77"/>
                  <a:gd name="T77" fmla="*/ 74 h 88"/>
                  <a:gd name="T78" fmla="*/ 27 w 77"/>
                  <a:gd name="T79" fmla="*/ 75 h 88"/>
                  <a:gd name="T80" fmla="*/ 21 w 77"/>
                  <a:gd name="T81" fmla="*/ 77 h 88"/>
                  <a:gd name="T82" fmla="*/ 21 w 77"/>
                  <a:gd name="T83" fmla="*/ 77 h 88"/>
                  <a:gd name="T84" fmla="*/ 16 w 77"/>
                  <a:gd name="T85" fmla="*/ 76 h 88"/>
                  <a:gd name="T86" fmla="*/ 16 w 77"/>
                  <a:gd name="T87" fmla="*/ 85 h 88"/>
                  <a:gd name="T88" fmla="*/ 19 w 77"/>
                  <a:gd name="T89" fmla="*/ 88 h 88"/>
                  <a:gd name="T90" fmla="*/ 27 w 77"/>
                  <a:gd name="T91" fmla="*/ 88 h 88"/>
                  <a:gd name="T92" fmla="*/ 32 w 77"/>
                  <a:gd name="T93" fmla="*/ 88 h 88"/>
                  <a:gd name="T94" fmla="*/ 43 w 77"/>
                  <a:gd name="T95" fmla="*/ 88 h 88"/>
                  <a:gd name="T96" fmla="*/ 52 w 77"/>
                  <a:gd name="T97" fmla="*/ 88 h 88"/>
                  <a:gd name="T98" fmla="*/ 56 w 77"/>
                  <a:gd name="T99" fmla="*/ 88 h 88"/>
                  <a:gd name="T100" fmla="*/ 61 w 77"/>
                  <a:gd name="T101" fmla="*/ 84 h 88"/>
                  <a:gd name="T102" fmla="*/ 61 w 77"/>
                  <a:gd name="T103" fmla="*/ 73 h 88"/>
                  <a:gd name="T104" fmla="*/ 61 w 77"/>
                  <a:gd name="T105" fmla="*/ 27 h 88"/>
                  <a:gd name="T106" fmla="*/ 63 w 77"/>
                  <a:gd name="T107" fmla="*/ 28 h 88"/>
                  <a:gd name="T108" fmla="*/ 68 w 77"/>
                  <a:gd name="T109" fmla="*/ 30 h 88"/>
                  <a:gd name="T110" fmla="*/ 77 w 77"/>
                  <a:gd name="T111" fmla="*/ 22 h 88"/>
                  <a:gd name="T112" fmla="*/ 75 w 77"/>
                  <a:gd name="T113" fmla="*/ 1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7" h="88">
                    <a:moveTo>
                      <a:pt x="75" y="17"/>
                    </a:moveTo>
                    <a:cubicBezTo>
                      <a:pt x="74" y="15"/>
                      <a:pt x="71" y="13"/>
                      <a:pt x="68" y="13"/>
                    </a:cubicBezTo>
                    <a:cubicBezTo>
                      <a:pt x="66" y="13"/>
                      <a:pt x="64" y="14"/>
                      <a:pt x="62" y="15"/>
                    </a:cubicBezTo>
                    <a:cubicBezTo>
                      <a:pt x="61" y="15"/>
                      <a:pt x="61" y="16"/>
                      <a:pt x="60" y="16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5" y="13"/>
                      <a:pt x="15" y="12"/>
                      <a:pt x="14" y="12"/>
                    </a:cubicBezTo>
                    <a:cubicBezTo>
                      <a:pt x="12" y="11"/>
                      <a:pt x="10" y="10"/>
                      <a:pt x="8" y="10"/>
                    </a:cubicBezTo>
                    <a:cubicBezTo>
                      <a:pt x="4" y="10"/>
                      <a:pt x="0" y="14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4"/>
                      <a:pt x="3" y="28"/>
                      <a:pt x="8" y="28"/>
                    </a:cubicBezTo>
                    <a:cubicBezTo>
                      <a:pt x="10" y="28"/>
                      <a:pt x="12" y="27"/>
                      <a:pt x="14" y="26"/>
                    </a:cubicBezTo>
                    <a:cubicBezTo>
                      <a:pt x="15" y="25"/>
                      <a:pt x="16" y="25"/>
                      <a:pt x="16" y="24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1"/>
                      <a:pt x="16" y="51"/>
                      <a:pt x="16" y="51"/>
                    </a:cubicBezTo>
                    <a:cubicBezTo>
                      <a:pt x="16" y="52"/>
                      <a:pt x="16" y="55"/>
                      <a:pt x="16" y="55"/>
                    </a:cubicBezTo>
                    <a:cubicBezTo>
                      <a:pt x="18" y="54"/>
                      <a:pt x="19" y="54"/>
                      <a:pt x="21" y="54"/>
                    </a:cubicBezTo>
                    <a:cubicBezTo>
                      <a:pt x="22" y="54"/>
                      <a:pt x="24" y="54"/>
                      <a:pt x="25" y="55"/>
                    </a:cubicBezTo>
                    <a:cubicBezTo>
                      <a:pt x="26" y="55"/>
                      <a:pt x="27" y="55"/>
                      <a:pt x="27" y="56"/>
                    </a:cubicBezTo>
                    <a:cubicBezTo>
                      <a:pt x="28" y="56"/>
                      <a:pt x="29" y="57"/>
                      <a:pt x="29" y="57"/>
                    </a:cubicBezTo>
                    <a:cubicBezTo>
                      <a:pt x="31" y="60"/>
                      <a:pt x="33" y="62"/>
                      <a:pt x="32" y="66"/>
                    </a:cubicBezTo>
                    <a:cubicBezTo>
                      <a:pt x="32" y="69"/>
                      <a:pt x="31" y="71"/>
                      <a:pt x="29" y="74"/>
                    </a:cubicBezTo>
                    <a:cubicBezTo>
                      <a:pt x="28" y="74"/>
                      <a:pt x="28" y="75"/>
                      <a:pt x="27" y="75"/>
                    </a:cubicBezTo>
                    <a:cubicBezTo>
                      <a:pt x="25" y="77"/>
                      <a:pt x="23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19" y="77"/>
                      <a:pt x="17" y="77"/>
                      <a:pt x="16" y="76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7"/>
                      <a:pt x="17" y="88"/>
                      <a:pt x="19" y="88"/>
                    </a:cubicBezTo>
                    <a:cubicBezTo>
                      <a:pt x="27" y="88"/>
                      <a:pt x="27" y="88"/>
                      <a:pt x="27" y="8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43" y="88"/>
                      <a:pt x="43" y="88"/>
                      <a:pt x="43" y="88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58" y="88"/>
                      <a:pt x="60" y="87"/>
                      <a:pt x="61" y="84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61" y="27"/>
                      <a:pt x="62" y="28"/>
                      <a:pt x="63" y="28"/>
                    </a:cubicBezTo>
                    <a:cubicBezTo>
                      <a:pt x="64" y="29"/>
                      <a:pt x="66" y="30"/>
                      <a:pt x="68" y="30"/>
                    </a:cubicBezTo>
                    <a:cubicBezTo>
                      <a:pt x="73" y="30"/>
                      <a:pt x="77" y="26"/>
                      <a:pt x="77" y="22"/>
                    </a:cubicBezTo>
                    <a:cubicBezTo>
                      <a:pt x="77" y="20"/>
                      <a:pt x="76" y="18"/>
                      <a:pt x="75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" name="Freeform 488"/>
              <p:cNvSpPr>
                <a:spLocks/>
              </p:cNvSpPr>
              <p:nvPr/>
            </p:nvSpPr>
            <p:spPr bwMode="auto">
              <a:xfrm>
                <a:off x="2511787" y="1835898"/>
                <a:ext cx="155473" cy="42138"/>
              </a:xfrm>
              <a:custGeom>
                <a:avLst/>
                <a:gdLst>
                  <a:gd name="T0" fmla="*/ 37 w 48"/>
                  <a:gd name="T1" fmla="*/ 0 h 13"/>
                  <a:gd name="T2" fmla="*/ 11 w 48"/>
                  <a:gd name="T3" fmla="*/ 0 h 13"/>
                  <a:gd name="T4" fmla="*/ 1 w 48"/>
                  <a:gd name="T5" fmla="*/ 10 h 13"/>
                  <a:gd name="T6" fmla="*/ 3 w 48"/>
                  <a:gd name="T7" fmla="*/ 13 h 13"/>
                  <a:gd name="T8" fmla="*/ 45 w 48"/>
                  <a:gd name="T9" fmla="*/ 13 h 13"/>
                  <a:gd name="T10" fmla="*/ 47 w 48"/>
                  <a:gd name="T11" fmla="*/ 10 h 13"/>
                  <a:gd name="T12" fmla="*/ 37 w 48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3">
                    <a:moveTo>
                      <a:pt x="37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1"/>
                      <a:pt x="1" y="13"/>
                      <a:pt x="3" y="1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7" y="13"/>
                      <a:pt x="48" y="11"/>
                      <a:pt x="47" y="10"/>
                    </a:cubicBez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sp>
          <p:nvSpPr>
            <p:cNvPr id="46" name="Textfeld 45"/>
            <p:cNvSpPr txBox="1"/>
            <p:nvPr/>
          </p:nvSpPr>
          <p:spPr>
            <a:xfrm>
              <a:off x="7014765" y="2958540"/>
              <a:ext cx="34964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dirty="0"/>
                <a:t>Technische Konzeption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951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Einordnung in das Gesamtsystem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55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Vorstellung des Gesamtsystems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39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Konzeptioneller Beitrag der Gruppe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6</a:t>
            </a:fld>
            <a:endParaRPr lang="de-DE"/>
          </a:p>
        </p:txBody>
      </p:sp>
      <p:sp>
        <p:nvSpPr>
          <p:cNvPr id="7" name="Freeform 55"/>
          <p:cNvSpPr>
            <a:spLocks noChangeAspect="1" noEditPoints="1"/>
          </p:cNvSpPr>
          <p:nvPr/>
        </p:nvSpPr>
        <p:spPr bwMode="auto">
          <a:xfrm>
            <a:off x="2065542" y="3429000"/>
            <a:ext cx="825875" cy="900000"/>
          </a:xfrm>
          <a:custGeom>
            <a:avLst/>
            <a:gdLst>
              <a:gd name="T0" fmla="*/ 29 w 86"/>
              <a:gd name="T1" fmla="*/ 32 h 93"/>
              <a:gd name="T2" fmla="*/ 30 w 86"/>
              <a:gd name="T3" fmla="*/ 6 h 93"/>
              <a:gd name="T4" fmla="*/ 55 w 86"/>
              <a:gd name="T5" fmla="*/ 5 h 93"/>
              <a:gd name="T6" fmla="*/ 57 w 86"/>
              <a:gd name="T7" fmla="*/ 32 h 93"/>
              <a:gd name="T8" fmla="*/ 51 w 86"/>
              <a:gd name="T9" fmla="*/ 13 h 93"/>
              <a:gd name="T10" fmla="*/ 32 w 86"/>
              <a:gd name="T11" fmla="*/ 19 h 93"/>
              <a:gd name="T12" fmla="*/ 29 w 86"/>
              <a:gd name="T13" fmla="*/ 32 h 93"/>
              <a:gd name="T14" fmla="*/ 32 w 86"/>
              <a:gd name="T15" fmla="*/ 45 h 93"/>
              <a:gd name="T16" fmla="*/ 18 w 86"/>
              <a:gd name="T17" fmla="*/ 62 h 93"/>
              <a:gd name="T18" fmla="*/ 9 w 86"/>
              <a:gd name="T19" fmla="*/ 65 h 93"/>
              <a:gd name="T20" fmla="*/ 2 w 86"/>
              <a:gd name="T21" fmla="*/ 75 h 93"/>
              <a:gd name="T22" fmla="*/ 0 w 86"/>
              <a:gd name="T23" fmla="*/ 93 h 93"/>
              <a:gd name="T24" fmla="*/ 32 w 86"/>
              <a:gd name="T25" fmla="*/ 93 h 93"/>
              <a:gd name="T26" fmla="*/ 33 w 86"/>
              <a:gd name="T27" fmla="*/ 74 h 93"/>
              <a:gd name="T28" fmla="*/ 37 w 86"/>
              <a:gd name="T29" fmla="*/ 72 h 93"/>
              <a:gd name="T30" fmla="*/ 37 w 86"/>
              <a:gd name="T31" fmla="*/ 93 h 93"/>
              <a:gd name="T32" fmla="*/ 49 w 86"/>
              <a:gd name="T33" fmla="*/ 93 h 93"/>
              <a:gd name="T34" fmla="*/ 51 w 86"/>
              <a:gd name="T35" fmla="*/ 71 h 93"/>
              <a:gd name="T36" fmla="*/ 54 w 86"/>
              <a:gd name="T37" fmla="*/ 74 h 93"/>
              <a:gd name="T38" fmla="*/ 53 w 86"/>
              <a:gd name="T39" fmla="*/ 93 h 93"/>
              <a:gd name="T40" fmla="*/ 86 w 86"/>
              <a:gd name="T41" fmla="*/ 93 h 93"/>
              <a:gd name="T42" fmla="*/ 84 w 86"/>
              <a:gd name="T43" fmla="*/ 75 h 93"/>
              <a:gd name="T44" fmla="*/ 77 w 86"/>
              <a:gd name="T45" fmla="*/ 65 h 93"/>
              <a:gd name="T46" fmla="*/ 69 w 86"/>
              <a:gd name="T47" fmla="*/ 62 h 93"/>
              <a:gd name="T48" fmla="*/ 54 w 86"/>
              <a:gd name="T49" fmla="*/ 45 h 93"/>
              <a:gd name="T50" fmla="*/ 54 w 86"/>
              <a:gd name="T51" fmla="*/ 56 h 93"/>
              <a:gd name="T52" fmla="*/ 63 w 86"/>
              <a:gd name="T53" fmla="*/ 54 h 93"/>
              <a:gd name="T54" fmla="*/ 43 w 86"/>
              <a:gd name="T55" fmla="*/ 75 h 93"/>
              <a:gd name="T56" fmla="*/ 23 w 86"/>
              <a:gd name="T57" fmla="*/ 53 h 93"/>
              <a:gd name="T58" fmla="*/ 32 w 86"/>
              <a:gd name="T59" fmla="*/ 55 h 93"/>
              <a:gd name="T60" fmla="*/ 32 w 86"/>
              <a:gd name="T61" fmla="*/ 45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6" h="93">
                <a:moveTo>
                  <a:pt x="29" y="32"/>
                </a:moveTo>
                <a:cubicBezTo>
                  <a:pt x="23" y="28"/>
                  <a:pt x="23" y="10"/>
                  <a:pt x="30" y="6"/>
                </a:cubicBezTo>
                <a:cubicBezTo>
                  <a:pt x="37" y="0"/>
                  <a:pt x="47" y="0"/>
                  <a:pt x="55" y="5"/>
                </a:cubicBezTo>
                <a:cubicBezTo>
                  <a:pt x="63" y="9"/>
                  <a:pt x="61" y="30"/>
                  <a:pt x="57" y="32"/>
                </a:cubicBezTo>
                <a:cubicBezTo>
                  <a:pt x="57" y="22"/>
                  <a:pt x="53" y="19"/>
                  <a:pt x="51" y="13"/>
                </a:cubicBezTo>
                <a:cubicBezTo>
                  <a:pt x="44" y="22"/>
                  <a:pt x="34" y="20"/>
                  <a:pt x="32" y="19"/>
                </a:cubicBezTo>
                <a:cubicBezTo>
                  <a:pt x="30" y="23"/>
                  <a:pt x="30" y="27"/>
                  <a:pt x="29" y="32"/>
                </a:cubicBezTo>
                <a:close/>
                <a:moveTo>
                  <a:pt x="32" y="45"/>
                </a:moveTo>
                <a:cubicBezTo>
                  <a:pt x="32" y="45"/>
                  <a:pt x="13" y="58"/>
                  <a:pt x="18" y="62"/>
                </a:cubicBezTo>
                <a:cubicBezTo>
                  <a:pt x="9" y="65"/>
                  <a:pt x="9" y="65"/>
                  <a:pt x="9" y="65"/>
                </a:cubicBezTo>
                <a:cubicBezTo>
                  <a:pt x="5" y="67"/>
                  <a:pt x="3" y="70"/>
                  <a:pt x="2" y="75"/>
                </a:cubicBezTo>
                <a:cubicBezTo>
                  <a:pt x="0" y="93"/>
                  <a:pt x="0" y="93"/>
                  <a:pt x="0" y="93"/>
                </a:cubicBezTo>
                <a:cubicBezTo>
                  <a:pt x="32" y="93"/>
                  <a:pt x="32" y="93"/>
                  <a:pt x="32" y="93"/>
                </a:cubicBezTo>
                <a:cubicBezTo>
                  <a:pt x="33" y="89"/>
                  <a:pt x="35" y="78"/>
                  <a:pt x="33" y="74"/>
                </a:cubicBezTo>
                <a:cubicBezTo>
                  <a:pt x="32" y="72"/>
                  <a:pt x="36" y="70"/>
                  <a:pt x="37" y="72"/>
                </a:cubicBezTo>
                <a:cubicBezTo>
                  <a:pt x="39" y="77"/>
                  <a:pt x="38" y="88"/>
                  <a:pt x="37" y="93"/>
                </a:cubicBezTo>
                <a:cubicBezTo>
                  <a:pt x="49" y="93"/>
                  <a:pt x="49" y="93"/>
                  <a:pt x="49" y="93"/>
                </a:cubicBezTo>
                <a:cubicBezTo>
                  <a:pt x="48" y="85"/>
                  <a:pt x="48" y="75"/>
                  <a:pt x="51" y="71"/>
                </a:cubicBezTo>
                <a:cubicBezTo>
                  <a:pt x="53" y="69"/>
                  <a:pt x="56" y="72"/>
                  <a:pt x="54" y="74"/>
                </a:cubicBezTo>
                <a:cubicBezTo>
                  <a:pt x="52" y="77"/>
                  <a:pt x="53" y="89"/>
                  <a:pt x="53" y="93"/>
                </a:cubicBezTo>
                <a:cubicBezTo>
                  <a:pt x="86" y="93"/>
                  <a:pt x="86" y="93"/>
                  <a:pt x="86" y="93"/>
                </a:cubicBezTo>
                <a:cubicBezTo>
                  <a:pt x="84" y="75"/>
                  <a:pt x="84" y="75"/>
                  <a:pt x="84" y="75"/>
                </a:cubicBezTo>
                <a:cubicBezTo>
                  <a:pt x="84" y="70"/>
                  <a:pt x="82" y="67"/>
                  <a:pt x="77" y="65"/>
                </a:cubicBezTo>
                <a:cubicBezTo>
                  <a:pt x="69" y="62"/>
                  <a:pt x="69" y="62"/>
                  <a:pt x="69" y="62"/>
                </a:cubicBezTo>
                <a:cubicBezTo>
                  <a:pt x="71" y="59"/>
                  <a:pt x="71" y="45"/>
                  <a:pt x="54" y="45"/>
                </a:cubicBezTo>
                <a:cubicBezTo>
                  <a:pt x="54" y="56"/>
                  <a:pt x="54" y="56"/>
                  <a:pt x="54" y="56"/>
                </a:cubicBezTo>
                <a:cubicBezTo>
                  <a:pt x="58" y="54"/>
                  <a:pt x="61" y="52"/>
                  <a:pt x="63" y="54"/>
                </a:cubicBezTo>
                <a:cubicBezTo>
                  <a:pt x="60" y="57"/>
                  <a:pt x="44" y="70"/>
                  <a:pt x="43" y="75"/>
                </a:cubicBezTo>
                <a:cubicBezTo>
                  <a:pt x="42" y="68"/>
                  <a:pt x="29" y="59"/>
                  <a:pt x="23" y="53"/>
                </a:cubicBezTo>
                <a:cubicBezTo>
                  <a:pt x="26" y="51"/>
                  <a:pt x="28" y="53"/>
                  <a:pt x="32" y="55"/>
                </a:cubicBezTo>
                <a:cubicBezTo>
                  <a:pt x="32" y="45"/>
                  <a:pt x="32" y="45"/>
                  <a:pt x="32" y="45"/>
                </a:cubicBezTo>
                <a:close/>
              </a:path>
            </a:pathLst>
          </a:custGeom>
          <a:solidFill>
            <a:srgbClr val="3E3E3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grpSp>
        <p:nvGrpSpPr>
          <p:cNvPr id="8" name="Gruppieren 7"/>
          <p:cNvGrpSpPr>
            <a:grpSpLocks noChangeAspect="1"/>
          </p:cNvGrpSpPr>
          <p:nvPr/>
        </p:nvGrpSpPr>
        <p:grpSpPr>
          <a:xfrm>
            <a:off x="9015357" y="3429000"/>
            <a:ext cx="1111100" cy="900000"/>
            <a:chOff x="4813357" y="1524954"/>
            <a:chExt cx="435903" cy="353082"/>
          </a:xfrm>
          <a:solidFill>
            <a:srgbClr val="3E3E3E"/>
          </a:solidFill>
        </p:grpSpPr>
        <p:sp>
          <p:nvSpPr>
            <p:cNvPr id="9" name="Freeform 493"/>
            <p:cNvSpPr>
              <a:spLocks noEditPoints="1"/>
            </p:cNvSpPr>
            <p:nvPr/>
          </p:nvSpPr>
          <p:spPr bwMode="auto">
            <a:xfrm>
              <a:off x="4813357" y="1524954"/>
              <a:ext cx="435903" cy="284790"/>
            </a:xfrm>
            <a:custGeom>
              <a:avLst/>
              <a:gdLst>
                <a:gd name="T0" fmla="*/ 129 w 135"/>
                <a:gd name="T1" fmla="*/ 0 h 88"/>
                <a:gd name="T2" fmla="*/ 6 w 135"/>
                <a:gd name="T3" fmla="*/ 0 h 88"/>
                <a:gd name="T4" fmla="*/ 0 w 135"/>
                <a:gd name="T5" fmla="*/ 6 h 88"/>
                <a:gd name="T6" fmla="*/ 0 w 135"/>
                <a:gd name="T7" fmla="*/ 82 h 88"/>
                <a:gd name="T8" fmla="*/ 5 w 135"/>
                <a:gd name="T9" fmla="*/ 88 h 88"/>
                <a:gd name="T10" fmla="*/ 129 w 135"/>
                <a:gd name="T11" fmla="*/ 88 h 88"/>
                <a:gd name="T12" fmla="*/ 135 w 135"/>
                <a:gd name="T13" fmla="*/ 82 h 88"/>
                <a:gd name="T14" fmla="*/ 135 w 135"/>
                <a:gd name="T15" fmla="*/ 6 h 88"/>
                <a:gd name="T16" fmla="*/ 129 w 135"/>
                <a:gd name="T17" fmla="*/ 0 h 88"/>
                <a:gd name="T18" fmla="*/ 97 w 135"/>
                <a:gd name="T19" fmla="*/ 66 h 88"/>
                <a:gd name="T20" fmla="*/ 96 w 135"/>
                <a:gd name="T21" fmla="*/ 66 h 88"/>
                <a:gd name="T22" fmla="*/ 44 w 135"/>
                <a:gd name="T23" fmla="*/ 66 h 88"/>
                <a:gd name="T24" fmla="*/ 43 w 135"/>
                <a:gd name="T25" fmla="*/ 66 h 88"/>
                <a:gd name="T26" fmla="*/ 27 w 135"/>
                <a:gd name="T27" fmla="*/ 50 h 88"/>
                <a:gd name="T28" fmla="*/ 32 w 135"/>
                <a:gd name="T29" fmla="*/ 38 h 88"/>
                <a:gd name="T30" fmla="*/ 43 w 135"/>
                <a:gd name="T31" fmla="*/ 33 h 88"/>
                <a:gd name="T32" fmla="*/ 46 w 135"/>
                <a:gd name="T33" fmla="*/ 34 h 88"/>
                <a:gd name="T34" fmla="*/ 47 w 135"/>
                <a:gd name="T35" fmla="*/ 34 h 88"/>
                <a:gd name="T36" fmla="*/ 47 w 135"/>
                <a:gd name="T37" fmla="*/ 33 h 88"/>
                <a:gd name="T38" fmla="*/ 70 w 135"/>
                <a:gd name="T39" fmla="*/ 18 h 88"/>
                <a:gd name="T40" fmla="*/ 93 w 135"/>
                <a:gd name="T41" fmla="*/ 38 h 88"/>
                <a:gd name="T42" fmla="*/ 94 w 135"/>
                <a:gd name="T43" fmla="*/ 39 h 88"/>
                <a:gd name="T44" fmla="*/ 95 w 135"/>
                <a:gd name="T45" fmla="*/ 39 h 88"/>
                <a:gd name="T46" fmla="*/ 97 w 135"/>
                <a:gd name="T47" fmla="*/ 39 h 88"/>
                <a:gd name="T48" fmla="*/ 107 w 135"/>
                <a:gd name="T49" fmla="*/ 43 h 88"/>
                <a:gd name="T50" fmla="*/ 111 w 135"/>
                <a:gd name="T51" fmla="*/ 52 h 88"/>
                <a:gd name="T52" fmla="*/ 97 w 135"/>
                <a:gd name="T53" fmla="*/ 6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5" h="88">
                  <a:moveTo>
                    <a:pt x="129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6"/>
                    <a:pt x="2" y="88"/>
                    <a:pt x="5" y="88"/>
                  </a:cubicBezTo>
                  <a:cubicBezTo>
                    <a:pt x="129" y="88"/>
                    <a:pt x="129" y="88"/>
                    <a:pt x="129" y="88"/>
                  </a:cubicBezTo>
                  <a:cubicBezTo>
                    <a:pt x="132" y="88"/>
                    <a:pt x="135" y="86"/>
                    <a:pt x="135" y="82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3"/>
                    <a:pt x="132" y="0"/>
                    <a:pt x="129" y="0"/>
                  </a:cubicBezTo>
                  <a:close/>
                  <a:moveTo>
                    <a:pt x="97" y="66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34" y="66"/>
                    <a:pt x="27" y="59"/>
                    <a:pt x="27" y="50"/>
                  </a:cubicBezTo>
                  <a:cubicBezTo>
                    <a:pt x="27" y="45"/>
                    <a:pt x="29" y="41"/>
                    <a:pt x="32" y="38"/>
                  </a:cubicBezTo>
                  <a:cubicBezTo>
                    <a:pt x="35" y="35"/>
                    <a:pt x="39" y="33"/>
                    <a:pt x="43" y="33"/>
                  </a:cubicBezTo>
                  <a:cubicBezTo>
                    <a:pt x="44" y="33"/>
                    <a:pt x="45" y="33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51" y="24"/>
                    <a:pt x="59" y="18"/>
                    <a:pt x="70" y="18"/>
                  </a:cubicBezTo>
                  <a:cubicBezTo>
                    <a:pt x="82" y="18"/>
                    <a:pt x="92" y="27"/>
                    <a:pt x="93" y="38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5" y="39"/>
                    <a:pt x="95" y="39"/>
                    <a:pt x="95" y="39"/>
                  </a:cubicBezTo>
                  <a:cubicBezTo>
                    <a:pt x="95" y="39"/>
                    <a:pt x="96" y="39"/>
                    <a:pt x="97" y="39"/>
                  </a:cubicBezTo>
                  <a:cubicBezTo>
                    <a:pt x="101" y="39"/>
                    <a:pt x="104" y="40"/>
                    <a:pt x="107" y="43"/>
                  </a:cubicBezTo>
                  <a:cubicBezTo>
                    <a:pt x="109" y="45"/>
                    <a:pt x="111" y="49"/>
                    <a:pt x="111" y="52"/>
                  </a:cubicBezTo>
                  <a:cubicBezTo>
                    <a:pt x="111" y="60"/>
                    <a:pt x="105" y="66"/>
                    <a:pt x="97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0" name="Freeform 494"/>
            <p:cNvSpPr>
              <a:spLocks/>
            </p:cNvSpPr>
            <p:nvPr/>
          </p:nvSpPr>
          <p:spPr bwMode="auto">
            <a:xfrm>
              <a:off x="4955752" y="1835898"/>
              <a:ext cx="148207" cy="42138"/>
            </a:xfrm>
            <a:custGeom>
              <a:avLst/>
              <a:gdLst>
                <a:gd name="T0" fmla="*/ 11 w 46"/>
                <a:gd name="T1" fmla="*/ 0 h 13"/>
                <a:gd name="T2" fmla="*/ 1 w 46"/>
                <a:gd name="T3" fmla="*/ 10 h 13"/>
                <a:gd name="T4" fmla="*/ 3 w 46"/>
                <a:gd name="T5" fmla="*/ 13 h 13"/>
                <a:gd name="T6" fmla="*/ 43 w 46"/>
                <a:gd name="T7" fmla="*/ 13 h 13"/>
                <a:gd name="T8" fmla="*/ 45 w 46"/>
                <a:gd name="T9" fmla="*/ 10 h 13"/>
                <a:gd name="T10" fmla="*/ 36 w 46"/>
                <a:gd name="T11" fmla="*/ 0 h 13"/>
                <a:gd name="T12" fmla="*/ 11 w 46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3">
                  <a:moveTo>
                    <a:pt x="11" y="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1" y="13"/>
                    <a:pt x="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5" y="13"/>
                    <a:pt x="46" y="11"/>
                    <a:pt x="45" y="10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1" name="Freeform 79"/>
          <p:cNvSpPr>
            <a:spLocks noChangeAspect="1" noEditPoints="1"/>
          </p:cNvSpPr>
          <p:nvPr/>
        </p:nvSpPr>
        <p:spPr bwMode="auto">
          <a:xfrm>
            <a:off x="4956959" y="2529000"/>
            <a:ext cx="1992856" cy="1800000"/>
          </a:xfrm>
          <a:custGeom>
            <a:avLst/>
            <a:gdLst>
              <a:gd name="T0" fmla="*/ 38 w 85"/>
              <a:gd name="T1" fmla="*/ 1 h 77"/>
              <a:gd name="T2" fmla="*/ 38 w 85"/>
              <a:gd name="T3" fmla="*/ 75 h 77"/>
              <a:gd name="T4" fmla="*/ 36 w 85"/>
              <a:gd name="T5" fmla="*/ 77 h 77"/>
              <a:gd name="T6" fmla="*/ 33 w 85"/>
              <a:gd name="T7" fmla="*/ 77 h 77"/>
              <a:gd name="T8" fmla="*/ 31 w 85"/>
              <a:gd name="T9" fmla="*/ 75 h 77"/>
              <a:gd name="T10" fmla="*/ 31 w 85"/>
              <a:gd name="T11" fmla="*/ 38 h 77"/>
              <a:gd name="T12" fmla="*/ 16 w 85"/>
              <a:gd name="T13" fmla="*/ 38 h 77"/>
              <a:gd name="T14" fmla="*/ 13 w 85"/>
              <a:gd name="T15" fmla="*/ 37 h 77"/>
              <a:gd name="T16" fmla="*/ 11 w 85"/>
              <a:gd name="T17" fmla="*/ 36 h 77"/>
              <a:gd name="T18" fmla="*/ 1 w 85"/>
              <a:gd name="T19" fmla="*/ 29 h 77"/>
              <a:gd name="T20" fmla="*/ 0 w 85"/>
              <a:gd name="T21" fmla="*/ 28 h 77"/>
              <a:gd name="T22" fmla="*/ 1 w 85"/>
              <a:gd name="T23" fmla="*/ 26 h 77"/>
              <a:gd name="T24" fmla="*/ 11 w 85"/>
              <a:gd name="T25" fmla="*/ 19 h 77"/>
              <a:gd name="T26" fmla="*/ 13 w 85"/>
              <a:gd name="T27" fmla="*/ 18 h 77"/>
              <a:gd name="T28" fmla="*/ 16 w 85"/>
              <a:gd name="T29" fmla="*/ 18 h 77"/>
              <a:gd name="T30" fmla="*/ 31 w 85"/>
              <a:gd name="T31" fmla="*/ 18 h 77"/>
              <a:gd name="T32" fmla="*/ 31 w 85"/>
              <a:gd name="T33" fmla="*/ 1 h 77"/>
              <a:gd name="T34" fmla="*/ 33 w 85"/>
              <a:gd name="T35" fmla="*/ 0 h 77"/>
              <a:gd name="T36" fmla="*/ 36 w 85"/>
              <a:gd name="T37" fmla="*/ 0 h 77"/>
              <a:gd name="T38" fmla="*/ 38 w 85"/>
              <a:gd name="T39" fmla="*/ 1 h 77"/>
              <a:gd name="T40" fmla="*/ 85 w 85"/>
              <a:gd name="T41" fmla="*/ 19 h 77"/>
              <a:gd name="T42" fmla="*/ 84 w 85"/>
              <a:gd name="T43" fmla="*/ 20 h 77"/>
              <a:gd name="T44" fmla="*/ 74 w 85"/>
              <a:gd name="T45" fmla="*/ 28 h 77"/>
              <a:gd name="T46" fmla="*/ 72 w 85"/>
              <a:gd name="T47" fmla="*/ 29 h 77"/>
              <a:gd name="T48" fmla="*/ 69 w 85"/>
              <a:gd name="T49" fmla="*/ 29 h 77"/>
              <a:gd name="T50" fmla="*/ 44 w 85"/>
              <a:gd name="T51" fmla="*/ 29 h 77"/>
              <a:gd name="T52" fmla="*/ 41 w 85"/>
              <a:gd name="T53" fmla="*/ 9 h 77"/>
              <a:gd name="T54" fmla="*/ 69 w 85"/>
              <a:gd name="T55" fmla="*/ 9 h 77"/>
              <a:gd name="T56" fmla="*/ 72 w 85"/>
              <a:gd name="T57" fmla="*/ 10 h 77"/>
              <a:gd name="T58" fmla="*/ 74 w 85"/>
              <a:gd name="T59" fmla="*/ 11 h 77"/>
              <a:gd name="T60" fmla="*/ 84 w 85"/>
              <a:gd name="T61" fmla="*/ 18 h 77"/>
              <a:gd name="T62" fmla="*/ 85 w 85"/>
              <a:gd name="T63" fmla="*/ 19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5" h="77">
                <a:moveTo>
                  <a:pt x="38" y="1"/>
                </a:moveTo>
                <a:cubicBezTo>
                  <a:pt x="38" y="75"/>
                  <a:pt x="38" y="75"/>
                  <a:pt x="38" y="75"/>
                </a:cubicBezTo>
                <a:cubicBezTo>
                  <a:pt x="38" y="76"/>
                  <a:pt x="37" y="77"/>
                  <a:pt x="36" y="77"/>
                </a:cubicBezTo>
                <a:cubicBezTo>
                  <a:pt x="33" y="77"/>
                  <a:pt x="33" y="77"/>
                  <a:pt x="33" y="77"/>
                </a:cubicBezTo>
                <a:cubicBezTo>
                  <a:pt x="32" y="77"/>
                  <a:pt x="31" y="76"/>
                  <a:pt x="31" y="75"/>
                </a:cubicBezTo>
                <a:cubicBezTo>
                  <a:pt x="31" y="38"/>
                  <a:pt x="31" y="38"/>
                  <a:pt x="31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15" y="38"/>
                  <a:pt x="14" y="37"/>
                  <a:pt x="13" y="37"/>
                </a:cubicBezTo>
                <a:cubicBezTo>
                  <a:pt x="12" y="37"/>
                  <a:pt x="12" y="36"/>
                  <a:pt x="11" y="36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9"/>
                  <a:pt x="0" y="28"/>
                  <a:pt x="0" y="28"/>
                </a:cubicBezTo>
                <a:cubicBezTo>
                  <a:pt x="0" y="27"/>
                  <a:pt x="1" y="27"/>
                  <a:pt x="1" y="26"/>
                </a:cubicBezTo>
                <a:cubicBezTo>
                  <a:pt x="11" y="19"/>
                  <a:pt x="11" y="19"/>
                  <a:pt x="11" y="19"/>
                </a:cubicBezTo>
                <a:cubicBezTo>
                  <a:pt x="12" y="19"/>
                  <a:pt x="12" y="19"/>
                  <a:pt x="13" y="18"/>
                </a:cubicBezTo>
                <a:cubicBezTo>
                  <a:pt x="14" y="18"/>
                  <a:pt x="15" y="18"/>
                  <a:pt x="16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1"/>
                  <a:pt x="32" y="0"/>
                  <a:pt x="3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38" y="1"/>
                  <a:pt x="38" y="1"/>
                </a:cubicBezTo>
                <a:close/>
                <a:moveTo>
                  <a:pt x="85" y="19"/>
                </a:moveTo>
                <a:cubicBezTo>
                  <a:pt x="85" y="19"/>
                  <a:pt x="85" y="20"/>
                  <a:pt x="84" y="20"/>
                </a:cubicBezTo>
                <a:cubicBezTo>
                  <a:pt x="74" y="28"/>
                  <a:pt x="74" y="28"/>
                  <a:pt x="74" y="28"/>
                </a:cubicBezTo>
                <a:cubicBezTo>
                  <a:pt x="73" y="28"/>
                  <a:pt x="73" y="28"/>
                  <a:pt x="72" y="29"/>
                </a:cubicBezTo>
                <a:cubicBezTo>
                  <a:pt x="71" y="29"/>
                  <a:pt x="70" y="29"/>
                  <a:pt x="69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1" y="9"/>
                  <a:pt x="41" y="9"/>
                  <a:pt x="41" y="9"/>
                </a:cubicBezTo>
                <a:cubicBezTo>
                  <a:pt x="69" y="9"/>
                  <a:pt x="69" y="9"/>
                  <a:pt x="69" y="9"/>
                </a:cubicBezTo>
                <a:cubicBezTo>
                  <a:pt x="70" y="9"/>
                  <a:pt x="71" y="9"/>
                  <a:pt x="72" y="10"/>
                </a:cubicBezTo>
                <a:cubicBezTo>
                  <a:pt x="73" y="10"/>
                  <a:pt x="73" y="10"/>
                  <a:pt x="74" y="11"/>
                </a:cubicBezTo>
                <a:cubicBezTo>
                  <a:pt x="84" y="18"/>
                  <a:pt x="84" y="18"/>
                  <a:pt x="84" y="18"/>
                </a:cubicBezTo>
                <a:cubicBezTo>
                  <a:pt x="85" y="18"/>
                  <a:pt x="85" y="19"/>
                  <a:pt x="85" y="19"/>
                </a:cubicBezTo>
                <a:close/>
              </a:path>
            </a:pathLst>
          </a:custGeom>
          <a:solidFill>
            <a:srgbClr val="9A212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048714" y="4329000"/>
            <a:ext cx="859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/>
              <a:t>User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8956074" y="4329000"/>
            <a:ext cx="1222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148777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Angebotene und benötigte Dienste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7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3319244"/>
            <a:ext cx="3459481" cy="2748182"/>
          </a:xfrm>
        </p:spPr>
        <p:txBody>
          <a:bodyPr/>
          <a:lstStyle/>
          <a:p>
            <a:r>
              <a:rPr lang="de-DE" sz="2400" dirty="0"/>
              <a:t>Zugang zum System</a:t>
            </a:r>
          </a:p>
          <a:p>
            <a:r>
              <a:rPr lang="de-DE" sz="2400" dirty="0"/>
              <a:t>Identifikation</a:t>
            </a:r>
          </a:p>
          <a:p>
            <a:r>
              <a:rPr lang="de-DE" sz="2400" dirty="0"/>
              <a:t>Vorschlagsdienst</a:t>
            </a:r>
          </a:p>
          <a:p>
            <a:r>
              <a:rPr lang="de-DE" sz="2400" dirty="0"/>
              <a:t>Zugriff auf Google-Dienste</a:t>
            </a:r>
          </a:p>
          <a:p>
            <a:r>
              <a:rPr lang="de-DE" sz="2400" dirty="0"/>
              <a:t>Archivfunktion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20"/>
          </p:nvPr>
        </p:nvSpPr>
        <p:spPr>
          <a:xfrm>
            <a:off x="4297681" y="3319244"/>
            <a:ext cx="3524595" cy="2748181"/>
          </a:xfrm>
        </p:spPr>
        <p:txBody>
          <a:bodyPr/>
          <a:lstStyle/>
          <a:p>
            <a:r>
              <a:rPr lang="de-DE" sz="2400" dirty="0"/>
              <a:t>Aufbereitung Vorschläge</a:t>
            </a:r>
          </a:p>
          <a:p>
            <a:r>
              <a:rPr lang="de-DE" sz="2400" dirty="0"/>
              <a:t>Userverhalten</a:t>
            </a:r>
          </a:p>
          <a:p>
            <a:r>
              <a:rPr lang="de-DE" sz="2400" dirty="0"/>
              <a:t>Userdaten</a:t>
            </a:r>
          </a:p>
          <a:p>
            <a:r>
              <a:rPr lang="de-DE" sz="2400" dirty="0"/>
              <a:t>Initialisierung Tonerfassung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21"/>
          </p:nvPr>
        </p:nvSpPr>
        <p:spPr>
          <a:xfrm>
            <a:off x="7822276" y="3319244"/>
            <a:ext cx="3531523" cy="2748181"/>
          </a:xfrm>
        </p:spPr>
        <p:txBody>
          <a:bodyPr>
            <a:normAutofit/>
          </a:bodyPr>
          <a:lstStyle/>
          <a:p>
            <a:r>
              <a:rPr lang="de-DE" sz="2400" dirty="0"/>
              <a:t>Vorschlagsfunktion</a:t>
            </a:r>
          </a:p>
          <a:p>
            <a:r>
              <a:rPr lang="de-DE" sz="2400" dirty="0"/>
              <a:t>Archivfunktion</a:t>
            </a:r>
          </a:p>
          <a:p>
            <a:r>
              <a:rPr lang="de-DE" sz="2400" dirty="0"/>
              <a:t>Userdatenverwaltung</a:t>
            </a:r>
          </a:p>
          <a:p>
            <a:r>
              <a:rPr lang="de-DE" sz="2400" dirty="0"/>
              <a:t>Google Login (extern)</a:t>
            </a:r>
          </a:p>
        </p:txBody>
      </p:sp>
      <p:grpSp>
        <p:nvGrpSpPr>
          <p:cNvPr id="26" name="Gruppieren 25"/>
          <p:cNvGrpSpPr/>
          <p:nvPr/>
        </p:nvGrpSpPr>
        <p:grpSpPr>
          <a:xfrm>
            <a:off x="1882562" y="2047114"/>
            <a:ext cx="8426877" cy="915703"/>
            <a:chOff x="1936946" y="1644141"/>
            <a:chExt cx="8426877" cy="915703"/>
          </a:xfrm>
        </p:grpSpPr>
        <p:grpSp>
          <p:nvGrpSpPr>
            <p:cNvPr id="25" name="Gruppieren 24"/>
            <p:cNvGrpSpPr/>
            <p:nvPr/>
          </p:nvGrpSpPr>
          <p:grpSpPr>
            <a:xfrm>
              <a:off x="1936946" y="1644141"/>
              <a:ext cx="1261987" cy="900000"/>
              <a:chOff x="838199" y="1651513"/>
              <a:chExt cx="1261987" cy="900000"/>
            </a:xfrm>
          </p:grpSpPr>
          <p:sp>
            <p:nvSpPr>
              <p:cNvPr id="7" name="Freeform 55"/>
              <p:cNvSpPr>
                <a:spLocks noChangeAspect="1" noEditPoints="1"/>
              </p:cNvSpPr>
              <p:nvPr/>
            </p:nvSpPr>
            <p:spPr bwMode="auto">
              <a:xfrm>
                <a:off x="838199" y="1651513"/>
                <a:ext cx="825875" cy="900000"/>
              </a:xfrm>
              <a:custGeom>
                <a:avLst/>
                <a:gdLst>
                  <a:gd name="T0" fmla="*/ 29 w 86"/>
                  <a:gd name="T1" fmla="*/ 32 h 93"/>
                  <a:gd name="T2" fmla="*/ 30 w 86"/>
                  <a:gd name="T3" fmla="*/ 6 h 93"/>
                  <a:gd name="T4" fmla="*/ 55 w 86"/>
                  <a:gd name="T5" fmla="*/ 5 h 93"/>
                  <a:gd name="T6" fmla="*/ 57 w 86"/>
                  <a:gd name="T7" fmla="*/ 32 h 93"/>
                  <a:gd name="T8" fmla="*/ 51 w 86"/>
                  <a:gd name="T9" fmla="*/ 13 h 93"/>
                  <a:gd name="T10" fmla="*/ 32 w 86"/>
                  <a:gd name="T11" fmla="*/ 19 h 93"/>
                  <a:gd name="T12" fmla="*/ 29 w 86"/>
                  <a:gd name="T13" fmla="*/ 32 h 93"/>
                  <a:gd name="T14" fmla="*/ 32 w 86"/>
                  <a:gd name="T15" fmla="*/ 45 h 93"/>
                  <a:gd name="T16" fmla="*/ 18 w 86"/>
                  <a:gd name="T17" fmla="*/ 62 h 93"/>
                  <a:gd name="T18" fmla="*/ 9 w 86"/>
                  <a:gd name="T19" fmla="*/ 65 h 93"/>
                  <a:gd name="T20" fmla="*/ 2 w 86"/>
                  <a:gd name="T21" fmla="*/ 75 h 93"/>
                  <a:gd name="T22" fmla="*/ 0 w 86"/>
                  <a:gd name="T23" fmla="*/ 93 h 93"/>
                  <a:gd name="T24" fmla="*/ 32 w 86"/>
                  <a:gd name="T25" fmla="*/ 93 h 93"/>
                  <a:gd name="T26" fmla="*/ 33 w 86"/>
                  <a:gd name="T27" fmla="*/ 74 h 93"/>
                  <a:gd name="T28" fmla="*/ 37 w 86"/>
                  <a:gd name="T29" fmla="*/ 72 h 93"/>
                  <a:gd name="T30" fmla="*/ 37 w 86"/>
                  <a:gd name="T31" fmla="*/ 93 h 93"/>
                  <a:gd name="T32" fmla="*/ 49 w 86"/>
                  <a:gd name="T33" fmla="*/ 93 h 93"/>
                  <a:gd name="T34" fmla="*/ 51 w 86"/>
                  <a:gd name="T35" fmla="*/ 71 h 93"/>
                  <a:gd name="T36" fmla="*/ 54 w 86"/>
                  <a:gd name="T37" fmla="*/ 74 h 93"/>
                  <a:gd name="T38" fmla="*/ 53 w 86"/>
                  <a:gd name="T39" fmla="*/ 93 h 93"/>
                  <a:gd name="T40" fmla="*/ 86 w 86"/>
                  <a:gd name="T41" fmla="*/ 93 h 93"/>
                  <a:gd name="T42" fmla="*/ 84 w 86"/>
                  <a:gd name="T43" fmla="*/ 75 h 93"/>
                  <a:gd name="T44" fmla="*/ 77 w 86"/>
                  <a:gd name="T45" fmla="*/ 65 h 93"/>
                  <a:gd name="T46" fmla="*/ 69 w 86"/>
                  <a:gd name="T47" fmla="*/ 62 h 93"/>
                  <a:gd name="T48" fmla="*/ 54 w 86"/>
                  <a:gd name="T49" fmla="*/ 45 h 93"/>
                  <a:gd name="T50" fmla="*/ 54 w 86"/>
                  <a:gd name="T51" fmla="*/ 56 h 93"/>
                  <a:gd name="T52" fmla="*/ 63 w 86"/>
                  <a:gd name="T53" fmla="*/ 54 h 93"/>
                  <a:gd name="T54" fmla="*/ 43 w 86"/>
                  <a:gd name="T55" fmla="*/ 75 h 93"/>
                  <a:gd name="T56" fmla="*/ 23 w 86"/>
                  <a:gd name="T57" fmla="*/ 53 h 93"/>
                  <a:gd name="T58" fmla="*/ 32 w 86"/>
                  <a:gd name="T59" fmla="*/ 55 h 93"/>
                  <a:gd name="T60" fmla="*/ 32 w 86"/>
                  <a:gd name="T61" fmla="*/ 4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6" h="93">
                    <a:moveTo>
                      <a:pt x="29" y="32"/>
                    </a:moveTo>
                    <a:cubicBezTo>
                      <a:pt x="23" y="28"/>
                      <a:pt x="23" y="10"/>
                      <a:pt x="30" y="6"/>
                    </a:cubicBezTo>
                    <a:cubicBezTo>
                      <a:pt x="37" y="0"/>
                      <a:pt x="47" y="0"/>
                      <a:pt x="55" y="5"/>
                    </a:cubicBezTo>
                    <a:cubicBezTo>
                      <a:pt x="63" y="9"/>
                      <a:pt x="61" y="30"/>
                      <a:pt x="57" y="32"/>
                    </a:cubicBezTo>
                    <a:cubicBezTo>
                      <a:pt x="57" y="22"/>
                      <a:pt x="53" y="19"/>
                      <a:pt x="51" y="13"/>
                    </a:cubicBezTo>
                    <a:cubicBezTo>
                      <a:pt x="44" y="22"/>
                      <a:pt x="34" y="20"/>
                      <a:pt x="32" y="19"/>
                    </a:cubicBezTo>
                    <a:cubicBezTo>
                      <a:pt x="30" y="23"/>
                      <a:pt x="30" y="27"/>
                      <a:pt x="29" y="32"/>
                    </a:cubicBezTo>
                    <a:close/>
                    <a:moveTo>
                      <a:pt x="32" y="45"/>
                    </a:moveTo>
                    <a:cubicBezTo>
                      <a:pt x="32" y="45"/>
                      <a:pt x="13" y="58"/>
                      <a:pt x="18" y="62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5" y="67"/>
                      <a:pt x="3" y="70"/>
                      <a:pt x="2" y="75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32" y="93"/>
                      <a:pt x="32" y="93"/>
                      <a:pt x="32" y="93"/>
                    </a:cubicBezTo>
                    <a:cubicBezTo>
                      <a:pt x="33" y="89"/>
                      <a:pt x="35" y="78"/>
                      <a:pt x="33" y="74"/>
                    </a:cubicBezTo>
                    <a:cubicBezTo>
                      <a:pt x="32" y="72"/>
                      <a:pt x="36" y="70"/>
                      <a:pt x="37" y="72"/>
                    </a:cubicBezTo>
                    <a:cubicBezTo>
                      <a:pt x="39" y="77"/>
                      <a:pt x="38" y="88"/>
                      <a:pt x="37" y="93"/>
                    </a:cubicBezTo>
                    <a:cubicBezTo>
                      <a:pt x="49" y="93"/>
                      <a:pt x="49" y="93"/>
                      <a:pt x="49" y="93"/>
                    </a:cubicBezTo>
                    <a:cubicBezTo>
                      <a:pt x="48" y="85"/>
                      <a:pt x="48" y="75"/>
                      <a:pt x="51" y="71"/>
                    </a:cubicBezTo>
                    <a:cubicBezTo>
                      <a:pt x="53" y="69"/>
                      <a:pt x="56" y="72"/>
                      <a:pt x="54" y="74"/>
                    </a:cubicBezTo>
                    <a:cubicBezTo>
                      <a:pt x="52" y="77"/>
                      <a:pt x="53" y="89"/>
                      <a:pt x="53" y="93"/>
                    </a:cubicBezTo>
                    <a:cubicBezTo>
                      <a:pt x="86" y="93"/>
                      <a:pt x="86" y="93"/>
                      <a:pt x="86" y="93"/>
                    </a:cubicBezTo>
                    <a:cubicBezTo>
                      <a:pt x="84" y="75"/>
                      <a:pt x="84" y="75"/>
                      <a:pt x="84" y="75"/>
                    </a:cubicBezTo>
                    <a:cubicBezTo>
                      <a:pt x="84" y="70"/>
                      <a:pt x="82" y="67"/>
                      <a:pt x="77" y="65"/>
                    </a:cubicBezTo>
                    <a:cubicBezTo>
                      <a:pt x="69" y="62"/>
                      <a:pt x="69" y="62"/>
                      <a:pt x="69" y="62"/>
                    </a:cubicBezTo>
                    <a:cubicBezTo>
                      <a:pt x="71" y="59"/>
                      <a:pt x="71" y="45"/>
                      <a:pt x="54" y="45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8" y="54"/>
                      <a:pt x="61" y="52"/>
                      <a:pt x="63" y="54"/>
                    </a:cubicBezTo>
                    <a:cubicBezTo>
                      <a:pt x="60" y="57"/>
                      <a:pt x="44" y="70"/>
                      <a:pt x="43" y="75"/>
                    </a:cubicBezTo>
                    <a:cubicBezTo>
                      <a:pt x="42" y="68"/>
                      <a:pt x="29" y="59"/>
                      <a:pt x="23" y="53"/>
                    </a:cubicBezTo>
                    <a:cubicBezTo>
                      <a:pt x="26" y="51"/>
                      <a:pt x="28" y="53"/>
                      <a:pt x="32" y="55"/>
                    </a:cubicBezTo>
                    <a:cubicBezTo>
                      <a:pt x="32" y="45"/>
                      <a:pt x="32" y="45"/>
                      <a:pt x="32" y="45"/>
                    </a:cubicBezTo>
                    <a:close/>
                  </a:path>
                </a:pathLst>
              </a:custGeom>
              <a:solidFill>
                <a:srgbClr val="3E3E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20" name="Freeform 15"/>
              <p:cNvSpPr>
                <a:spLocks noChangeAspect="1" noEditPoints="1"/>
              </p:cNvSpPr>
              <p:nvPr/>
            </p:nvSpPr>
            <p:spPr bwMode="auto">
              <a:xfrm>
                <a:off x="1668185" y="2119513"/>
                <a:ext cx="432001" cy="432000"/>
              </a:xfrm>
              <a:custGeom>
                <a:avLst/>
                <a:gdLst>
                  <a:gd name="T0" fmla="*/ 0 w 153"/>
                  <a:gd name="T1" fmla="*/ 123 h 153"/>
                  <a:gd name="T2" fmla="*/ 16 w 153"/>
                  <a:gd name="T3" fmla="*/ 123 h 153"/>
                  <a:gd name="T4" fmla="*/ 16 w 153"/>
                  <a:gd name="T5" fmla="*/ 137 h 153"/>
                  <a:gd name="T6" fmla="*/ 137 w 153"/>
                  <a:gd name="T7" fmla="*/ 137 h 153"/>
                  <a:gd name="T8" fmla="*/ 137 w 153"/>
                  <a:gd name="T9" fmla="*/ 123 h 153"/>
                  <a:gd name="T10" fmla="*/ 153 w 153"/>
                  <a:gd name="T11" fmla="*/ 123 h 153"/>
                  <a:gd name="T12" fmla="*/ 153 w 153"/>
                  <a:gd name="T13" fmla="*/ 153 h 153"/>
                  <a:gd name="T14" fmla="*/ 0 w 153"/>
                  <a:gd name="T15" fmla="*/ 153 h 153"/>
                  <a:gd name="T16" fmla="*/ 0 w 153"/>
                  <a:gd name="T17" fmla="*/ 123 h 153"/>
                  <a:gd name="T18" fmla="*/ 0 w 153"/>
                  <a:gd name="T19" fmla="*/ 123 h 153"/>
                  <a:gd name="T20" fmla="*/ 0 w 153"/>
                  <a:gd name="T21" fmla="*/ 123 h 153"/>
                  <a:gd name="T22" fmla="*/ 22 w 153"/>
                  <a:gd name="T23" fmla="*/ 54 h 153"/>
                  <a:gd name="T24" fmla="*/ 77 w 153"/>
                  <a:gd name="T25" fmla="*/ 0 h 153"/>
                  <a:gd name="T26" fmla="*/ 131 w 153"/>
                  <a:gd name="T27" fmla="*/ 54 h 153"/>
                  <a:gd name="T28" fmla="*/ 95 w 153"/>
                  <a:gd name="T29" fmla="*/ 54 h 153"/>
                  <a:gd name="T30" fmla="*/ 95 w 153"/>
                  <a:gd name="T31" fmla="*/ 116 h 153"/>
                  <a:gd name="T32" fmla="*/ 56 w 153"/>
                  <a:gd name="T33" fmla="*/ 116 h 153"/>
                  <a:gd name="T34" fmla="*/ 56 w 153"/>
                  <a:gd name="T35" fmla="*/ 54 h 153"/>
                  <a:gd name="T36" fmla="*/ 22 w 153"/>
                  <a:gd name="T37" fmla="*/ 54 h 153"/>
                  <a:gd name="T38" fmla="*/ 22 w 153"/>
                  <a:gd name="T39" fmla="*/ 54 h 153"/>
                  <a:gd name="T40" fmla="*/ 22 w 153"/>
                  <a:gd name="T41" fmla="*/ 54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3" h="153">
                    <a:moveTo>
                      <a:pt x="0" y="123"/>
                    </a:moveTo>
                    <a:lnTo>
                      <a:pt x="16" y="123"/>
                    </a:lnTo>
                    <a:lnTo>
                      <a:pt x="16" y="137"/>
                    </a:lnTo>
                    <a:lnTo>
                      <a:pt x="137" y="137"/>
                    </a:lnTo>
                    <a:lnTo>
                      <a:pt x="137" y="123"/>
                    </a:lnTo>
                    <a:lnTo>
                      <a:pt x="153" y="123"/>
                    </a:lnTo>
                    <a:lnTo>
                      <a:pt x="153" y="153"/>
                    </a:lnTo>
                    <a:lnTo>
                      <a:pt x="0" y="153"/>
                    </a:lnTo>
                    <a:lnTo>
                      <a:pt x="0" y="123"/>
                    </a:lnTo>
                    <a:lnTo>
                      <a:pt x="0" y="123"/>
                    </a:lnTo>
                    <a:lnTo>
                      <a:pt x="0" y="123"/>
                    </a:lnTo>
                    <a:close/>
                    <a:moveTo>
                      <a:pt x="22" y="54"/>
                    </a:moveTo>
                    <a:lnTo>
                      <a:pt x="77" y="0"/>
                    </a:lnTo>
                    <a:lnTo>
                      <a:pt x="131" y="54"/>
                    </a:lnTo>
                    <a:lnTo>
                      <a:pt x="95" y="54"/>
                    </a:lnTo>
                    <a:lnTo>
                      <a:pt x="95" y="116"/>
                    </a:lnTo>
                    <a:lnTo>
                      <a:pt x="56" y="116"/>
                    </a:lnTo>
                    <a:lnTo>
                      <a:pt x="56" y="54"/>
                    </a:lnTo>
                    <a:lnTo>
                      <a:pt x="22" y="54"/>
                    </a:lnTo>
                    <a:lnTo>
                      <a:pt x="22" y="54"/>
                    </a:lnTo>
                    <a:lnTo>
                      <a:pt x="22" y="54"/>
                    </a:lnTo>
                    <a:close/>
                  </a:path>
                </a:pathLst>
              </a:custGeom>
              <a:solidFill>
                <a:srgbClr val="9A212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24" name="Gruppieren 23"/>
            <p:cNvGrpSpPr/>
            <p:nvPr/>
          </p:nvGrpSpPr>
          <p:grpSpPr>
            <a:xfrm>
              <a:off x="8812251" y="1644141"/>
              <a:ext cx="1551572" cy="904211"/>
              <a:chOff x="7822276" y="1655633"/>
              <a:chExt cx="1551572" cy="904211"/>
            </a:xfrm>
          </p:grpSpPr>
          <p:grpSp>
            <p:nvGrpSpPr>
              <p:cNvPr id="17" name="Gruppieren 16"/>
              <p:cNvGrpSpPr>
                <a:grpSpLocks noChangeAspect="1"/>
              </p:cNvGrpSpPr>
              <p:nvPr/>
            </p:nvGrpSpPr>
            <p:grpSpPr>
              <a:xfrm>
                <a:off x="7822276" y="1655633"/>
                <a:ext cx="1111100" cy="900000"/>
                <a:chOff x="4813357" y="1524954"/>
                <a:chExt cx="435903" cy="353082"/>
              </a:xfrm>
              <a:solidFill>
                <a:srgbClr val="3E3E3E"/>
              </a:solidFill>
            </p:grpSpPr>
            <p:sp>
              <p:nvSpPr>
                <p:cNvPr id="18" name="Freeform 493"/>
                <p:cNvSpPr>
                  <a:spLocks noEditPoints="1"/>
                </p:cNvSpPr>
                <p:nvPr/>
              </p:nvSpPr>
              <p:spPr bwMode="auto">
                <a:xfrm>
                  <a:off x="4813357" y="1524954"/>
                  <a:ext cx="435903" cy="284790"/>
                </a:xfrm>
                <a:custGeom>
                  <a:avLst/>
                  <a:gdLst>
                    <a:gd name="T0" fmla="*/ 129 w 135"/>
                    <a:gd name="T1" fmla="*/ 0 h 88"/>
                    <a:gd name="T2" fmla="*/ 6 w 135"/>
                    <a:gd name="T3" fmla="*/ 0 h 88"/>
                    <a:gd name="T4" fmla="*/ 0 w 135"/>
                    <a:gd name="T5" fmla="*/ 6 h 88"/>
                    <a:gd name="T6" fmla="*/ 0 w 135"/>
                    <a:gd name="T7" fmla="*/ 82 h 88"/>
                    <a:gd name="T8" fmla="*/ 5 w 135"/>
                    <a:gd name="T9" fmla="*/ 88 h 88"/>
                    <a:gd name="T10" fmla="*/ 129 w 135"/>
                    <a:gd name="T11" fmla="*/ 88 h 88"/>
                    <a:gd name="T12" fmla="*/ 135 w 135"/>
                    <a:gd name="T13" fmla="*/ 82 h 88"/>
                    <a:gd name="T14" fmla="*/ 135 w 135"/>
                    <a:gd name="T15" fmla="*/ 6 h 88"/>
                    <a:gd name="T16" fmla="*/ 129 w 135"/>
                    <a:gd name="T17" fmla="*/ 0 h 88"/>
                    <a:gd name="T18" fmla="*/ 97 w 135"/>
                    <a:gd name="T19" fmla="*/ 66 h 88"/>
                    <a:gd name="T20" fmla="*/ 96 w 135"/>
                    <a:gd name="T21" fmla="*/ 66 h 88"/>
                    <a:gd name="T22" fmla="*/ 44 w 135"/>
                    <a:gd name="T23" fmla="*/ 66 h 88"/>
                    <a:gd name="T24" fmla="*/ 43 w 135"/>
                    <a:gd name="T25" fmla="*/ 66 h 88"/>
                    <a:gd name="T26" fmla="*/ 27 w 135"/>
                    <a:gd name="T27" fmla="*/ 50 h 88"/>
                    <a:gd name="T28" fmla="*/ 32 w 135"/>
                    <a:gd name="T29" fmla="*/ 38 h 88"/>
                    <a:gd name="T30" fmla="*/ 43 w 135"/>
                    <a:gd name="T31" fmla="*/ 33 h 88"/>
                    <a:gd name="T32" fmla="*/ 46 w 135"/>
                    <a:gd name="T33" fmla="*/ 34 h 88"/>
                    <a:gd name="T34" fmla="*/ 47 w 135"/>
                    <a:gd name="T35" fmla="*/ 34 h 88"/>
                    <a:gd name="T36" fmla="*/ 47 w 135"/>
                    <a:gd name="T37" fmla="*/ 33 h 88"/>
                    <a:gd name="T38" fmla="*/ 70 w 135"/>
                    <a:gd name="T39" fmla="*/ 18 h 88"/>
                    <a:gd name="T40" fmla="*/ 93 w 135"/>
                    <a:gd name="T41" fmla="*/ 38 h 88"/>
                    <a:gd name="T42" fmla="*/ 94 w 135"/>
                    <a:gd name="T43" fmla="*/ 39 h 88"/>
                    <a:gd name="T44" fmla="*/ 95 w 135"/>
                    <a:gd name="T45" fmla="*/ 39 h 88"/>
                    <a:gd name="T46" fmla="*/ 97 w 135"/>
                    <a:gd name="T47" fmla="*/ 39 h 88"/>
                    <a:gd name="T48" fmla="*/ 107 w 135"/>
                    <a:gd name="T49" fmla="*/ 43 h 88"/>
                    <a:gd name="T50" fmla="*/ 111 w 135"/>
                    <a:gd name="T51" fmla="*/ 52 h 88"/>
                    <a:gd name="T52" fmla="*/ 97 w 135"/>
                    <a:gd name="T53" fmla="*/ 6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35" h="88">
                      <a:moveTo>
                        <a:pt x="129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3"/>
                        <a:pt x="0" y="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86"/>
                        <a:pt x="2" y="88"/>
                        <a:pt x="5" y="88"/>
                      </a:cubicBezTo>
                      <a:cubicBezTo>
                        <a:pt x="129" y="88"/>
                        <a:pt x="129" y="88"/>
                        <a:pt x="129" y="88"/>
                      </a:cubicBezTo>
                      <a:cubicBezTo>
                        <a:pt x="132" y="88"/>
                        <a:pt x="135" y="86"/>
                        <a:pt x="135" y="82"/>
                      </a:cubicBezTo>
                      <a:cubicBezTo>
                        <a:pt x="135" y="6"/>
                        <a:pt x="135" y="6"/>
                        <a:pt x="135" y="6"/>
                      </a:cubicBezTo>
                      <a:cubicBezTo>
                        <a:pt x="135" y="3"/>
                        <a:pt x="132" y="0"/>
                        <a:pt x="129" y="0"/>
                      </a:cubicBezTo>
                      <a:close/>
                      <a:moveTo>
                        <a:pt x="97" y="66"/>
                      </a:moveTo>
                      <a:cubicBezTo>
                        <a:pt x="96" y="66"/>
                        <a:pt x="96" y="66"/>
                        <a:pt x="96" y="66"/>
                      </a:cubicBezTo>
                      <a:cubicBezTo>
                        <a:pt x="44" y="66"/>
                        <a:pt x="44" y="66"/>
                        <a:pt x="44" y="66"/>
                      </a:cubicBezTo>
                      <a:cubicBezTo>
                        <a:pt x="43" y="66"/>
                        <a:pt x="43" y="66"/>
                        <a:pt x="43" y="66"/>
                      </a:cubicBezTo>
                      <a:cubicBezTo>
                        <a:pt x="34" y="66"/>
                        <a:pt x="27" y="59"/>
                        <a:pt x="27" y="50"/>
                      </a:cubicBezTo>
                      <a:cubicBezTo>
                        <a:pt x="27" y="45"/>
                        <a:pt x="29" y="41"/>
                        <a:pt x="32" y="38"/>
                      </a:cubicBezTo>
                      <a:cubicBezTo>
                        <a:pt x="35" y="35"/>
                        <a:pt x="39" y="33"/>
                        <a:pt x="43" y="33"/>
                      </a:cubicBezTo>
                      <a:cubicBezTo>
                        <a:pt x="44" y="33"/>
                        <a:pt x="45" y="33"/>
                        <a:pt x="46" y="34"/>
                      </a:cubicBezTo>
                      <a:cubicBezTo>
                        <a:pt x="47" y="34"/>
                        <a:pt x="47" y="34"/>
                        <a:pt x="47" y="34"/>
                      </a:cubicBezTo>
                      <a:cubicBezTo>
                        <a:pt x="47" y="33"/>
                        <a:pt x="47" y="33"/>
                        <a:pt x="47" y="33"/>
                      </a:cubicBezTo>
                      <a:cubicBezTo>
                        <a:pt x="51" y="24"/>
                        <a:pt x="59" y="18"/>
                        <a:pt x="70" y="18"/>
                      </a:cubicBezTo>
                      <a:cubicBezTo>
                        <a:pt x="82" y="18"/>
                        <a:pt x="92" y="27"/>
                        <a:pt x="93" y="38"/>
                      </a:cubicBezTo>
                      <a:cubicBezTo>
                        <a:pt x="94" y="39"/>
                        <a:pt x="94" y="39"/>
                        <a:pt x="94" y="39"/>
                      </a:cubicBezTo>
                      <a:cubicBezTo>
                        <a:pt x="95" y="39"/>
                        <a:pt x="95" y="39"/>
                        <a:pt x="95" y="39"/>
                      </a:cubicBezTo>
                      <a:cubicBezTo>
                        <a:pt x="95" y="39"/>
                        <a:pt x="96" y="39"/>
                        <a:pt x="97" y="39"/>
                      </a:cubicBezTo>
                      <a:cubicBezTo>
                        <a:pt x="101" y="39"/>
                        <a:pt x="104" y="40"/>
                        <a:pt x="107" y="43"/>
                      </a:cubicBezTo>
                      <a:cubicBezTo>
                        <a:pt x="109" y="45"/>
                        <a:pt x="111" y="49"/>
                        <a:pt x="111" y="52"/>
                      </a:cubicBezTo>
                      <a:cubicBezTo>
                        <a:pt x="111" y="60"/>
                        <a:pt x="105" y="66"/>
                        <a:pt x="97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19" name="Freeform 494"/>
                <p:cNvSpPr>
                  <a:spLocks/>
                </p:cNvSpPr>
                <p:nvPr/>
              </p:nvSpPr>
              <p:spPr bwMode="auto">
                <a:xfrm>
                  <a:off x="4955752" y="1835898"/>
                  <a:ext cx="148207" cy="42138"/>
                </a:xfrm>
                <a:custGeom>
                  <a:avLst/>
                  <a:gdLst>
                    <a:gd name="T0" fmla="*/ 11 w 46"/>
                    <a:gd name="T1" fmla="*/ 0 h 13"/>
                    <a:gd name="T2" fmla="*/ 1 w 46"/>
                    <a:gd name="T3" fmla="*/ 10 h 13"/>
                    <a:gd name="T4" fmla="*/ 3 w 46"/>
                    <a:gd name="T5" fmla="*/ 13 h 13"/>
                    <a:gd name="T6" fmla="*/ 43 w 46"/>
                    <a:gd name="T7" fmla="*/ 13 h 13"/>
                    <a:gd name="T8" fmla="*/ 45 w 46"/>
                    <a:gd name="T9" fmla="*/ 10 h 13"/>
                    <a:gd name="T10" fmla="*/ 36 w 46"/>
                    <a:gd name="T11" fmla="*/ 0 h 13"/>
                    <a:gd name="T12" fmla="*/ 11 w 46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6" h="13">
                      <a:moveTo>
                        <a:pt x="11" y="0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11"/>
                        <a:pt x="1" y="13"/>
                        <a:pt x="3" y="13"/>
                      </a:cubicBezTo>
                      <a:cubicBezTo>
                        <a:pt x="43" y="13"/>
                        <a:pt x="43" y="13"/>
                        <a:pt x="43" y="13"/>
                      </a:cubicBezTo>
                      <a:cubicBezTo>
                        <a:pt x="45" y="13"/>
                        <a:pt x="46" y="11"/>
                        <a:pt x="45" y="10"/>
                      </a:cubicBezTo>
                      <a:cubicBezTo>
                        <a:pt x="36" y="0"/>
                        <a:pt x="36" y="0"/>
                        <a:pt x="36" y="0"/>
                      </a:cubicBezTo>
                      <a:lnTo>
                        <a:pt x="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21" name="Freeform 14"/>
              <p:cNvSpPr>
                <a:spLocks noChangeAspect="1" noEditPoints="1"/>
              </p:cNvSpPr>
              <p:nvPr/>
            </p:nvSpPr>
            <p:spPr bwMode="auto">
              <a:xfrm>
                <a:off x="8933376" y="2127844"/>
                <a:ext cx="440472" cy="432000"/>
              </a:xfrm>
              <a:custGeom>
                <a:avLst/>
                <a:gdLst>
                  <a:gd name="T0" fmla="*/ 0 w 156"/>
                  <a:gd name="T1" fmla="*/ 123 h 153"/>
                  <a:gd name="T2" fmla="*/ 16 w 156"/>
                  <a:gd name="T3" fmla="*/ 123 h 153"/>
                  <a:gd name="T4" fmla="*/ 16 w 156"/>
                  <a:gd name="T5" fmla="*/ 137 h 153"/>
                  <a:gd name="T6" fmla="*/ 140 w 156"/>
                  <a:gd name="T7" fmla="*/ 137 h 153"/>
                  <a:gd name="T8" fmla="*/ 140 w 156"/>
                  <a:gd name="T9" fmla="*/ 123 h 153"/>
                  <a:gd name="T10" fmla="*/ 156 w 156"/>
                  <a:gd name="T11" fmla="*/ 123 h 153"/>
                  <a:gd name="T12" fmla="*/ 156 w 156"/>
                  <a:gd name="T13" fmla="*/ 153 h 153"/>
                  <a:gd name="T14" fmla="*/ 0 w 156"/>
                  <a:gd name="T15" fmla="*/ 153 h 153"/>
                  <a:gd name="T16" fmla="*/ 0 w 156"/>
                  <a:gd name="T17" fmla="*/ 123 h 153"/>
                  <a:gd name="T18" fmla="*/ 0 w 156"/>
                  <a:gd name="T19" fmla="*/ 123 h 153"/>
                  <a:gd name="T20" fmla="*/ 0 w 156"/>
                  <a:gd name="T21" fmla="*/ 123 h 153"/>
                  <a:gd name="T22" fmla="*/ 24 w 156"/>
                  <a:gd name="T23" fmla="*/ 62 h 153"/>
                  <a:gd name="T24" fmla="*/ 58 w 156"/>
                  <a:gd name="T25" fmla="*/ 62 h 153"/>
                  <a:gd name="T26" fmla="*/ 58 w 156"/>
                  <a:gd name="T27" fmla="*/ 0 h 153"/>
                  <a:gd name="T28" fmla="*/ 98 w 156"/>
                  <a:gd name="T29" fmla="*/ 0 h 153"/>
                  <a:gd name="T30" fmla="*/ 98 w 156"/>
                  <a:gd name="T31" fmla="*/ 62 h 153"/>
                  <a:gd name="T32" fmla="*/ 132 w 156"/>
                  <a:gd name="T33" fmla="*/ 62 h 153"/>
                  <a:gd name="T34" fmla="*/ 78 w 156"/>
                  <a:gd name="T35" fmla="*/ 116 h 153"/>
                  <a:gd name="T36" fmla="*/ 24 w 156"/>
                  <a:gd name="T37" fmla="*/ 62 h 153"/>
                  <a:gd name="T38" fmla="*/ 24 w 156"/>
                  <a:gd name="T39" fmla="*/ 62 h 153"/>
                  <a:gd name="T40" fmla="*/ 24 w 156"/>
                  <a:gd name="T41" fmla="*/ 6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6" h="153">
                    <a:moveTo>
                      <a:pt x="0" y="123"/>
                    </a:moveTo>
                    <a:lnTo>
                      <a:pt x="16" y="123"/>
                    </a:lnTo>
                    <a:lnTo>
                      <a:pt x="16" y="137"/>
                    </a:lnTo>
                    <a:lnTo>
                      <a:pt x="140" y="137"/>
                    </a:lnTo>
                    <a:lnTo>
                      <a:pt x="140" y="123"/>
                    </a:lnTo>
                    <a:lnTo>
                      <a:pt x="156" y="123"/>
                    </a:lnTo>
                    <a:lnTo>
                      <a:pt x="156" y="153"/>
                    </a:lnTo>
                    <a:lnTo>
                      <a:pt x="0" y="153"/>
                    </a:lnTo>
                    <a:lnTo>
                      <a:pt x="0" y="123"/>
                    </a:lnTo>
                    <a:lnTo>
                      <a:pt x="0" y="123"/>
                    </a:lnTo>
                    <a:lnTo>
                      <a:pt x="0" y="123"/>
                    </a:lnTo>
                    <a:close/>
                    <a:moveTo>
                      <a:pt x="24" y="62"/>
                    </a:moveTo>
                    <a:lnTo>
                      <a:pt x="58" y="62"/>
                    </a:lnTo>
                    <a:lnTo>
                      <a:pt x="58" y="0"/>
                    </a:lnTo>
                    <a:lnTo>
                      <a:pt x="98" y="0"/>
                    </a:lnTo>
                    <a:lnTo>
                      <a:pt x="98" y="62"/>
                    </a:lnTo>
                    <a:lnTo>
                      <a:pt x="132" y="62"/>
                    </a:lnTo>
                    <a:lnTo>
                      <a:pt x="78" y="116"/>
                    </a:lnTo>
                    <a:lnTo>
                      <a:pt x="24" y="62"/>
                    </a:lnTo>
                    <a:lnTo>
                      <a:pt x="24" y="62"/>
                    </a:lnTo>
                    <a:lnTo>
                      <a:pt x="24" y="62"/>
                    </a:lnTo>
                    <a:close/>
                  </a:path>
                </a:pathLst>
              </a:custGeom>
              <a:solidFill>
                <a:srgbClr val="9A212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23" name="Gruppieren 22"/>
            <p:cNvGrpSpPr/>
            <p:nvPr/>
          </p:nvGrpSpPr>
          <p:grpSpPr>
            <a:xfrm>
              <a:off x="5324450" y="1651513"/>
              <a:ext cx="1543101" cy="908331"/>
              <a:chOff x="4297681" y="1651513"/>
              <a:chExt cx="1543101" cy="908331"/>
            </a:xfrm>
          </p:grpSpPr>
          <p:grpSp>
            <p:nvGrpSpPr>
              <p:cNvPr id="8" name="Gruppieren 7"/>
              <p:cNvGrpSpPr>
                <a:grpSpLocks noChangeAspect="1"/>
              </p:cNvGrpSpPr>
              <p:nvPr/>
            </p:nvGrpSpPr>
            <p:grpSpPr>
              <a:xfrm>
                <a:off x="4297681" y="1651513"/>
                <a:ext cx="1111100" cy="900000"/>
                <a:chOff x="4813357" y="1524954"/>
                <a:chExt cx="435903" cy="353082"/>
              </a:xfrm>
              <a:solidFill>
                <a:srgbClr val="3E3E3E"/>
              </a:solidFill>
            </p:grpSpPr>
            <p:sp>
              <p:nvSpPr>
                <p:cNvPr id="9" name="Freeform 493"/>
                <p:cNvSpPr>
                  <a:spLocks noEditPoints="1"/>
                </p:cNvSpPr>
                <p:nvPr/>
              </p:nvSpPr>
              <p:spPr bwMode="auto">
                <a:xfrm>
                  <a:off x="4813357" y="1524954"/>
                  <a:ext cx="435903" cy="284790"/>
                </a:xfrm>
                <a:custGeom>
                  <a:avLst/>
                  <a:gdLst>
                    <a:gd name="T0" fmla="*/ 129 w 135"/>
                    <a:gd name="T1" fmla="*/ 0 h 88"/>
                    <a:gd name="T2" fmla="*/ 6 w 135"/>
                    <a:gd name="T3" fmla="*/ 0 h 88"/>
                    <a:gd name="T4" fmla="*/ 0 w 135"/>
                    <a:gd name="T5" fmla="*/ 6 h 88"/>
                    <a:gd name="T6" fmla="*/ 0 w 135"/>
                    <a:gd name="T7" fmla="*/ 82 h 88"/>
                    <a:gd name="T8" fmla="*/ 5 w 135"/>
                    <a:gd name="T9" fmla="*/ 88 h 88"/>
                    <a:gd name="T10" fmla="*/ 129 w 135"/>
                    <a:gd name="T11" fmla="*/ 88 h 88"/>
                    <a:gd name="T12" fmla="*/ 135 w 135"/>
                    <a:gd name="T13" fmla="*/ 82 h 88"/>
                    <a:gd name="T14" fmla="*/ 135 w 135"/>
                    <a:gd name="T15" fmla="*/ 6 h 88"/>
                    <a:gd name="T16" fmla="*/ 129 w 135"/>
                    <a:gd name="T17" fmla="*/ 0 h 88"/>
                    <a:gd name="T18" fmla="*/ 97 w 135"/>
                    <a:gd name="T19" fmla="*/ 66 h 88"/>
                    <a:gd name="T20" fmla="*/ 96 w 135"/>
                    <a:gd name="T21" fmla="*/ 66 h 88"/>
                    <a:gd name="T22" fmla="*/ 44 w 135"/>
                    <a:gd name="T23" fmla="*/ 66 h 88"/>
                    <a:gd name="T24" fmla="*/ 43 w 135"/>
                    <a:gd name="T25" fmla="*/ 66 h 88"/>
                    <a:gd name="T26" fmla="*/ 27 w 135"/>
                    <a:gd name="T27" fmla="*/ 50 h 88"/>
                    <a:gd name="T28" fmla="*/ 32 w 135"/>
                    <a:gd name="T29" fmla="*/ 38 h 88"/>
                    <a:gd name="T30" fmla="*/ 43 w 135"/>
                    <a:gd name="T31" fmla="*/ 33 h 88"/>
                    <a:gd name="T32" fmla="*/ 46 w 135"/>
                    <a:gd name="T33" fmla="*/ 34 h 88"/>
                    <a:gd name="T34" fmla="*/ 47 w 135"/>
                    <a:gd name="T35" fmla="*/ 34 h 88"/>
                    <a:gd name="T36" fmla="*/ 47 w 135"/>
                    <a:gd name="T37" fmla="*/ 33 h 88"/>
                    <a:gd name="T38" fmla="*/ 70 w 135"/>
                    <a:gd name="T39" fmla="*/ 18 h 88"/>
                    <a:gd name="T40" fmla="*/ 93 w 135"/>
                    <a:gd name="T41" fmla="*/ 38 h 88"/>
                    <a:gd name="T42" fmla="*/ 94 w 135"/>
                    <a:gd name="T43" fmla="*/ 39 h 88"/>
                    <a:gd name="T44" fmla="*/ 95 w 135"/>
                    <a:gd name="T45" fmla="*/ 39 h 88"/>
                    <a:gd name="T46" fmla="*/ 97 w 135"/>
                    <a:gd name="T47" fmla="*/ 39 h 88"/>
                    <a:gd name="T48" fmla="*/ 107 w 135"/>
                    <a:gd name="T49" fmla="*/ 43 h 88"/>
                    <a:gd name="T50" fmla="*/ 111 w 135"/>
                    <a:gd name="T51" fmla="*/ 52 h 88"/>
                    <a:gd name="T52" fmla="*/ 97 w 135"/>
                    <a:gd name="T53" fmla="*/ 6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35" h="88">
                      <a:moveTo>
                        <a:pt x="129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3"/>
                        <a:pt x="0" y="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86"/>
                        <a:pt x="2" y="88"/>
                        <a:pt x="5" y="88"/>
                      </a:cubicBezTo>
                      <a:cubicBezTo>
                        <a:pt x="129" y="88"/>
                        <a:pt x="129" y="88"/>
                        <a:pt x="129" y="88"/>
                      </a:cubicBezTo>
                      <a:cubicBezTo>
                        <a:pt x="132" y="88"/>
                        <a:pt x="135" y="86"/>
                        <a:pt x="135" y="82"/>
                      </a:cubicBezTo>
                      <a:cubicBezTo>
                        <a:pt x="135" y="6"/>
                        <a:pt x="135" y="6"/>
                        <a:pt x="135" y="6"/>
                      </a:cubicBezTo>
                      <a:cubicBezTo>
                        <a:pt x="135" y="3"/>
                        <a:pt x="132" y="0"/>
                        <a:pt x="129" y="0"/>
                      </a:cubicBezTo>
                      <a:close/>
                      <a:moveTo>
                        <a:pt x="97" y="66"/>
                      </a:moveTo>
                      <a:cubicBezTo>
                        <a:pt x="96" y="66"/>
                        <a:pt x="96" y="66"/>
                        <a:pt x="96" y="66"/>
                      </a:cubicBezTo>
                      <a:cubicBezTo>
                        <a:pt x="44" y="66"/>
                        <a:pt x="44" y="66"/>
                        <a:pt x="44" y="66"/>
                      </a:cubicBezTo>
                      <a:cubicBezTo>
                        <a:pt x="43" y="66"/>
                        <a:pt x="43" y="66"/>
                        <a:pt x="43" y="66"/>
                      </a:cubicBezTo>
                      <a:cubicBezTo>
                        <a:pt x="34" y="66"/>
                        <a:pt x="27" y="59"/>
                        <a:pt x="27" y="50"/>
                      </a:cubicBezTo>
                      <a:cubicBezTo>
                        <a:pt x="27" y="45"/>
                        <a:pt x="29" y="41"/>
                        <a:pt x="32" y="38"/>
                      </a:cubicBezTo>
                      <a:cubicBezTo>
                        <a:pt x="35" y="35"/>
                        <a:pt x="39" y="33"/>
                        <a:pt x="43" y="33"/>
                      </a:cubicBezTo>
                      <a:cubicBezTo>
                        <a:pt x="44" y="33"/>
                        <a:pt x="45" y="33"/>
                        <a:pt x="46" y="34"/>
                      </a:cubicBezTo>
                      <a:cubicBezTo>
                        <a:pt x="47" y="34"/>
                        <a:pt x="47" y="34"/>
                        <a:pt x="47" y="34"/>
                      </a:cubicBezTo>
                      <a:cubicBezTo>
                        <a:pt x="47" y="33"/>
                        <a:pt x="47" y="33"/>
                        <a:pt x="47" y="33"/>
                      </a:cubicBezTo>
                      <a:cubicBezTo>
                        <a:pt x="51" y="24"/>
                        <a:pt x="59" y="18"/>
                        <a:pt x="70" y="18"/>
                      </a:cubicBezTo>
                      <a:cubicBezTo>
                        <a:pt x="82" y="18"/>
                        <a:pt x="92" y="27"/>
                        <a:pt x="93" y="38"/>
                      </a:cubicBezTo>
                      <a:cubicBezTo>
                        <a:pt x="94" y="39"/>
                        <a:pt x="94" y="39"/>
                        <a:pt x="94" y="39"/>
                      </a:cubicBezTo>
                      <a:cubicBezTo>
                        <a:pt x="95" y="39"/>
                        <a:pt x="95" y="39"/>
                        <a:pt x="95" y="39"/>
                      </a:cubicBezTo>
                      <a:cubicBezTo>
                        <a:pt x="95" y="39"/>
                        <a:pt x="96" y="39"/>
                        <a:pt x="97" y="39"/>
                      </a:cubicBezTo>
                      <a:cubicBezTo>
                        <a:pt x="101" y="39"/>
                        <a:pt x="104" y="40"/>
                        <a:pt x="107" y="43"/>
                      </a:cubicBezTo>
                      <a:cubicBezTo>
                        <a:pt x="109" y="45"/>
                        <a:pt x="111" y="49"/>
                        <a:pt x="111" y="52"/>
                      </a:cubicBezTo>
                      <a:cubicBezTo>
                        <a:pt x="111" y="60"/>
                        <a:pt x="105" y="66"/>
                        <a:pt x="97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10" name="Freeform 494"/>
                <p:cNvSpPr>
                  <a:spLocks/>
                </p:cNvSpPr>
                <p:nvPr/>
              </p:nvSpPr>
              <p:spPr bwMode="auto">
                <a:xfrm>
                  <a:off x="4955752" y="1835898"/>
                  <a:ext cx="148207" cy="42138"/>
                </a:xfrm>
                <a:custGeom>
                  <a:avLst/>
                  <a:gdLst>
                    <a:gd name="T0" fmla="*/ 11 w 46"/>
                    <a:gd name="T1" fmla="*/ 0 h 13"/>
                    <a:gd name="T2" fmla="*/ 1 w 46"/>
                    <a:gd name="T3" fmla="*/ 10 h 13"/>
                    <a:gd name="T4" fmla="*/ 3 w 46"/>
                    <a:gd name="T5" fmla="*/ 13 h 13"/>
                    <a:gd name="T6" fmla="*/ 43 w 46"/>
                    <a:gd name="T7" fmla="*/ 13 h 13"/>
                    <a:gd name="T8" fmla="*/ 45 w 46"/>
                    <a:gd name="T9" fmla="*/ 10 h 13"/>
                    <a:gd name="T10" fmla="*/ 36 w 46"/>
                    <a:gd name="T11" fmla="*/ 0 h 13"/>
                    <a:gd name="T12" fmla="*/ 11 w 46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6" h="13">
                      <a:moveTo>
                        <a:pt x="11" y="0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11"/>
                        <a:pt x="1" y="13"/>
                        <a:pt x="3" y="13"/>
                      </a:cubicBezTo>
                      <a:cubicBezTo>
                        <a:pt x="43" y="13"/>
                        <a:pt x="43" y="13"/>
                        <a:pt x="43" y="13"/>
                      </a:cubicBezTo>
                      <a:cubicBezTo>
                        <a:pt x="45" y="13"/>
                        <a:pt x="46" y="11"/>
                        <a:pt x="45" y="10"/>
                      </a:cubicBezTo>
                      <a:cubicBezTo>
                        <a:pt x="36" y="0"/>
                        <a:pt x="36" y="0"/>
                        <a:pt x="36" y="0"/>
                      </a:cubicBezTo>
                      <a:lnTo>
                        <a:pt x="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22" name="Freeform 15"/>
              <p:cNvSpPr>
                <a:spLocks noChangeAspect="1" noEditPoints="1"/>
              </p:cNvSpPr>
              <p:nvPr/>
            </p:nvSpPr>
            <p:spPr bwMode="auto">
              <a:xfrm>
                <a:off x="5408781" y="2127844"/>
                <a:ext cx="432001" cy="432000"/>
              </a:xfrm>
              <a:custGeom>
                <a:avLst/>
                <a:gdLst>
                  <a:gd name="T0" fmla="*/ 0 w 153"/>
                  <a:gd name="T1" fmla="*/ 123 h 153"/>
                  <a:gd name="T2" fmla="*/ 16 w 153"/>
                  <a:gd name="T3" fmla="*/ 123 h 153"/>
                  <a:gd name="T4" fmla="*/ 16 w 153"/>
                  <a:gd name="T5" fmla="*/ 137 h 153"/>
                  <a:gd name="T6" fmla="*/ 137 w 153"/>
                  <a:gd name="T7" fmla="*/ 137 h 153"/>
                  <a:gd name="T8" fmla="*/ 137 w 153"/>
                  <a:gd name="T9" fmla="*/ 123 h 153"/>
                  <a:gd name="T10" fmla="*/ 153 w 153"/>
                  <a:gd name="T11" fmla="*/ 123 h 153"/>
                  <a:gd name="T12" fmla="*/ 153 w 153"/>
                  <a:gd name="T13" fmla="*/ 153 h 153"/>
                  <a:gd name="T14" fmla="*/ 0 w 153"/>
                  <a:gd name="T15" fmla="*/ 153 h 153"/>
                  <a:gd name="T16" fmla="*/ 0 w 153"/>
                  <a:gd name="T17" fmla="*/ 123 h 153"/>
                  <a:gd name="T18" fmla="*/ 0 w 153"/>
                  <a:gd name="T19" fmla="*/ 123 h 153"/>
                  <a:gd name="T20" fmla="*/ 0 w 153"/>
                  <a:gd name="T21" fmla="*/ 123 h 153"/>
                  <a:gd name="T22" fmla="*/ 22 w 153"/>
                  <a:gd name="T23" fmla="*/ 54 h 153"/>
                  <a:gd name="T24" fmla="*/ 77 w 153"/>
                  <a:gd name="T25" fmla="*/ 0 h 153"/>
                  <a:gd name="T26" fmla="*/ 131 w 153"/>
                  <a:gd name="T27" fmla="*/ 54 h 153"/>
                  <a:gd name="T28" fmla="*/ 95 w 153"/>
                  <a:gd name="T29" fmla="*/ 54 h 153"/>
                  <a:gd name="T30" fmla="*/ 95 w 153"/>
                  <a:gd name="T31" fmla="*/ 116 h 153"/>
                  <a:gd name="T32" fmla="*/ 56 w 153"/>
                  <a:gd name="T33" fmla="*/ 116 h 153"/>
                  <a:gd name="T34" fmla="*/ 56 w 153"/>
                  <a:gd name="T35" fmla="*/ 54 h 153"/>
                  <a:gd name="T36" fmla="*/ 22 w 153"/>
                  <a:gd name="T37" fmla="*/ 54 h 153"/>
                  <a:gd name="T38" fmla="*/ 22 w 153"/>
                  <a:gd name="T39" fmla="*/ 54 h 153"/>
                  <a:gd name="T40" fmla="*/ 22 w 153"/>
                  <a:gd name="T41" fmla="*/ 54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3" h="153">
                    <a:moveTo>
                      <a:pt x="0" y="123"/>
                    </a:moveTo>
                    <a:lnTo>
                      <a:pt x="16" y="123"/>
                    </a:lnTo>
                    <a:lnTo>
                      <a:pt x="16" y="137"/>
                    </a:lnTo>
                    <a:lnTo>
                      <a:pt x="137" y="137"/>
                    </a:lnTo>
                    <a:lnTo>
                      <a:pt x="137" y="123"/>
                    </a:lnTo>
                    <a:lnTo>
                      <a:pt x="153" y="123"/>
                    </a:lnTo>
                    <a:lnTo>
                      <a:pt x="153" y="153"/>
                    </a:lnTo>
                    <a:lnTo>
                      <a:pt x="0" y="153"/>
                    </a:lnTo>
                    <a:lnTo>
                      <a:pt x="0" y="123"/>
                    </a:lnTo>
                    <a:lnTo>
                      <a:pt x="0" y="123"/>
                    </a:lnTo>
                    <a:lnTo>
                      <a:pt x="0" y="123"/>
                    </a:lnTo>
                    <a:close/>
                    <a:moveTo>
                      <a:pt x="22" y="54"/>
                    </a:moveTo>
                    <a:lnTo>
                      <a:pt x="77" y="0"/>
                    </a:lnTo>
                    <a:lnTo>
                      <a:pt x="131" y="54"/>
                    </a:lnTo>
                    <a:lnTo>
                      <a:pt x="95" y="54"/>
                    </a:lnTo>
                    <a:lnTo>
                      <a:pt x="95" y="116"/>
                    </a:lnTo>
                    <a:lnTo>
                      <a:pt x="56" y="116"/>
                    </a:lnTo>
                    <a:lnTo>
                      <a:pt x="56" y="54"/>
                    </a:lnTo>
                    <a:lnTo>
                      <a:pt x="22" y="54"/>
                    </a:lnTo>
                    <a:lnTo>
                      <a:pt x="22" y="54"/>
                    </a:lnTo>
                    <a:lnTo>
                      <a:pt x="22" y="54"/>
                    </a:lnTo>
                    <a:close/>
                  </a:path>
                </a:pathLst>
              </a:custGeom>
              <a:solidFill>
                <a:srgbClr val="9A212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259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Angebotene und benötigte Events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969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Angedachte </a:t>
            </a:r>
            <a:r>
              <a:rPr lang="de-DE" dirty="0" err="1"/>
              <a:t>Agents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25.04.2017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9</a:t>
            </a:fld>
            <a:endParaRPr lang="de-DE"/>
          </a:p>
        </p:txBody>
      </p:sp>
      <p:grpSp>
        <p:nvGrpSpPr>
          <p:cNvPr id="31" name="Gruppieren 30"/>
          <p:cNvGrpSpPr/>
          <p:nvPr/>
        </p:nvGrpSpPr>
        <p:grpSpPr>
          <a:xfrm>
            <a:off x="1793377" y="2699940"/>
            <a:ext cx="1412310" cy="1361665"/>
            <a:chOff x="2065807" y="2699940"/>
            <a:chExt cx="1412310" cy="1361665"/>
          </a:xfrm>
        </p:grpSpPr>
        <p:sp>
          <p:nvSpPr>
            <p:cNvPr id="7" name="Freeform 55"/>
            <p:cNvSpPr>
              <a:spLocks noChangeAspect="1" noEditPoints="1"/>
            </p:cNvSpPr>
            <p:nvPr/>
          </p:nvSpPr>
          <p:spPr bwMode="auto">
            <a:xfrm>
              <a:off x="2359025" y="2699940"/>
              <a:ext cx="825875" cy="900000"/>
            </a:xfrm>
            <a:custGeom>
              <a:avLst/>
              <a:gdLst>
                <a:gd name="T0" fmla="*/ 29 w 86"/>
                <a:gd name="T1" fmla="*/ 32 h 93"/>
                <a:gd name="T2" fmla="*/ 30 w 86"/>
                <a:gd name="T3" fmla="*/ 6 h 93"/>
                <a:gd name="T4" fmla="*/ 55 w 86"/>
                <a:gd name="T5" fmla="*/ 5 h 93"/>
                <a:gd name="T6" fmla="*/ 57 w 86"/>
                <a:gd name="T7" fmla="*/ 32 h 93"/>
                <a:gd name="T8" fmla="*/ 51 w 86"/>
                <a:gd name="T9" fmla="*/ 13 h 93"/>
                <a:gd name="T10" fmla="*/ 32 w 86"/>
                <a:gd name="T11" fmla="*/ 19 h 93"/>
                <a:gd name="T12" fmla="*/ 29 w 86"/>
                <a:gd name="T13" fmla="*/ 32 h 93"/>
                <a:gd name="T14" fmla="*/ 32 w 86"/>
                <a:gd name="T15" fmla="*/ 45 h 93"/>
                <a:gd name="T16" fmla="*/ 18 w 86"/>
                <a:gd name="T17" fmla="*/ 62 h 93"/>
                <a:gd name="T18" fmla="*/ 9 w 86"/>
                <a:gd name="T19" fmla="*/ 65 h 93"/>
                <a:gd name="T20" fmla="*/ 2 w 86"/>
                <a:gd name="T21" fmla="*/ 75 h 93"/>
                <a:gd name="T22" fmla="*/ 0 w 86"/>
                <a:gd name="T23" fmla="*/ 93 h 93"/>
                <a:gd name="T24" fmla="*/ 32 w 86"/>
                <a:gd name="T25" fmla="*/ 93 h 93"/>
                <a:gd name="T26" fmla="*/ 33 w 86"/>
                <a:gd name="T27" fmla="*/ 74 h 93"/>
                <a:gd name="T28" fmla="*/ 37 w 86"/>
                <a:gd name="T29" fmla="*/ 72 h 93"/>
                <a:gd name="T30" fmla="*/ 37 w 86"/>
                <a:gd name="T31" fmla="*/ 93 h 93"/>
                <a:gd name="T32" fmla="*/ 49 w 86"/>
                <a:gd name="T33" fmla="*/ 93 h 93"/>
                <a:gd name="T34" fmla="*/ 51 w 86"/>
                <a:gd name="T35" fmla="*/ 71 h 93"/>
                <a:gd name="T36" fmla="*/ 54 w 86"/>
                <a:gd name="T37" fmla="*/ 74 h 93"/>
                <a:gd name="T38" fmla="*/ 53 w 86"/>
                <a:gd name="T39" fmla="*/ 93 h 93"/>
                <a:gd name="T40" fmla="*/ 86 w 86"/>
                <a:gd name="T41" fmla="*/ 93 h 93"/>
                <a:gd name="T42" fmla="*/ 84 w 86"/>
                <a:gd name="T43" fmla="*/ 75 h 93"/>
                <a:gd name="T44" fmla="*/ 77 w 86"/>
                <a:gd name="T45" fmla="*/ 65 h 93"/>
                <a:gd name="T46" fmla="*/ 69 w 86"/>
                <a:gd name="T47" fmla="*/ 62 h 93"/>
                <a:gd name="T48" fmla="*/ 54 w 86"/>
                <a:gd name="T49" fmla="*/ 45 h 93"/>
                <a:gd name="T50" fmla="*/ 54 w 86"/>
                <a:gd name="T51" fmla="*/ 56 h 93"/>
                <a:gd name="T52" fmla="*/ 63 w 86"/>
                <a:gd name="T53" fmla="*/ 54 h 93"/>
                <a:gd name="T54" fmla="*/ 43 w 86"/>
                <a:gd name="T55" fmla="*/ 75 h 93"/>
                <a:gd name="T56" fmla="*/ 23 w 86"/>
                <a:gd name="T57" fmla="*/ 53 h 93"/>
                <a:gd name="T58" fmla="*/ 32 w 86"/>
                <a:gd name="T59" fmla="*/ 55 h 93"/>
                <a:gd name="T60" fmla="*/ 32 w 86"/>
                <a:gd name="T61" fmla="*/ 4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6" h="93">
                  <a:moveTo>
                    <a:pt x="29" y="32"/>
                  </a:moveTo>
                  <a:cubicBezTo>
                    <a:pt x="23" y="28"/>
                    <a:pt x="23" y="10"/>
                    <a:pt x="30" y="6"/>
                  </a:cubicBezTo>
                  <a:cubicBezTo>
                    <a:pt x="37" y="0"/>
                    <a:pt x="47" y="0"/>
                    <a:pt x="55" y="5"/>
                  </a:cubicBezTo>
                  <a:cubicBezTo>
                    <a:pt x="63" y="9"/>
                    <a:pt x="61" y="30"/>
                    <a:pt x="57" y="32"/>
                  </a:cubicBezTo>
                  <a:cubicBezTo>
                    <a:pt x="57" y="22"/>
                    <a:pt x="53" y="19"/>
                    <a:pt x="51" y="13"/>
                  </a:cubicBezTo>
                  <a:cubicBezTo>
                    <a:pt x="44" y="22"/>
                    <a:pt x="34" y="20"/>
                    <a:pt x="32" y="19"/>
                  </a:cubicBezTo>
                  <a:cubicBezTo>
                    <a:pt x="30" y="23"/>
                    <a:pt x="30" y="27"/>
                    <a:pt x="29" y="32"/>
                  </a:cubicBezTo>
                  <a:close/>
                  <a:moveTo>
                    <a:pt x="32" y="45"/>
                  </a:moveTo>
                  <a:cubicBezTo>
                    <a:pt x="32" y="45"/>
                    <a:pt x="13" y="58"/>
                    <a:pt x="18" y="62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5" y="67"/>
                    <a:pt x="3" y="70"/>
                    <a:pt x="2" y="7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3" y="89"/>
                    <a:pt x="35" y="78"/>
                    <a:pt x="33" y="74"/>
                  </a:cubicBezTo>
                  <a:cubicBezTo>
                    <a:pt x="32" y="72"/>
                    <a:pt x="36" y="70"/>
                    <a:pt x="37" y="72"/>
                  </a:cubicBezTo>
                  <a:cubicBezTo>
                    <a:pt x="39" y="77"/>
                    <a:pt x="38" y="88"/>
                    <a:pt x="37" y="93"/>
                  </a:cubicBezTo>
                  <a:cubicBezTo>
                    <a:pt x="49" y="93"/>
                    <a:pt x="49" y="93"/>
                    <a:pt x="49" y="93"/>
                  </a:cubicBezTo>
                  <a:cubicBezTo>
                    <a:pt x="48" y="85"/>
                    <a:pt x="48" y="75"/>
                    <a:pt x="51" y="71"/>
                  </a:cubicBezTo>
                  <a:cubicBezTo>
                    <a:pt x="53" y="69"/>
                    <a:pt x="56" y="72"/>
                    <a:pt x="54" y="74"/>
                  </a:cubicBezTo>
                  <a:cubicBezTo>
                    <a:pt x="52" y="77"/>
                    <a:pt x="53" y="89"/>
                    <a:pt x="53" y="93"/>
                  </a:cubicBezTo>
                  <a:cubicBezTo>
                    <a:pt x="86" y="93"/>
                    <a:pt x="86" y="93"/>
                    <a:pt x="86" y="93"/>
                  </a:cubicBezTo>
                  <a:cubicBezTo>
                    <a:pt x="84" y="75"/>
                    <a:pt x="84" y="75"/>
                    <a:pt x="84" y="75"/>
                  </a:cubicBezTo>
                  <a:cubicBezTo>
                    <a:pt x="84" y="70"/>
                    <a:pt x="82" y="67"/>
                    <a:pt x="77" y="65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1" y="59"/>
                    <a:pt x="71" y="45"/>
                    <a:pt x="54" y="45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8" y="54"/>
                    <a:pt x="61" y="52"/>
                    <a:pt x="63" y="54"/>
                  </a:cubicBezTo>
                  <a:cubicBezTo>
                    <a:pt x="60" y="57"/>
                    <a:pt x="44" y="70"/>
                    <a:pt x="43" y="75"/>
                  </a:cubicBezTo>
                  <a:cubicBezTo>
                    <a:pt x="42" y="68"/>
                    <a:pt x="29" y="59"/>
                    <a:pt x="23" y="53"/>
                  </a:cubicBezTo>
                  <a:cubicBezTo>
                    <a:pt x="26" y="51"/>
                    <a:pt x="28" y="53"/>
                    <a:pt x="32" y="55"/>
                  </a:cubicBezTo>
                  <a:cubicBezTo>
                    <a:pt x="32" y="45"/>
                    <a:pt x="32" y="45"/>
                    <a:pt x="32" y="45"/>
                  </a:cubicBez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2065807" y="3599940"/>
              <a:ext cx="14123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dirty="0"/>
                <a:t>User Data</a:t>
              </a: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999065" y="2674664"/>
            <a:ext cx="2519023" cy="1386941"/>
            <a:chOff x="4717884" y="2674664"/>
            <a:chExt cx="2519023" cy="1386941"/>
          </a:xfrm>
        </p:grpSpPr>
        <p:grpSp>
          <p:nvGrpSpPr>
            <p:cNvPr id="8" name="Gruppieren 7"/>
            <p:cNvGrpSpPr>
              <a:grpSpLocks noChangeAspect="1"/>
            </p:cNvGrpSpPr>
            <p:nvPr/>
          </p:nvGrpSpPr>
          <p:grpSpPr>
            <a:xfrm>
              <a:off x="5520045" y="2674664"/>
              <a:ext cx="914700" cy="900000"/>
              <a:chOff x="6216650" y="3124523"/>
              <a:chExt cx="395287" cy="388938"/>
            </a:xfrm>
          </p:grpSpPr>
          <p:sp>
            <p:nvSpPr>
              <p:cNvPr id="9" name="Freeform 78"/>
              <p:cNvSpPr>
                <a:spLocks/>
              </p:cNvSpPr>
              <p:nvPr/>
            </p:nvSpPr>
            <p:spPr bwMode="auto">
              <a:xfrm>
                <a:off x="6216650" y="3342011"/>
                <a:ext cx="382588" cy="171450"/>
              </a:xfrm>
              <a:custGeom>
                <a:avLst/>
                <a:gdLst>
                  <a:gd name="T0" fmla="*/ 112 w 121"/>
                  <a:gd name="T1" fmla="*/ 7 h 54"/>
                  <a:gd name="T2" fmla="*/ 87 w 121"/>
                  <a:gd name="T3" fmla="*/ 19 h 54"/>
                  <a:gd name="T4" fmla="*/ 59 w 121"/>
                  <a:gd name="T5" fmla="*/ 20 h 54"/>
                  <a:gd name="T6" fmla="*/ 74 w 121"/>
                  <a:gd name="T7" fmla="*/ 15 h 54"/>
                  <a:gd name="T8" fmla="*/ 79 w 121"/>
                  <a:gd name="T9" fmla="*/ 0 h 54"/>
                  <a:gd name="T10" fmla="*/ 53 w 121"/>
                  <a:gd name="T11" fmla="*/ 4 h 54"/>
                  <a:gd name="T12" fmla="*/ 23 w 121"/>
                  <a:gd name="T13" fmla="*/ 7 h 54"/>
                  <a:gd name="T14" fmla="*/ 0 w 121"/>
                  <a:gd name="T15" fmla="*/ 33 h 54"/>
                  <a:gd name="T16" fmla="*/ 22 w 121"/>
                  <a:gd name="T17" fmla="*/ 54 h 54"/>
                  <a:gd name="T18" fmla="*/ 42 w 121"/>
                  <a:gd name="T19" fmla="*/ 41 h 54"/>
                  <a:gd name="T20" fmla="*/ 72 w 121"/>
                  <a:gd name="T21" fmla="*/ 40 h 54"/>
                  <a:gd name="T22" fmla="*/ 82 w 121"/>
                  <a:gd name="T23" fmla="*/ 38 h 54"/>
                  <a:gd name="T24" fmla="*/ 120 w 121"/>
                  <a:gd name="T25" fmla="*/ 14 h 54"/>
                  <a:gd name="T26" fmla="*/ 112 w 121"/>
                  <a:gd name="T27" fmla="*/ 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1" h="54">
                    <a:moveTo>
                      <a:pt x="112" y="7"/>
                    </a:moveTo>
                    <a:cubicBezTo>
                      <a:pt x="105" y="8"/>
                      <a:pt x="96" y="15"/>
                      <a:pt x="87" y="19"/>
                    </a:cubicBezTo>
                    <a:cubicBezTo>
                      <a:pt x="76" y="24"/>
                      <a:pt x="59" y="20"/>
                      <a:pt x="59" y="20"/>
                    </a:cubicBezTo>
                    <a:cubicBezTo>
                      <a:pt x="61" y="19"/>
                      <a:pt x="72" y="16"/>
                      <a:pt x="74" y="15"/>
                    </a:cubicBezTo>
                    <a:cubicBezTo>
                      <a:pt x="86" y="10"/>
                      <a:pt x="85" y="0"/>
                      <a:pt x="79" y="0"/>
                    </a:cubicBezTo>
                    <a:cubicBezTo>
                      <a:pt x="72" y="0"/>
                      <a:pt x="68" y="2"/>
                      <a:pt x="53" y="4"/>
                    </a:cubicBezTo>
                    <a:cubicBezTo>
                      <a:pt x="42" y="5"/>
                      <a:pt x="29" y="5"/>
                      <a:pt x="23" y="7"/>
                    </a:cubicBezTo>
                    <a:cubicBezTo>
                      <a:pt x="14" y="10"/>
                      <a:pt x="0" y="33"/>
                      <a:pt x="0" y="33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4"/>
                      <a:pt x="36" y="41"/>
                      <a:pt x="42" y="41"/>
                    </a:cubicBezTo>
                    <a:cubicBezTo>
                      <a:pt x="57" y="41"/>
                      <a:pt x="58" y="40"/>
                      <a:pt x="72" y="40"/>
                    </a:cubicBezTo>
                    <a:cubicBezTo>
                      <a:pt x="78" y="39"/>
                      <a:pt x="79" y="39"/>
                      <a:pt x="82" y="38"/>
                    </a:cubicBezTo>
                    <a:cubicBezTo>
                      <a:pt x="100" y="32"/>
                      <a:pt x="120" y="16"/>
                      <a:pt x="120" y="14"/>
                    </a:cubicBezTo>
                    <a:cubicBezTo>
                      <a:pt x="121" y="9"/>
                      <a:pt x="116" y="7"/>
                      <a:pt x="112" y="7"/>
                    </a:cubicBezTo>
                    <a:close/>
                  </a:path>
                </a:pathLst>
              </a:custGeom>
              <a:solidFill>
                <a:srgbClr val="3E3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0" name="Freeform 79"/>
              <p:cNvSpPr>
                <a:spLocks/>
              </p:cNvSpPr>
              <p:nvPr/>
            </p:nvSpPr>
            <p:spPr bwMode="auto">
              <a:xfrm>
                <a:off x="6469062" y="3134048"/>
                <a:ext cx="142875" cy="138112"/>
              </a:xfrm>
              <a:custGeom>
                <a:avLst/>
                <a:gdLst>
                  <a:gd name="T0" fmla="*/ 2 w 45"/>
                  <a:gd name="T1" fmla="*/ 41 h 44"/>
                  <a:gd name="T2" fmla="*/ 3 w 45"/>
                  <a:gd name="T3" fmla="*/ 40 h 44"/>
                  <a:gd name="T4" fmla="*/ 25 w 45"/>
                  <a:gd name="T5" fmla="*/ 16 h 44"/>
                  <a:gd name="T6" fmla="*/ 6 w 45"/>
                  <a:gd name="T7" fmla="*/ 43 h 44"/>
                  <a:gd name="T8" fmla="*/ 6 w 45"/>
                  <a:gd name="T9" fmla="*/ 43 h 44"/>
                  <a:gd name="T10" fmla="*/ 7 w 45"/>
                  <a:gd name="T11" fmla="*/ 44 h 44"/>
                  <a:gd name="T12" fmla="*/ 9 w 45"/>
                  <a:gd name="T13" fmla="*/ 44 h 44"/>
                  <a:gd name="T14" fmla="*/ 25 w 45"/>
                  <a:gd name="T15" fmla="*/ 37 h 44"/>
                  <a:gd name="T16" fmla="*/ 37 w 45"/>
                  <a:gd name="T17" fmla="*/ 24 h 44"/>
                  <a:gd name="T18" fmla="*/ 45 w 45"/>
                  <a:gd name="T19" fmla="*/ 1 h 44"/>
                  <a:gd name="T20" fmla="*/ 45 w 45"/>
                  <a:gd name="T21" fmla="*/ 0 h 44"/>
                  <a:gd name="T22" fmla="*/ 44 w 45"/>
                  <a:gd name="T23" fmla="*/ 0 h 44"/>
                  <a:gd name="T24" fmla="*/ 13 w 45"/>
                  <a:gd name="T25" fmla="*/ 11 h 44"/>
                  <a:gd name="T26" fmla="*/ 6 w 45"/>
                  <a:gd name="T27" fmla="*/ 20 h 44"/>
                  <a:gd name="T28" fmla="*/ 1 w 45"/>
                  <a:gd name="T29" fmla="*/ 40 h 44"/>
                  <a:gd name="T30" fmla="*/ 2 w 45"/>
                  <a:gd name="T31" fmla="*/ 4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" h="44">
                    <a:moveTo>
                      <a:pt x="2" y="41"/>
                    </a:moveTo>
                    <a:cubicBezTo>
                      <a:pt x="2" y="41"/>
                      <a:pt x="3" y="41"/>
                      <a:pt x="3" y="40"/>
                    </a:cubicBezTo>
                    <a:cubicBezTo>
                      <a:pt x="8" y="32"/>
                      <a:pt x="16" y="22"/>
                      <a:pt x="25" y="16"/>
                    </a:cubicBezTo>
                    <a:cubicBezTo>
                      <a:pt x="16" y="25"/>
                      <a:pt x="10" y="34"/>
                      <a:pt x="6" y="43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4"/>
                      <a:pt x="6" y="44"/>
                      <a:pt x="7" y="44"/>
                    </a:cubicBezTo>
                    <a:cubicBezTo>
                      <a:pt x="7" y="44"/>
                      <a:pt x="8" y="44"/>
                      <a:pt x="9" y="44"/>
                    </a:cubicBezTo>
                    <a:cubicBezTo>
                      <a:pt x="15" y="44"/>
                      <a:pt x="21" y="40"/>
                      <a:pt x="25" y="37"/>
                    </a:cubicBezTo>
                    <a:cubicBezTo>
                      <a:pt x="30" y="33"/>
                      <a:pt x="35" y="28"/>
                      <a:pt x="37" y="24"/>
                    </a:cubicBezTo>
                    <a:cubicBezTo>
                      <a:pt x="42" y="17"/>
                      <a:pt x="45" y="9"/>
                      <a:pt x="45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4" y="0"/>
                      <a:pt x="44" y="0"/>
                    </a:cubicBezTo>
                    <a:cubicBezTo>
                      <a:pt x="38" y="0"/>
                      <a:pt x="22" y="2"/>
                      <a:pt x="13" y="11"/>
                    </a:cubicBezTo>
                    <a:cubicBezTo>
                      <a:pt x="13" y="12"/>
                      <a:pt x="9" y="15"/>
                      <a:pt x="6" y="20"/>
                    </a:cubicBezTo>
                    <a:cubicBezTo>
                      <a:pt x="2" y="26"/>
                      <a:pt x="0" y="33"/>
                      <a:pt x="1" y="40"/>
                    </a:cubicBezTo>
                    <a:cubicBezTo>
                      <a:pt x="1" y="40"/>
                      <a:pt x="2" y="41"/>
                      <a:pt x="2" y="41"/>
                    </a:cubicBezTo>
                    <a:close/>
                  </a:path>
                </a:pathLst>
              </a:custGeom>
              <a:solidFill>
                <a:srgbClr val="9A2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" name="Freeform 80"/>
              <p:cNvSpPr>
                <a:spLocks/>
              </p:cNvSpPr>
              <p:nvPr/>
            </p:nvSpPr>
            <p:spPr bwMode="auto">
              <a:xfrm>
                <a:off x="6335712" y="3181673"/>
                <a:ext cx="136525" cy="131762"/>
              </a:xfrm>
              <a:custGeom>
                <a:avLst/>
                <a:gdLst>
                  <a:gd name="T0" fmla="*/ 19 w 43"/>
                  <a:gd name="T1" fmla="*/ 35 h 42"/>
                  <a:gd name="T2" fmla="*/ 35 w 43"/>
                  <a:gd name="T3" fmla="*/ 42 h 42"/>
                  <a:gd name="T4" fmla="*/ 37 w 43"/>
                  <a:gd name="T5" fmla="*/ 42 h 42"/>
                  <a:gd name="T6" fmla="*/ 38 w 43"/>
                  <a:gd name="T7" fmla="*/ 42 h 42"/>
                  <a:gd name="T8" fmla="*/ 38 w 43"/>
                  <a:gd name="T9" fmla="*/ 41 h 42"/>
                  <a:gd name="T10" fmla="*/ 19 w 43"/>
                  <a:gd name="T11" fmla="*/ 15 h 42"/>
                  <a:gd name="T12" fmla="*/ 40 w 43"/>
                  <a:gd name="T13" fmla="*/ 38 h 42"/>
                  <a:gd name="T14" fmla="*/ 41 w 43"/>
                  <a:gd name="T15" fmla="*/ 39 h 42"/>
                  <a:gd name="T16" fmla="*/ 42 w 43"/>
                  <a:gd name="T17" fmla="*/ 38 h 42"/>
                  <a:gd name="T18" fmla="*/ 37 w 43"/>
                  <a:gd name="T19" fmla="*/ 19 h 42"/>
                  <a:gd name="T20" fmla="*/ 31 w 43"/>
                  <a:gd name="T21" fmla="*/ 11 h 42"/>
                  <a:gd name="T22" fmla="*/ 1 w 43"/>
                  <a:gd name="T23" fmla="*/ 0 h 42"/>
                  <a:gd name="T24" fmla="*/ 0 w 43"/>
                  <a:gd name="T25" fmla="*/ 0 h 42"/>
                  <a:gd name="T26" fmla="*/ 0 w 43"/>
                  <a:gd name="T27" fmla="*/ 1 h 42"/>
                  <a:gd name="T28" fmla="*/ 7 w 43"/>
                  <a:gd name="T29" fmla="*/ 23 h 42"/>
                  <a:gd name="T30" fmla="*/ 19 w 43"/>
                  <a:gd name="T31" fmla="*/ 3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" h="42">
                    <a:moveTo>
                      <a:pt x="19" y="35"/>
                    </a:moveTo>
                    <a:cubicBezTo>
                      <a:pt x="23" y="38"/>
                      <a:pt x="29" y="42"/>
                      <a:pt x="35" y="42"/>
                    </a:cubicBezTo>
                    <a:cubicBezTo>
                      <a:pt x="36" y="42"/>
                      <a:pt x="36" y="42"/>
                      <a:pt x="37" y="42"/>
                    </a:cubicBezTo>
                    <a:cubicBezTo>
                      <a:pt x="37" y="42"/>
                      <a:pt x="37" y="42"/>
                      <a:pt x="38" y="42"/>
                    </a:cubicBezTo>
                    <a:cubicBezTo>
                      <a:pt x="38" y="41"/>
                      <a:pt x="38" y="41"/>
                      <a:pt x="38" y="41"/>
                    </a:cubicBezTo>
                    <a:cubicBezTo>
                      <a:pt x="34" y="32"/>
                      <a:pt x="28" y="24"/>
                      <a:pt x="19" y="15"/>
                    </a:cubicBezTo>
                    <a:cubicBezTo>
                      <a:pt x="28" y="21"/>
                      <a:pt x="36" y="31"/>
                      <a:pt x="40" y="38"/>
                    </a:cubicBezTo>
                    <a:cubicBezTo>
                      <a:pt x="41" y="39"/>
                      <a:pt x="41" y="39"/>
                      <a:pt x="41" y="39"/>
                    </a:cubicBezTo>
                    <a:cubicBezTo>
                      <a:pt x="42" y="39"/>
                      <a:pt x="42" y="38"/>
                      <a:pt x="42" y="38"/>
                    </a:cubicBezTo>
                    <a:cubicBezTo>
                      <a:pt x="43" y="32"/>
                      <a:pt x="41" y="25"/>
                      <a:pt x="37" y="19"/>
                    </a:cubicBezTo>
                    <a:cubicBezTo>
                      <a:pt x="34" y="14"/>
                      <a:pt x="31" y="11"/>
                      <a:pt x="31" y="11"/>
                    </a:cubicBezTo>
                    <a:cubicBezTo>
                      <a:pt x="22" y="2"/>
                      <a:pt x="7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9"/>
                      <a:pt x="3" y="17"/>
                      <a:pt x="7" y="23"/>
                    </a:cubicBezTo>
                    <a:cubicBezTo>
                      <a:pt x="10" y="27"/>
                      <a:pt x="15" y="32"/>
                      <a:pt x="19" y="35"/>
                    </a:cubicBezTo>
                    <a:close/>
                  </a:path>
                </a:pathLst>
              </a:custGeom>
              <a:solidFill>
                <a:srgbClr val="9A2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" name="Freeform 81"/>
              <p:cNvSpPr>
                <a:spLocks/>
              </p:cNvSpPr>
              <p:nvPr/>
            </p:nvSpPr>
            <p:spPr bwMode="auto">
              <a:xfrm>
                <a:off x="6383337" y="3124523"/>
                <a:ext cx="92075" cy="88900"/>
              </a:xfrm>
              <a:custGeom>
                <a:avLst/>
                <a:gdLst>
                  <a:gd name="T0" fmla="*/ 13 w 29"/>
                  <a:gd name="T1" fmla="*/ 23 h 28"/>
                  <a:gd name="T2" fmla="*/ 23 w 29"/>
                  <a:gd name="T3" fmla="*/ 28 h 28"/>
                  <a:gd name="T4" fmla="*/ 25 w 29"/>
                  <a:gd name="T5" fmla="*/ 28 h 28"/>
                  <a:gd name="T6" fmla="*/ 25 w 29"/>
                  <a:gd name="T7" fmla="*/ 27 h 28"/>
                  <a:gd name="T8" fmla="*/ 25 w 29"/>
                  <a:gd name="T9" fmla="*/ 27 h 28"/>
                  <a:gd name="T10" fmla="*/ 13 w 29"/>
                  <a:gd name="T11" fmla="*/ 10 h 28"/>
                  <a:gd name="T12" fmla="*/ 27 w 29"/>
                  <a:gd name="T13" fmla="*/ 25 h 28"/>
                  <a:gd name="T14" fmla="*/ 27 w 29"/>
                  <a:gd name="T15" fmla="*/ 26 h 28"/>
                  <a:gd name="T16" fmla="*/ 28 w 29"/>
                  <a:gd name="T17" fmla="*/ 25 h 28"/>
                  <a:gd name="T18" fmla="*/ 25 w 29"/>
                  <a:gd name="T19" fmla="*/ 12 h 28"/>
                  <a:gd name="T20" fmla="*/ 20 w 29"/>
                  <a:gd name="T21" fmla="*/ 7 h 28"/>
                  <a:gd name="T22" fmla="*/ 1 w 29"/>
                  <a:gd name="T23" fmla="*/ 0 h 28"/>
                  <a:gd name="T24" fmla="*/ 0 w 29"/>
                  <a:gd name="T25" fmla="*/ 0 h 28"/>
                  <a:gd name="T26" fmla="*/ 0 w 29"/>
                  <a:gd name="T27" fmla="*/ 0 h 28"/>
                  <a:gd name="T28" fmla="*/ 5 w 29"/>
                  <a:gd name="T29" fmla="*/ 15 h 28"/>
                  <a:gd name="T30" fmla="*/ 13 w 29"/>
                  <a:gd name="T31" fmla="*/ 2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28">
                    <a:moveTo>
                      <a:pt x="13" y="23"/>
                    </a:moveTo>
                    <a:cubicBezTo>
                      <a:pt x="15" y="25"/>
                      <a:pt x="19" y="28"/>
                      <a:pt x="23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5" y="28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3" y="21"/>
                      <a:pt x="18" y="15"/>
                      <a:pt x="13" y="10"/>
                    </a:cubicBezTo>
                    <a:cubicBezTo>
                      <a:pt x="19" y="14"/>
                      <a:pt x="24" y="20"/>
                      <a:pt x="27" y="25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6"/>
                      <a:pt x="28" y="25"/>
                      <a:pt x="28" y="25"/>
                    </a:cubicBezTo>
                    <a:cubicBezTo>
                      <a:pt x="29" y="21"/>
                      <a:pt x="27" y="17"/>
                      <a:pt x="25" y="12"/>
                    </a:cubicBezTo>
                    <a:cubicBezTo>
                      <a:pt x="23" y="9"/>
                      <a:pt x="21" y="7"/>
                      <a:pt x="20" y="7"/>
                    </a:cubicBezTo>
                    <a:cubicBezTo>
                      <a:pt x="15" y="1"/>
                      <a:pt x="5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2" y="11"/>
                      <a:pt x="5" y="15"/>
                    </a:cubicBezTo>
                    <a:cubicBezTo>
                      <a:pt x="7" y="18"/>
                      <a:pt x="10" y="21"/>
                      <a:pt x="13" y="23"/>
                    </a:cubicBezTo>
                    <a:close/>
                  </a:path>
                </a:pathLst>
              </a:custGeom>
              <a:solidFill>
                <a:srgbClr val="9A2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4717884" y="3599940"/>
              <a:ext cx="25190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dirty="0" err="1"/>
                <a:t>Recommendations</a:t>
              </a:r>
              <a:endParaRPr lang="de-DE" sz="2400" dirty="0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9311466" y="2662236"/>
            <a:ext cx="1087157" cy="1399369"/>
            <a:chOff x="8869002" y="2662236"/>
            <a:chExt cx="1087157" cy="1399369"/>
          </a:xfrm>
        </p:grpSpPr>
        <p:grpSp>
          <p:nvGrpSpPr>
            <p:cNvPr id="25" name="Gruppieren 24"/>
            <p:cNvGrpSpPr>
              <a:grpSpLocks noChangeAspect="1"/>
            </p:cNvGrpSpPr>
            <p:nvPr/>
          </p:nvGrpSpPr>
          <p:grpSpPr>
            <a:xfrm>
              <a:off x="8904918" y="2662236"/>
              <a:ext cx="1015325" cy="900000"/>
              <a:chOff x="8860034" y="4531746"/>
              <a:chExt cx="389530" cy="345282"/>
            </a:xfrm>
          </p:grpSpPr>
          <p:sp>
            <p:nvSpPr>
              <p:cNvPr id="23" name="Freeform 39"/>
              <p:cNvSpPr>
                <a:spLocks noEditPoints="1"/>
              </p:cNvSpPr>
              <p:nvPr/>
            </p:nvSpPr>
            <p:spPr bwMode="auto">
              <a:xfrm flipH="1">
                <a:off x="8860034" y="4531746"/>
                <a:ext cx="263525" cy="204788"/>
              </a:xfrm>
              <a:custGeom>
                <a:avLst/>
                <a:gdLst>
                  <a:gd name="T0" fmla="*/ 90 w 91"/>
                  <a:gd name="T1" fmla="*/ 10 h 71"/>
                  <a:gd name="T2" fmla="*/ 80 w 91"/>
                  <a:gd name="T3" fmla="*/ 0 h 71"/>
                  <a:gd name="T4" fmla="*/ 13 w 91"/>
                  <a:gd name="T5" fmla="*/ 0 h 71"/>
                  <a:gd name="T6" fmla="*/ 2 w 91"/>
                  <a:gd name="T7" fmla="*/ 9 h 71"/>
                  <a:gd name="T8" fmla="*/ 2 w 91"/>
                  <a:gd name="T9" fmla="*/ 37 h 71"/>
                  <a:gd name="T10" fmla="*/ 15 w 91"/>
                  <a:gd name="T11" fmla="*/ 48 h 71"/>
                  <a:gd name="T12" fmla="*/ 40 w 91"/>
                  <a:gd name="T13" fmla="*/ 48 h 71"/>
                  <a:gd name="T14" fmla="*/ 37 w 91"/>
                  <a:gd name="T15" fmla="*/ 63 h 71"/>
                  <a:gd name="T16" fmla="*/ 46 w 91"/>
                  <a:gd name="T17" fmla="*/ 64 h 71"/>
                  <a:gd name="T18" fmla="*/ 64 w 91"/>
                  <a:gd name="T19" fmla="*/ 48 h 71"/>
                  <a:gd name="T20" fmla="*/ 80 w 91"/>
                  <a:gd name="T21" fmla="*/ 48 h 71"/>
                  <a:gd name="T22" fmla="*/ 91 w 91"/>
                  <a:gd name="T23" fmla="*/ 36 h 71"/>
                  <a:gd name="T24" fmla="*/ 90 w 91"/>
                  <a:gd name="T25" fmla="*/ 10 h 71"/>
                  <a:gd name="T26" fmla="*/ 46 w 91"/>
                  <a:gd name="T27" fmla="*/ 30 h 71"/>
                  <a:gd name="T28" fmla="*/ 42 w 91"/>
                  <a:gd name="T29" fmla="*/ 26 h 71"/>
                  <a:gd name="T30" fmla="*/ 46 w 91"/>
                  <a:gd name="T31" fmla="*/ 22 h 71"/>
                  <a:gd name="T32" fmla="*/ 49 w 91"/>
                  <a:gd name="T33" fmla="*/ 26 h 71"/>
                  <a:gd name="T34" fmla="*/ 46 w 91"/>
                  <a:gd name="T35" fmla="*/ 30 h 71"/>
                  <a:gd name="T36" fmla="*/ 58 w 91"/>
                  <a:gd name="T37" fmla="*/ 30 h 71"/>
                  <a:gd name="T38" fmla="*/ 54 w 91"/>
                  <a:gd name="T39" fmla="*/ 26 h 71"/>
                  <a:gd name="T40" fmla="*/ 58 w 91"/>
                  <a:gd name="T41" fmla="*/ 22 h 71"/>
                  <a:gd name="T42" fmla="*/ 61 w 91"/>
                  <a:gd name="T43" fmla="*/ 26 h 71"/>
                  <a:gd name="T44" fmla="*/ 58 w 91"/>
                  <a:gd name="T45" fmla="*/ 30 h 71"/>
                  <a:gd name="T46" fmla="*/ 70 w 91"/>
                  <a:gd name="T47" fmla="*/ 30 h 71"/>
                  <a:gd name="T48" fmla="*/ 66 w 91"/>
                  <a:gd name="T49" fmla="*/ 26 h 71"/>
                  <a:gd name="T50" fmla="*/ 70 w 91"/>
                  <a:gd name="T51" fmla="*/ 22 h 71"/>
                  <a:gd name="T52" fmla="*/ 73 w 91"/>
                  <a:gd name="T53" fmla="*/ 26 h 71"/>
                  <a:gd name="T54" fmla="*/ 70 w 91"/>
                  <a:gd name="T55" fmla="*/ 3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1" h="71">
                    <a:moveTo>
                      <a:pt x="90" y="10"/>
                    </a:moveTo>
                    <a:cubicBezTo>
                      <a:pt x="90" y="10"/>
                      <a:pt x="91" y="0"/>
                      <a:pt x="80" y="0"/>
                    </a:cubicBezTo>
                    <a:cubicBezTo>
                      <a:pt x="69" y="0"/>
                      <a:pt x="13" y="0"/>
                      <a:pt x="13" y="0"/>
                    </a:cubicBezTo>
                    <a:cubicBezTo>
                      <a:pt x="13" y="0"/>
                      <a:pt x="2" y="0"/>
                      <a:pt x="2" y="9"/>
                    </a:cubicBezTo>
                    <a:cubicBezTo>
                      <a:pt x="2" y="17"/>
                      <a:pt x="2" y="37"/>
                      <a:pt x="2" y="37"/>
                    </a:cubicBezTo>
                    <a:cubicBezTo>
                      <a:pt x="2" y="37"/>
                      <a:pt x="0" y="49"/>
                      <a:pt x="15" y="48"/>
                    </a:cubicBezTo>
                    <a:cubicBezTo>
                      <a:pt x="15" y="48"/>
                      <a:pt x="40" y="48"/>
                      <a:pt x="40" y="48"/>
                    </a:cubicBezTo>
                    <a:cubicBezTo>
                      <a:pt x="37" y="63"/>
                      <a:pt x="37" y="63"/>
                      <a:pt x="37" y="63"/>
                    </a:cubicBezTo>
                    <a:cubicBezTo>
                      <a:pt x="37" y="63"/>
                      <a:pt x="38" y="71"/>
                      <a:pt x="46" y="64"/>
                    </a:cubicBezTo>
                    <a:cubicBezTo>
                      <a:pt x="54" y="56"/>
                      <a:pt x="64" y="48"/>
                      <a:pt x="64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90" y="48"/>
                      <a:pt x="91" y="36"/>
                    </a:cubicBezTo>
                    <a:cubicBezTo>
                      <a:pt x="91" y="23"/>
                      <a:pt x="90" y="10"/>
                      <a:pt x="90" y="10"/>
                    </a:cubicBezTo>
                    <a:close/>
                    <a:moveTo>
                      <a:pt x="46" y="30"/>
                    </a:moveTo>
                    <a:cubicBezTo>
                      <a:pt x="43" y="30"/>
                      <a:pt x="42" y="28"/>
                      <a:pt x="42" y="26"/>
                    </a:cubicBezTo>
                    <a:cubicBezTo>
                      <a:pt x="42" y="24"/>
                      <a:pt x="44" y="22"/>
                      <a:pt x="46" y="22"/>
                    </a:cubicBezTo>
                    <a:cubicBezTo>
                      <a:pt x="48" y="22"/>
                      <a:pt x="49" y="24"/>
                      <a:pt x="49" y="26"/>
                    </a:cubicBezTo>
                    <a:cubicBezTo>
                      <a:pt x="49" y="28"/>
                      <a:pt x="48" y="30"/>
                      <a:pt x="46" y="30"/>
                    </a:cubicBezTo>
                    <a:close/>
                    <a:moveTo>
                      <a:pt x="58" y="30"/>
                    </a:moveTo>
                    <a:cubicBezTo>
                      <a:pt x="56" y="30"/>
                      <a:pt x="54" y="28"/>
                      <a:pt x="54" y="26"/>
                    </a:cubicBezTo>
                    <a:cubicBezTo>
                      <a:pt x="54" y="24"/>
                      <a:pt x="56" y="22"/>
                      <a:pt x="58" y="22"/>
                    </a:cubicBezTo>
                    <a:cubicBezTo>
                      <a:pt x="60" y="22"/>
                      <a:pt x="61" y="24"/>
                      <a:pt x="61" y="26"/>
                    </a:cubicBezTo>
                    <a:cubicBezTo>
                      <a:pt x="61" y="28"/>
                      <a:pt x="60" y="30"/>
                      <a:pt x="58" y="30"/>
                    </a:cubicBezTo>
                    <a:close/>
                    <a:moveTo>
                      <a:pt x="70" y="30"/>
                    </a:moveTo>
                    <a:cubicBezTo>
                      <a:pt x="68" y="30"/>
                      <a:pt x="66" y="28"/>
                      <a:pt x="66" y="26"/>
                    </a:cubicBezTo>
                    <a:cubicBezTo>
                      <a:pt x="66" y="24"/>
                      <a:pt x="68" y="22"/>
                      <a:pt x="70" y="22"/>
                    </a:cubicBezTo>
                    <a:cubicBezTo>
                      <a:pt x="72" y="22"/>
                      <a:pt x="73" y="24"/>
                      <a:pt x="73" y="26"/>
                    </a:cubicBezTo>
                    <a:cubicBezTo>
                      <a:pt x="73" y="28"/>
                      <a:pt x="72" y="30"/>
                      <a:pt x="70" y="30"/>
                    </a:cubicBezTo>
                    <a:close/>
                  </a:path>
                </a:pathLst>
              </a:custGeom>
              <a:solidFill>
                <a:srgbClr val="9A212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" name="Freeform 77"/>
              <p:cNvSpPr>
                <a:spLocks/>
              </p:cNvSpPr>
              <p:nvPr/>
            </p:nvSpPr>
            <p:spPr bwMode="auto">
              <a:xfrm>
                <a:off x="8966397" y="4596039"/>
                <a:ext cx="283167" cy="280989"/>
              </a:xfrm>
              <a:custGeom>
                <a:avLst/>
                <a:gdLst>
                  <a:gd name="T0" fmla="*/ 51 w 71"/>
                  <a:gd name="T1" fmla="*/ 25 h 71"/>
                  <a:gd name="T2" fmla="*/ 50 w 71"/>
                  <a:gd name="T3" fmla="*/ 9 h 71"/>
                  <a:gd name="T4" fmla="*/ 67 w 71"/>
                  <a:gd name="T5" fmla="*/ 11 h 71"/>
                  <a:gd name="T6" fmla="*/ 50 w 71"/>
                  <a:gd name="T7" fmla="*/ 50 h 71"/>
                  <a:gd name="T8" fmla="*/ 11 w 71"/>
                  <a:gd name="T9" fmla="*/ 66 h 71"/>
                  <a:gd name="T10" fmla="*/ 9 w 71"/>
                  <a:gd name="T11" fmla="*/ 50 h 71"/>
                  <a:gd name="T12" fmla="*/ 25 w 71"/>
                  <a:gd name="T13" fmla="*/ 51 h 71"/>
                  <a:gd name="T14" fmla="*/ 41 w 71"/>
                  <a:gd name="T15" fmla="*/ 41 h 71"/>
                  <a:gd name="T16" fmla="*/ 51 w 71"/>
                  <a:gd name="T17" fmla="*/ 2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1">
                    <a:moveTo>
                      <a:pt x="51" y="25"/>
                    </a:moveTo>
                    <a:cubicBezTo>
                      <a:pt x="47" y="21"/>
                      <a:pt x="43" y="18"/>
                      <a:pt x="50" y="9"/>
                    </a:cubicBezTo>
                    <a:cubicBezTo>
                      <a:pt x="58" y="0"/>
                      <a:pt x="62" y="7"/>
                      <a:pt x="67" y="11"/>
                    </a:cubicBezTo>
                    <a:cubicBezTo>
                      <a:pt x="71" y="16"/>
                      <a:pt x="67" y="33"/>
                      <a:pt x="50" y="50"/>
                    </a:cubicBezTo>
                    <a:cubicBezTo>
                      <a:pt x="33" y="67"/>
                      <a:pt x="16" y="71"/>
                      <a:pt x="11" y="66"/>
                    </a:cubicBezTo>
                    <a:cubicBezTo>
                      <a:pt x="7" y="62"/>
                      <a:pt x="0" y="58"/>
                      <a:pt x="9" y="50"/>
                    </a:cubicBezTo>
                    <a:cubicBezTo>
                      <a:pt x="18" y="43"/>
                      <a:pt x="21" y="46"/>
                      <a:pt x="25" y="51"/>
                    </a:cubicBezTo>
                    <a:cubicBezTo>
                      <a:pt x="28" y="53"/>
                      <a:pt x="35" y="47"/>
                      <a:pt x="41" y="41"/>
                    </a:cubicBezTo>
                    <a:cubicBezTo>
                      <a:pt x="48" y="35"/>
                      <a:pt x="54" y="28"/>
                      <a:pt x="51" y="25"/>
                    </a:cubicBezTo>
                    <a:close/>
                  </a:path>
                </a:pathLst>
              </a:custGeom>
              <a:solidFill>
                <a:srgbClr val="3E3E3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8869002" y="3599940"/>
              <a:ext cx="10871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dirty="0"/>
                <a:t>Speech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9992796"/>
      </p:ext>
    </p:extLst>
  </p:cSld>
  <p:clrMapOvr>
    <a:masterClrMapping/>
  </p:clrMapOvr>
</p:sld>
</file>

<file path=ppt/theme/theme1.xml><?xml version="1.0" encoding="utf-8"?>
<a:theme xmlns:a="http://schemas.openxmlformats.org/drawingml/2006/main" name="Ohne Agen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genda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genda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genda 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genda 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</Words>
  <Application>Microsoft Office PowerPoint</Application>
  <PresentationFormat>Breitbild</PresentationFormat>
  <Paragraphs>158</Paragraphs>
  <Slides>28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Ohne Agenda</vt:lpstr>
      <vt:lpstr>Agenda 1</vt:lpstr>
      <vt:lpstr>Agenda 2</vt:lpstr>
      <vt:lpstr>Agenda 3</vt:lpstr>
      <vt:lpstr>Agenda 4</vt:lpstr>
      <vt:lpstr>Systementwurf</vt:lpstr>
      <vt:lpstr>AGENDA</vt:lpstr>
      <vt:lpstr>Interne Aufgabenverteilung</vt:lpstr>
      <vt:lpstr>Einordnung in das Gesamtsystem</vt:lpstr>
      <vt:lpstr>Unsere Vorstellung des Gesamtsystems</vt:lpstr>
      <vt:lpstr>Konzeptioneller Beitrag der Gruppe</vt:lpstr>
      <vt:lpstr>Angebotene und benötigte Dienste</vt:lpstr>
      <vt:lpstr>Angebotene und benötigte Events</vt:lpstr>
      <vt:lpstr>Angedachte Agents</vt:lpstr>
      <vt:lpstr>Systementwurf</vt:lpstr>
      <vt:lpstr>Übersicht der Schnittstellen-Bereiche</vt:lpstr>
      <vt:lpstr>Komponentendiagramm (1 / 2)</vt:lpstr>
      <vt:lpstr>Komponentendiagramm (2 / 2)</vt:lpstr>
      <vt:lpstr>Schnittstelle  CEP</vt:lpstr>
      <vt:lpstr>Schnittstelle  Speech Tokenizer</vt:lpstr>
      <vt:lpstr>Schnittstelle  Google Oauth 2.0</vt:lpstr>
      <vt:lpstr>Schnittstelle User</vt:lpstr>
      <vt:lpstr>UX Entwicklung</vt:lpstr>
      <vt:lpstr>Gewähltes Vorgehen der UX Entwicklung</vt:lpstr>
      <vt:lpstr>Persona Entwicklung</vt:lpstr>
      <vt:lpstr>Entwicklung von User Stories</vt:lpstr>
      <vt:lpstr>Konzeptionierung Interaktionsmuster (1 / 4)</vt:lpstr>
      <vt:lpstr>Konzeptionierung Interaktionsmuster (2 / 4)</vt:lpstr>
      <vt:lpstr>Konzeptionierung Interaktionsmuster (3 / 4)</vt:lpstr>
      <vt:lpstr>Konzeptionierung Interaktionsmuster (4 / 4)</vt:lpstr>
      <vt:lpstr>Ausblick</vt:lpstr>
      <vt:lpstr>Nächste Schritte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Wendelin Herrmann</dc:creator>
  <cp:lastModifiedBy>Wendelin Herrmann</cp:lastModifiedBy>
  <cp:revision>176</cp:revision>
  <dcterms:created xsi:type="dcterms:W3CDTF">2016-11-14T16:17:16Z</dcterms:created>
  <dcterms:modified xsi:type="dcterms:W3CDTF">2017-04-24T14:07:47Z</dcterms:modified>
</cp:coreProperties>
</file>