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17"/>
  </p:notesMasterIdLst>
  <p:handoutMasterIdLst>
    <p:handoutMasterId r:id="rId18"/>
  </p:handoutMasterIdLst>
  <p:sldIdLst>
    <p:sldId id="29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6A6A6"/>
    <a:srgbClr val="3E3E3E"/>
    <a:srgbClr val="9A2120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78" d="100"/>
          <a:sy n="78" d="100"/>
        </p:scale>
        <p:origin x="16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Einordnung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Systementwurf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UX Entwicklung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Ausblick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49644678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265657307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22028757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52666532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3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0783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Systementwurf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8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UX Entwicklung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1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45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Systementwurf</vt:lpstr>
      <vt:lpstr>AGENDA</vt:lpstr>
      <vt:lpstr>Einordnung in das Gesamtsystem</vt:lpstr>
      <vt:lpstr>PowerPoint-Präsentation</vt:lpstr>
      <vt:lpstr>Systementwurf</vt:lpstr>
      <vt:lpstr>PowerPoint-Präsentation</vt:lpstr>
      <vt:lpstr>UX Entwicklung</vt:lpstr>
      <vt:lpstr>PowerPoint-Präsentation</vt:lpstr>
      <vt:lpstr>Ausblick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166</cp:revision>
  <dcterms:created xsi:type="dcterms:W3CDTF">2016-11-14T16:17:16Z</dcterms:created>
  <dcterms:modified xsi:type="dcterms:W3CDTF">2017-04-19T07:35:03Z</dcterms:modified>
</cp:coreProperties>
</file>