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293" r:id="rId6"/>
    <p:sldId id="306" r:id="rId7"/>
    <p:sldId id="307" r:id="rId8"/>
    <p:sldId id="310" r:id="rId9"/>
    <p:sldId id="311" r:id="rId10"/>
    <p:sldId id="308" r:id="rId11"/>
    <p:sldId id="312" r:id="rId12"/>
    <p:sldId id="313" r:id="rId13"/>
    <p:sldId id="309" r:id="rId14"/>
    <p:sldId id="314" r:id="rId15"/>
    <p:sldId id="318" r:id="rId16"/>
    <p:sldId id="315" r:id="rId17"/>
    <p:sldId id="316" r:id="rId18"/>
    <p:sldId id="317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2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120"/>
    <a:srgbClr val="E7E6E6"/>
    <a:srgbClr val="A6A6A6"/>
    <a:srgbClr val="3E3E3E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1673" autoAdjust="0"/>
  </p:normalViewPr>
  <p:slideViewPr>
    <p:cSldViewPr snapToGrid="0">
      <p:cViewPr varScale="1">
        <p:scale>
          <a:sx n="78" d="100"/>
          <a:sy n="78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2" destOrd="0" parTransId="{C70193BE-8D38-4C88-8023-5ECBBA60061F}" sibTransId="{0D639B99-DF7C-4EE8-BB33-94D79B8695A4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18842EAF-2AF1-4982-9C99-28EA286B38EB}" type="presParOf" srcId="{364A076C-A699-46C5-9AEC-AB4BCAB43E30}" destId="{0B9EDCF6-A386-4969-BCE7-DF6F75AF55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 ins Gesamtsystem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Dienste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Beschreibung der Schnittstellen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0B9EDCF6-A386-4969-BCE7-DF6F75AF55A9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3572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 ins Gesamtsystem</a:t>
          </a:r>
        </a:p>
      </dsp:txBody>
      <dsp:txXfrm>
        <a:off x="146712" y="0"/>
        <a:ext cx="4065883" cy="286279"/>
      </dsp:txXfrm>
    </dsp:sp>
    <dsp:sp modelId="{4ECCB1E8-A330-477B-920F-3C5B7E51EA28}">
      <dsp:nvSpPr>
        <dsp:cNvPr id="0" name=""/>
        <dsp:cNvSpPr/>
      </dsp:nvSpPr>
      <dsp:spPr>
        <a:xfrm>
          <a:off x="3920518" y="0"/>
          <a:ext cx="435216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Dienste</a:t>
          </a:r>
        </a:p>
      </dsp:txBody>
      <dsp:txXfrm>
        <a:off x="4063658" y="0"/>
        <a:ext cx="4065883" cy="286279"/>
      </dsp:txXfrm>
    </dsp:sp>
    <dsp:sp modelId="{B1AEBFC2-1EB2-48B2-961A-D6D324320C6D}">
      <dsp:nvSpPr>
        <dsp:cNvPr id="0" name=""/>
        <dsp:cNvSpPr/>
      </dsp:nvSpPr>
      <dsp:spPr>
        <a:xfrm>
          <a:off x="7837465" y="0"/>
          <a:ext cx="435216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Beschreibung der Schnittstellen</a:t>
          </a:r>
        </a:p>
      </dsp:txBody>
      <dsp:txXfrm>
        <a:off x="7980605" y="0"/>
        <a:ext cx="406588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3080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Einordnung ins Gesamtsystem</a:t>
          </a:r>
        </a:p>
      </dsp:txBody>
      <dsp:txXfrm>
        <a:off x="753754" y="27290"/>
        <a:ext cx="2252022" cy="1501348"/>
      </dsp:txXfrm>
    </dsp:sp>
    <dsp:sp modelId="{A0BACE3D-FFD9-4895-A746-C9E6756C0807}">
      <dsp:nvSpPr>
        <dsp:cNvPr id="0" name=""/>
        <dsp:cNvSpPr/>
      </dsp:nvSpPr>
      <dsp:spPr>
        <a:xfrm>
          <a:off x="3381114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Dienste</a:t>
          </a:r>
        </a:p>
      </dsp:txBody>
      <dsp:txXfrm>
        <a:off x="4131788" y="27290"/>
        <a:ext cx="2252022" cy="1501348"/>
      </dsp:txXfrm>
    </dsp:sp>
    <dsp:sp modelId="{999E5ABE-CD00-4E0A-B3FD-EE0F9B45D0EF}">
      <dsp:nvSpPr>
        <dsp:cNvPr id="0" name=""/>
        <dsp:cNvSpPr/>
      </dsp:nvSpPr>
      <dsp:spPr>
        <a:xfrm>
          <a:off x="6759148" y="27290"/>
          <a:ext cx="3753370" cy="150134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Beschreibung der Schnittstellen</a:t>
          </a:r>
        </a:p>
      </dsp:txBody>
      <dsp:txXfrm>
        <a:off x="7509822" y="27290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Einzige Komponente in Präsentationsschicht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dieser Abbildung Rolle beider Clients, da Ton über uns laufen muss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Gesamte Kommunikation der Applikationsschicht mit dem Nutzer muss unumgänglich über uns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2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36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118052336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415641740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179642578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04.04.2017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90665923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Vorstellung</a:t>
            </a:r>
            <a:br>
              <a:rPr lang="de-DE" b="1" dirty="0"/>
            </a:br>
            <a:r>
              <a:rPr lang="de-DE" b="1" dirty="0"/>
              <a:t>Funktion und Schnittstellen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Aufbau des GUI (1/2)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28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Aufbau des GUI (2/2)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GUI &lt;-&gt; Nutzer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GUI &lt;-&gt; Speech </a:t>
            </a:r>
            <a:r>
              <a:rPr lang="de-DE" dirty="0" err="1"/>
              <a:t>Tokenization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21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Schnittstelle GUI &lt;-&gt; Eventbasierte Integration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3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8600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7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 im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  <p:pic>
        <p:nvPicPr>
          <p:cNvPr id="9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302971" y="1825625"/>
            <a:ext cx="5586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586176" y="2027274"/>
            <a:ext cx="1928037" cy="886047"/>
          </a:xfrm>
          <a:prstGeom prst="rect">
            <a:avLst/>
          </a:prstGeom>
          <a:noFill/>
          <a:ln w="57150">
            <a:solidFill>
              <a:srgbClr val="9A2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889029" y="5467683"/>
            <a:ext cx="290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Abb. 1: Grobarchitektur des </a:t>
            </a:r>
            <a:br>
              <a:rPr lang="de-DE" sz="1400" dirty="0"/>
            </a:br>
            <a:r>
              <a:rPr lang="de-DE" sz="1400" dirty="0"/>
              <a:t>Zielsystems (Rathke und Thies 2017)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Kommunikation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Dienste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User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Dienste gegenüber dem Gesamtsystem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Schnittstellen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04.04.2017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71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Vorstellung Funktion und Schnittstellen</vt:lpstr>
      <vt:lpstr>AGENDA</vt:lpstr>
      <vt:lpstr>Einordnung ins Gesamtsystem</vt:lpstr>
      <vt:lpstr>Rolle im Gesamtsystem</vt:lpstr>
      <vt:lpstr>Arten der Kommunikation</vt:lpstr>
      <vt:lpstr>Beschreibung der Dienste</vt:lpstr>
      <vt:lpstr>Dienste gegenüber dem User</vt:lpstr>
      <vt:lpstr>Dienste gegenüber dem Gesamtsystem</vt:lpstr>
      <vt:lpstr>Beschreibung der Schnittstellen</vt:lpstr>
      <vt:lpstr>Aufbau des GUI (1/2)</vt:lpstr>
      <vt:lpstr>Aufbau des GUI (2/2)</vt:lpstr>
      <vt:lpstr>Schnittstelle GUI &lt;-&gt; Nutzer</vt:lpstr>
      <vt:lpstr>Schnittstelle GUI &lt;-&gt; Speech Tokenization</vt:lpstr>
      <vt:lpstr>Schnittstelle GUI &lt;-&gt; Eventbasierte Integration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163</cp:revision>
  <dcterms:created xsi:type="dcterms:W3CDTF">2016-11-14T16:17:16Z</dcterms:created>
  <dcterms:modified xsi:type="dcterms:W3CDTF">2017-03-31T09:48:38Z</dcterms:modified>
</cp:coreProperties>
</file>