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7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F7201-2AE5-46AC-9D29-9B4241522064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95E-1A69-4635-AABB-CC958C5EA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4652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625519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752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18DEE5-9340-46CD-B38E-E67C1368EC5A}" type="datetimeFigureOut">
              <a:rPr lang="zh-TW" altLang="en-US" smtClean="0"/>
              <a:pPr/>
              <a:t>2013/11/5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6B42E4-883E-4D94-A59F-57A40D11FA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  <a:t>Money Time </a:t>
            </a:r>
            <a:br>
              <a:rPr lang="en-US" altLang="zh-TW" sz="66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600" b="1" dirty="0" smtClean="0">
                <a:latin typeface="微軟正黑體" pitchFamily="34" charset="-120"/>
                <a:ea typeface="微軟正黑體" pitchFamily="34" charset="-120"/>
              </a:rPr>
              <a:t>金錢時刻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國立虎尾科技大學資訊工程系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柯竣凱、張家榮、賴正浩</a:t>
            </a:r>
            <a:endParaRPr lang="en-US" altLang="zh-TW" dirty="0" smtClean="0"/>
          </a:p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許乙清</a:t>
            </a:r>
            <a:endParaRPr lang="en-US" altLang="zh-TW" dirty="0" smtClean="0"/>
          </a:p>
        </p:txBody>
      </p:sp>
    </p:spTree>
  </p:cSld>
  <p:clrMapOvr>
    <a:masterClrMapping/>
  </p:clrMapOvr>
  <p:transition advTm="979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7024"/>
          </a:xfrm>
        </p:spPr>
        <p:txBody>
          <a:bodyPr/>
          <a:lstStyle/>
          <a:p>
            <a:r>
              <a:rPr lang="zh-TW" altLang="en-US" dirty="0"/>
              <a:t>使用情境模擬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5733625"/>
      </p:ext>
    </p:extLst>
  </p:cSld>
  <p:clrMapOvr>
    <a:masterClrMapping/>
  </p:clrMapOvr>
  <p:transition advTm="427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</a:rPr>
              <a:t>Outline</a:t>
            </a:r>
            <a:endParaRPr lang="zh-TW" altLang="en-US" dirty="0">
              <a:latin typeface="+mj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25112"/>
          </a:xfrm>
        </p:spPr>
        <p:txBody>
          <a:bodyPr/>
          <a:lstStyle/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前言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系統架構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系統功能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介紹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使用</a:t>
            </a:r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情境模擬</a:t>
            </a:r>
            <a:endParaRPr lang="en-US" altLang="zh-TW" dirty="0" smtClean="0">
              <a:latin typeface="Adobe 黑体 Std R" pitchFamily="34" charset="-128"/>
              <a:ea typeface="Adobe 黑体 Std R" pitchFamily="34" charset="-128"/>
            </a:endParaRPr>
          </a:p>
          <a:p>
            <a:pPr marL="624078" indent="-514350">
              <a:spcBef>
                <a:spcPts val="2400"/>
              </a:spcBef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Adobe 黑体 Std R" pitchFamily="34" charset="-128"/>
                <a:ea typeface="Adobe 黑体 Std R" pitchFamily="34" charset="-128"/>
              </a:rPr>
              <a:t>Q&amp;A</a:t>
            </a:r>
          </a:p>
          <a:p>
            <a:pPr marL="624078" indent="-514350">
              <a:buFont typeface="+mj-ea"/>
              <a:buAutoNum type="ea1ChtPeriod"/>
            </a:pPr>
            <a:endParaRPr lang="zh-TW" altLang="en-US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</p:cSld>
  <p:clrMapOvr>
    <a:masterClrMapping/>
  </p:clrMapOvr>
  <p:transition advTm="357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行動網路、智慧型手機與雲端應用爆炸性的發展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商家</a:t>
            </a:r>
            <a:r>
              <a:rPr lang="zh-TW" altLang="en-US" dirty="0" smtClean="0">
                <a:latin typeface="+mj-ea"/>
                <a:ea typeface="+mj-ea"/>
              </a:rPr>
              <a:t>使用紙本電子發票普及化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財政部推廣電子發票載具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結合以上特點，實現一個簡潔快速的帳務管理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en-US" altLang="zh-TW" dirty="0" smtClean="0">
              <a:latin typeface="+mj-ea"/>
              <a:ea typeface="+mj-ea"/>
            </a:endParaRPr>
          </a:p>
          <a:p>
            <a:pPr>
              <a:buClr>
                <a:srgbClr val="0070C0"/>
              </a:buClr>
              <a:buFont typeface="Arial" pitchFamily="34" charset="0"/>
              <a:buChar char="•"/>
            </a:pP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Tm="3357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67544" y="1124744"/>
            <a:ext cx="8280920" cy="5400600"/>
            <a:chOff x="467544" y="1124744"/>
            <a:chExt cx="8280920" cy="5400600"/>
          </a:xfrm>
        </p:grpSpPr>
        <p:sp>
          <p:nvSpPr>
            <p:cNvPr id="13" name="圓角矩形 12"/>
            <p:cNvSpPr/>
            <p:nvPr/>
          </p:nvSpPr>
          <p:spPr>
            <a:xfrm>
              <a:off x="2843808" y="3212976"/>
              <a:ext cx="2952328" cy="10801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err="1" smtClean="0"/>
                <a:t>MoneyTime</a:t>
              </a:r>
              <a:endParaRPr lang="zh-TW" altLang="en-US" sz="36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467544" y="1124744"/>
              <a:ext cx="8280920" cy="5400600"/>
              <a:chOff x="467544" y="1124744"/>
              <a:chExt cx="8280920" cy="5400600"/>
            </a:xfrm>
          </p:grpSpPr>
          <p:sp>
            <p:nvSpPr>
              <p:cNvPr id="5" name="雲朵形 4"/>
              <p:cNvSpPr/>
              <p:nvPr/>
            </p:nvSpPr>
            <p:spPr>
              <a:xfrm>
                <a:off x="2915816" y="1124744"/>
                <a:ext cx="3024336" cy="1296144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財政部電子</a:t>
                </a:r>
                <a:r>
                  <a:rPr lang="zh-TW" altLang="en-US" sz="20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發票</a:t>
                </a:r>
                <a:endParaRPr lang="zh-TW" altLang="en-US" sz="20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sp>
            <p:nvSpPr>
              <p:cNvPr id="6" name="圓柱 5"/>
              <p:cNvSpPr/>
              <p:nvPr/>
            </p:nvSpPr>
            <p:spPr>
              <a:xfrm>
                <a:off x="7308304" y="3645024"/>
                <a:ext cx="1224136" cy="108012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User Data</a:t>
                </a:r>
                <a:endParaRPr lang="zh-TW" altLang="en-US" dirty="0"/>
              </a:p>
            </p:txBody>
          </p:sp>
          <p:cxnSp>
            <p:nvCxnSpPr>
              <p:cNvPr id="17" name="弧形接點 16"/>
              <p:cNvCxnSpPr>
                <a:stCxn id="13" idx="3"/>
                <a:endCxn id="6" idx="2"/>
              </p:cNvCxnSpPr>
              <p:nvPr/>
            </p:nvCxnSpPr>
            <p:spPr>
              <a:xfrm>
                <a:off x="5796136" y="3753036"/>
                <a:ext cx="1512168" cy="43204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流程圖: 程序 17"/>
              <p:cNvSpPr/>
              <p:nvPr/>
            </p:nvSpPr>
            <p:spPr>
              <a:xfrm>
                <a:off x="3275856" y="5949280"/>
                <a:ext cx="2232248" cy="576064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QRcode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掃描</a:t>
                </a:r>
                <a:endParaRPr lang="en-US" altLang="zh-TW" dirty="0" smtClean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  <a:p>
                <a:pPr algn="ctr"/>
                <a:r>
                  <a:rPr lang="zh-TW" altLang="en-US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手機條碼登入</a:t>
                </a:r>
                <a:endParaRPr lang="zh-TW" altLang="en-US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cxnSp>
            <p:nvCxnSpPr>
              <p:cNvPr id="20" name="直線單箭頭接點 19"/>
              <p:cNvCxnSpPr>
                <a:stCxn id="18" idx="0"/>
                <a:endCxn id="28" idx="2"/>
              </p:cNvCxnSpPr>
              <p:nvPr/>
            </p:nvCxnSpPr>
            <p:spPr>
              <a:xfrm flipV="1">
                <a:off x="4391980" y="5589240"/>
                <a:ext cx="0" cy="3600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圖: 程序 20"/>
              <p:cNvSpPr/>
              <p:nvPr/>
            </p:nvSpPr>
            <p:spPr>
              <a:xfrm>
                <a:off x="6300192" y="5301208"/>
                <a:ext cx="2448272" cy="864096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err="1" smtClean="0">
                    <a:latin typeface="微軟正黑體" pitchFamily="34" charset="-120"/>
                    <a:ea typeface="微軟正黑體" pitchFamily="34" charset="-120"/>
                  </a:rPr>
                  <a:t>GoogleDrive</a:t>
                </a:r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備份</a:t>
                </a:r>
                <a:endParaRPr lang="en-US" altLang="zh-TW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r"/>
                <a:r>
                  <a:rPr lang="zh-TW" altLang="en-US" dirty="0" smtClean="0">
                    <a:latin typeface="微軟正黑體" pitchFamily="34" charset="-120"/>
                    <a:ea typeface="微軟正黑體" pitchFamily="34" charset="-120"/>
                  </a:rPr>
                  <a:t>匯入、匯出</a:t>
                </a:r>
                <a:r>
                  <a:rPr lang="en-US" altLang="zh-TW" dirty="0" smtClean="0">
                    <a:latin typeface="微軟正黑體" pitchFamily="34" charset="-120"/>
                    <a:ea typeface="微軟正黑體" pitchFamily="34" charset="-120"/>
                  </a:rPr>
                  <a:t>CVS</a:t>
                </a:r>
                <a:endParaRPr lang="zh-TW" altLang="en-US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23" name="直線單箭頭接點 22"/>
              <p:cNvCxnSpPr>
                <a:endCxn id="21" idx="0"/>
              </p:cNvCxnSpPr>
              <p:nvPr/>
            </p:nvCxnSpPr>
            <p:spPr>
              <a:xfrm>
                <a:off x="5724128" y="4293096"/>
                <a:ext cx="1800200" cy="1008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流程圖: 程序 27"/>
              <p:cNvSpPr/>
              <p:nvPr/>
            </p:nvSpPr>
            <p:spPr>
              <a:xfrm>
                <a:off x="3275856" y="4941168"/>
                <a:ext cx="2232248" cy="648072"/>
              </a:xfrm>
              <a:prstGeom prst="flowChartProcess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>
                    <a:solidFill>
                      <a:srgbClr val="FF0000"/>
                    </a:solidFill>
                    <a:latin typeface="Adobe 繁黑體 Std B" pitchFamily="34" charset="-120"/>
                    <a:ea typeface="Adobe 繁黑體 Std B" pitchFamily="34" charset="-120"/>
                  </a:rPr>
                  <a:t>帳務管理</a:t>
                </a:r>
                <a:endParaRPr lang="zh-TW" altLang="en-US" sz="2400" dirty="0">
                  <a:solidFill>
                    <a:srgbClr val="FF0000"/>
                  </a:solidFill>
                  <a:latin typeface="Adobe 繁黑體 Std B" pitchFamily="34" charset="-120"/>
                  <a:ea typeface="Adobe 繁黑體 Std B" pitchFamily="34" charset="-120"/>
                </a:endParaRPr>
              </a:p>
            </p:txBody>
          </p:sp>
          <p:pic>
            <p:nvPicPr>
              <p:cNvPr id="1028" name="Picture 4" descr="http://www.waypointcms.com/GalleryContent/Normal/user-management_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1296143" cy="1022241"/>
              </a:xfrm>
              <a:prstGeom prst="rect">
                <a:avLst/>
              </a:prstGeom>
              <a:noFill/>
            </p:spPr>
          </p:pic>
          <p:cxnSp>
            <p:nvCxnSpPr>
              <p:cNvPr id="38" name="圖案 37"/>
              <p:cNvCxnSpPr>
                <a:stCxn id="1028" idx="2"/>
                <a:endCxn id="13" idx="1"/>
              </p:cNvCxnSpPr>
              <p:nvPr/>
            </p:nvCxnSpPr>
            <p:spPr>
              <a:xfrm rot="16200000" flipH="1">
                <a:off x="1860763" y="2769990"/>
                <a:ext cx="237899" cy="172819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1331640" y="371703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 smtClean="0">
                    <a:latin typeface="+mj-ea"/>
                    <a:ea typeface="+mj-ea"/>
                  </a:rPr>
                  <a:t>使用軟體</a:t>
                </a:r>
                <a:endParaRPr lang="zh-TW" altLang="en-US" sz="2400" dirty="0">
                  <a:latin typeface="+mj-ea"/>
                  <a:ea typeface="+mj-ea"/>
                </a:endParaRPr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4499992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4211960" y="24928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4572000" y="263691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JSON</a:t>
                </a:r>
                <a:r>
                  <a:rPr lang="zh-TW" altLang="en-US" dirty="0" smtClean="0"/>
                  <a:t>傳遞資料</a:t>
                </a:r>
                <a:endParaRPr lang="zh-TW" altLang="en-US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084168" y="342900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Localhost</a:t>
                </a:r>
                <a:endParaRPr lang="zh-TW" altLang="en-US" dirty="0"/>
              </a:p>
            </p:txBody>
          </p:sp>
          <p:cxnSp>
            <p:nvCxnSpPr>
              <p:cNvPr id="79" name="直線單箭頭接點 78"/>
              <p:cNvCxnSpPr/>
              <p:nvPr/>
            </p:nvCxnSpPr>
            <p:spPr>
              <a:xfrm flipV="1">
                <a:off x="4572000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4067944" y="4293096"/>
                <a:ext cx="0" cy="648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 flipH="1" flipV="1">
                <a:off x="5580112" y="4365104"/>
                <a:ext cx="1656184" cy="9361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流程圖: 程序 91"/>
              <p:cNvSpPr/>
              <p:nvPr/>
            </p:nvSpPr>
            <p:spPr>
              <a:xfrm>
                <a:off x="539552" y="5085184"/>
                <a:ext cx="2232248" cy="648072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>
                    <a:latin typeface="微軟正黑體" pitchFamily="34" charset="-120"/>
                    <a:ea typeface="微軟正黑體" pitchFamily="34" charset="-120"/>
                  </a:rPr>
                  <a:t>油價、記帳提醒</a:t>
                </a:r>
                <a:endParaRPr lang="zh-TW" altLang="en-US" sz="20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cxnSp>
            <p:nvCxnSpPr>
              <p:cNvPr id="93" name="直線單箭頭接點 92"/>
              <p:cNvCxnSpPr>
                <a:endCxn id="92" idx="0"/>
              </p:cNvCxnSpPr>
              <p:nvPr/>
            </p:nvCxnSpPr>
            <p:spPr>
              <a:xfrm flipH="1">
                <a:off x="1655676" y="4293096"/>
                <a:ext cx="1260140" cy="792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http://www.itcentralpoint.com/wp-content/uploads/2012/10/GoogleDrive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</a:blip>
              <a:srcRect l="15385" r="15385" b="28205"/>
              <a:stretch>
                <a:fillRect/>
              </a:stretch>
            </p:blipFill>
            <p:spPr bwMode="auto">
              <a:xfrm>
                <a:off x="6300192" y="5517232"/>
                <a:ext cx="648072" cy="50405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" name="流程圖: 程序 26"/>
          <p:cNvSpPr/>
          <p:nvPr/>
        </p:nvSpPr>
        <p:spPr>
          <a:xfrm>
            <a:off x="6516216" y="1628800"/>
            <a:ext cx="2304256" cy="6480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微笑單車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(You Bike)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endCxn id="27" idx="2"/>
          </p:cNvCxnSpPr>
          <p:nvPr/>
        </p:nvCxnSpPr>
        <p:spPr>
          <a:xfrm flipV="1">
            <a:off x="5796136" y="2276872"/>
            <a:ext cx="1872208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389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紙本電子發票</a:t>
            </a:r>
            <a:r>
              <a:rPr lang="en-US" altLang="zh-TW" dirty="0" smtClean="0">
                <a:latin typeface="+mj-ea"/>
                <a:ea typeface="+mj-ea"/>
              </a:rPr>
              <a:t>QR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Code</a:t>
            </a:r>
            <a:r>
              <a:rPr lang="zh-TW" altLang="en-US" dirty="0" smtClean="0">
                <a:latin typeface="+mj-ea"/>
                <a:ea typeface="+mj-ea"/>
              </a:rPr>
              <a:t>掃描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登入</a:t>
            </a:r>
            <a:r>
              <a:rPr lang="zh-TW" altLang="en-US" dirty="0" smtClean="0">
                <a:latin typeface="+mj-ea"/>
                <a:ea typeface="+mj-ea"/>
              </a:rPr>
              <a:t>手機條碼載具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系統提醒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系統</a:t>
            </a:r>
            <a:r>
              <a:rPr lang="zh-TW" altLang="en-US" dirty="0" smtClean="0">
                <a:latin typeface="+mj-ea"/>
                <a:ea typeface="+mj-ea"/>
              </a:rPr>
              <a:t>帳務</a:t>
            </a:r>
            <a:r>
              <a:rPr lang="zh-TW" altLang="en-US" dirty="0" smtClean="0">
                <a:latin typeface="+mj-ea"/>
                <a:ea typeface="+mj-ea"/>
              </a:rPr>
              <a:t>匯入匯出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en-US" altLang="zh-TW" dirty="0" smtClean="0">
                <a:latin typeface="+mj-ea"/>
                <a:ea typeface="+mj-ea"/>
              </a:rPr>
              <a:t>Google Drive</a:t>
            </a:r>
            <a:r>
              <a:rPr lang="zh-TW" altLang="en-US" dirty="0" smtClean="0">
                <a:latin typeface="+mj-ea"/>
                <a:ea typeface="+mj-ea"/>
              </a:rPr>
              <a:t>雲端備份</a:t>
            </a:r>
            <a:endParaRPr lang="en-US" altLang="zh-TW" dirty="0" smtClean="0">
              <a:latin typeface="+mj-ea"/>
              <a:ea typeface="+mj-ea"/>
            </a:endParaRPr>
          </a:p>
          <a:p>
            <a:pPr marL="624078" indent="-514350">
              <a:lnSpc>
                <a:spcPct val="160000"/>
              </a:lnSpc>
              <a:buClr>
                <a:schemeClr val="tx1"/>
              </a:buClr>
              <a:buFont typeface="+mj-ea"/>
              <a:buAutoNum type="ea1ChtPeriod"/>
            </a:pPr>
            <a:r>
              <a:rPr lang="zh-TW" altLang="en-US" dirty="0" smtClean="0">
                <a:latin typeface="+mj-ea"/>
                <a:ea typeface="+mj-ea"/>
              </a:rPr>
              <a:t>結合臺北市政府資料開放</a:t>
            </a:r>
            <a:r>
              <a:rPr lang="zh-TW" altLang="en-US" dirty="0" smtClean="0">
                <a:latin typeface="+mj-ea"/>
                <a:ea typeface="+mj-ea"/>
              </a:rPr>
              <a:t>平台</a:t>
            </a:r>
            <a:r>
              <a:rPr lang="en-US" altLang="zh-TW" dirty="0" smtClean="0">
                <a:latin typeface="+mj-ea"/>
                <a:ea typeface="+mj-ea"/>
              </a:rPr>
              <a:t>(Open Data)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>
                <a:latin typeface="+mj-ea"/>
                <a:ea typeface="+mj-ea"/>
              </a:rPr>
              <a:t>You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Bike</a:t>
            </a:r>
            <a:r>
              <a:rPr lang="zh-TW" altLang="en-US" dirty="0" smtClean="0">
                <a:latin typeface="+mj-ea"/>
                <a:ea typeface="+mj-ea"/>
              </a:rPr>
              <a:t>資料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Tm="118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31" y="1773360"/>
            <a:ext cx="6120000" cy="36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5877272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259631" y="836712"/>
            <a:ext cx="3672408" cy="4968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D:\Dropbox\XML專題\99專題\JPG\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53" t="8552" b="6876"/>
          <a:stretch/>
        </p:blipFill>
        <p:spPr bwMode="auto">
          <a:xfrm>
            <a:off x="5076056" y="2780928"/>
            <a:ext cx="2132990" cy="35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系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統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功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能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介</a:t>
            </a:r>
            <a:r>
              <a:rPr lang="en-US" altLang="zh-TW" dirty="0">
                <a:latin typeface="+mj-ea"/>
              </a:rPr>
              <a:t/>
            </a:r>
            <a:br>
              <a:rPr lang="en-US" altLang="zh-TW" dirty="0">
                <a:latin typeface="+mj-ea"/>
              </a:rPr>
            </a:br>
            <a:r>
              <a:rPr lang="zh-TW" altLang="en-US" dirty="0">
                <a:latin typeface="+mj-ea"/>
              </a:rPr>
              <a:t>紹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764704"/>
            <a:ext cx="229727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>
          <a:xfrm>
            <a:off x="2555775" y="4797152"/>
            <a:ext cx="266429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圖案 11"/>
          <p:cNvCxnSpPr/>
          <p:nvPr/>
        </p:nvCxnSpPr>
        <p:spPr>
          <a:xfrm flipV="1">
            <a:off x="6516216" y="3356992"/>
            <a:ext cx="1220646" cy="86409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3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57200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+mj-ea"/>
              </a:rPr>
              <a:t>系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統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功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能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介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259632" y="2564904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764704"/>
            <a:ext cx="305424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>
            <a:off x="4355976" y="2996952"/>
            <a:ext cx="144016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548680"/>
            <a:ext cx="3672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915816" y="1340768"/>
            <a:ext cx="3672408" cy="1368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04248" y="2060848"/>
            <a:ext cx="2160240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 手機載具條碼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012160" y="2276872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15816" y="3789040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1628800"/>
            <a:ext cx="264530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1124744"/>
            <a:ext cx="2880000" cy="645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1916832"/>
            <a:ext cx="2880000" cy="414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3347864" y="1484784"/>
            <a:ext cx="3024336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6200000" flipH="1">
            <a:off x="4031940" y="202484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268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9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9" grpId="0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4608" y="1819492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06680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+mj-ea"/>
              </a:rPr>
              <a:t>系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統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功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能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介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zh-TW" altLang="en-US" dirty="0" smtClean="0">
                <a:latin typeface="+mj-ea"/>
              </a:rPr>
              <a:t>紹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0640" y="2064296"/>
            <a:ext cx="4337720" cy="260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169" t="3110" r="29275" b="3301"/>
          <a:stretch/>
        </p:blipFill>
        <p:spPr bwMode="auto">
          <a:xfrm rot="5400000">
            <a:off x="3371527" y="1858619"/>
            <a:ext cx="2438403" cy="385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829000" y="1412776"/>
            <a:ext cx="367240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284984"/>
            <a:ext cx="38576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627784" y="3284984"/>
            <a:ext cx="388843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1" animBg="1"/>
      <p:bldP spid="1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系統功能介紹</a:t>
            </a:r>
            <a:r>
              <a:rPr lang="en-US" altLang="zh-TW" dirty="0" smtClean="0">
                <a:latin typeface="+mj-ea"/>
              </a:rPr>
              <a:t>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5912" y="1844688"/>
            <a:ext cx="612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79912" y="908720"/>
            <a:ext cx="3672408" cy="1512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060000" cy="76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420888"/>
            <a:ext cx="3060000" cy="7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H="1">
            <a:off x="3059832" y="1988840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79912" y="2420888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060848"/>
            <a:ext cx="3060000" cy="211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/>
          <p:nvPr/>
        </p:nvCxnSpPr>
        <p:spPr>
          <a:xfrm flipH="1">
            <a:off x="3059832" y="2852936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http://png-2.findicons.com/files/icons/977/rrze/720/csv_tex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636912"/>
            <a:ext cx="2880000" cy="28800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779912" y="321297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3059832" y="364502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79912" y="3933056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059832" y="4365104"/>
            <a:ext cx="108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79912" y="4725144"/>
            <a:ext cx="367240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6288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單箭頭接點 24"/>
          <p:cNvCxnSpPr/>
          <p:nvPr/>
        </p:nvCxnSpPr>
        <p:spPr>
          <a:xfrm flipH="1">
            <a:off x="3131840" y="5085184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8" grpId="0" animBg="1"/>
      <p:bldP spid="18" grpId="1" animBg="1"/>
      <p:bldP spid="20" grpId="0" animBg="1"/>
      <p:bldP spid="20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2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4|10.6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|3.4|2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.8|2.8|2.4|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1026</TotalTime>
  <Words>165</Words>
  <Application>Microsoft Office PowerPoint</Application>
  <PresentationFormat>如螢幕大小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都會</vt:lpstr>
      <vt:lpstr>Money Time  金錢時刻</vt:lpstr>
      <vt:lpstr>Outline</vt:lpstr>
      <vt:lpstr>前言</vt:lpstr>
      <vt:lpstr>系統架構</vt:lpstr>
      <vt:lpstr>系統功能介紹</vt:lpstr>
      <vt:lpstr>投影片 6</vt:lpstr>
      <vt:lpstr>投影片 7</vt:lpstr>
      <vt:lpstr>系 統 功 能 介 紹</vt:lpstr>
      <vt:lpstr>系統功能介紹.</vt:lpstr>
      <vt:lpstr>使用情境模擬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Time  金錢時刻</dc:title>
  <dc:creator>Kevin</dc:creator>
  <cp:lastModifiedBy>Kevin</cp:lastModifiedBy>
  <cp:revision>60</cp:revision>
  <dcterms:created xsi:type="dcterms:W3CDTF">2013-11-02T07:47:01Z</dcterms:created>
  <dcterms:modified xsi:type="dcterms:W3CDTF">2013-11-05T14:30:02Z</dcterms:modified>
</cp:coreProperties>
</file>