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6" r:id="rId3"/>
    <p:sldId id="259" r:id="rId4"/>
    <p:sldId id="273" r:id="rId5"/>
    <p:sldId id="269" r:id="rId6"/>
    <p:sldId id="274" r:id="rId7"/>
    <p:sldId id="275" r:id="rId8"/>
    <p:sldId id="276" r:id="rId9"/>
    <p:sldId id="277" r:id="rId10"/>
    <p:sldId id="261" r:id="rId11"/>
    <p:sldId id="258" r:id="rId12"/>
    <p:sldId id="270" r:id="rId13"/>
    <p:sldId id="278" r:id="rId14"/>
    <p:sldId id="272" r:id="rId15"/>
    <p:sldId id="262" r:id="rId16"/>
    <p:sldId id="263" r:id="rId17"/>
    <p:sldId id="282" r:id="rId18"/>
    <p:sldId id="271" r:id="rId19"/>
    <p:sldId id="264" r:id="rId20"/>
    <p:sldId id="279" r:id="rId21"/>
    <p:sldId id="265" r:id="rId22"/>
    <p:sldId id="280" r:id="rId23"/>
    <p:sldId id="283" r:id="rId24"/>
    <p:sldId id="281" r:id="rId25"/>
    <p:sldId id="266" r:id="rId26"/>
    <p:sldId id="267" r:id="rId27"/>
    <p:sldId id="268" r:id="rId28"/>
    <p:sldId id="260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 언약" initials="고언" lastIdx="1" clrIdx="0">
    <p:extLst>
      <p:ext uri="{19B8F6BF-5375-455C-9EA6-DF929625EA0E}">
        <p15:presenceInfo xmlns:p15="http://schemas.microsoft.com/office/powerpoint/2012/main" userId="d96ddcab3a1ef8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562C"/>
    <a:srgbClr val="F5D158"/>
    <a:srgbClr val="94A8D4"/>
    <a:srgbClr val="E46B69"/>
    <a:srgbClr val="F2CAC9"/>
    <a:srgbClr val="605E5F"/>
    <a:srgbClr val="88AF0F"/>
    <a:srgbClr val="1D8ACD"/>
    <a:srgbClr val="B4DE86"/>
    <a:srgbClr val="00C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81" y="2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82379-1D68-46D4-9153-5DBBD7C56D5F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2E87E-7803-4930-BEF4-1BB3CA7FD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495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2E87E-7803-4930-BEF4-1BB3CA7FD83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96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D67E2-D4CD-4BFF-AF8C-E2D547678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1A668F-1984-471A-BE46-3E725D71D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EB53E0-A3AC-4B83-8DAA-62F2565CA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F4E1-89AF-4E81-A163-E23D9A4741E4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2315F-387E-4814-8D80-5D8940B0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A63E0A-289A-490A-ABFD-BAA815B42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6A4C-016F-4D9D-9868-A695F0D47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49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A1EE0-FC6E-46E4-A067-80A6C92C5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E362FA-356B-48B6-A037-DA07AA0C4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DFBB9F-1734-4966-9E45-2458E83BD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F4E1-89AF-4E81-A163-E23D9A4741E4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F64AE-9DCB-4FD1-83FB-CDAD3C05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1A66D-4026-4A1E-8A76-A90C59B9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6A4C-016F-4D9D-9868-A695F0D47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75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158980-9675-4635-97C2-484133FC2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37E659-A38F-4323-924D-DDAC7444B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ED102-7513-494A-B640-02C31CEC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F4E1-89AF-4E81-A163-E23D9A4741E4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DA80A7-971A-4E6E-9495-68F931890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134942-1F85-4ABE-8A32-0B30E080C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6A4C-016F-4D9D-9868-A695F0D47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9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42AC4-7E9C-4B1A-97B3-4629AEC9C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E6151B-1054-444E-8AA8-0AFE10230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138978-167A-4581-8B45-27F577380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F4E1-89AF-4E81-A163-E23D9A4741E4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4BC08F-E8C7-4499-98EB-9F89E18D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11773-E373-49AE-B7AF-D08AC06DA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6A4C-016F-4D9D-9868-A695F0D47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74528-3FA7-409F-AC86-922C5CE29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BA3BC2-06C1-43C4-827C-DA7AC11FE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574804-68B3-4234-A69B-5AA9BC24B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F4E1-89AF-4E81-A163-E23D9A4741E4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C5F6A0-94BA-492B-B429-A1E7A9E3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4EE1BC-6572-4B42-8D06-3F7A21D1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6A4C-016F-4D9D-9868-A695F0D47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77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F1DC3-DD25-49D0-93A5-9ABDBEED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43C313-7F44-458E-93A5-C3D130752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6A734C-08E9-4400-9390-100690F6A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5964AE-E9DE-498F-B028-61181B157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F4E1-89AF-4E81-A163-E23D9A4741E4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963800-C539-46C9-8232-F7E72F91E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EF8D6-8ADE-4A1F-B7E0-86C63E20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6A4C-016F-4D9D-9868-A695F0D47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7D237-0123-4B0E-B1DF-12E94F167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55DB86-F687-4AC7-A086-81AEF230C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6565BA-EB26-44AD-9520-DE9811CE9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FD55DB-2406-41D6-94E0-2E21D6802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E4D1AC-E96B-435C-BCD1-AA1468F14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4AB3D3-F579-4CBB-AF1D-9AD8E5DD2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F4E1-89AF-4E81-A163-E23D9A4741E4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CC8435-09DE-41BB-8D9C-7FCE639CF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5031A6-A63D-43B1-9FFC-343D8308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6A4C-016F-4D9D-9868-A695F0D47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46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80A00-EBB2-4CA7-BF3B-8FDA5E222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24C834-5A4D-47EC-80AB-5EC55BC65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F4E1-89AF-4E81-A163-E23D9A4741E4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6132D3-528C-4F87-96A9-0F15FC39E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35DC8D-0334-4B98-97E0-893FC3040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6A4C-016F-4D9D-9868-A695F0D47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9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DCB8BF-4C5A-4621-8E39-7F77A7774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F4E1-89AF-4E81-A163-E23D9A4741E4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0BDBDD-B2D8-4141-B0A3-20F6B85A4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C3DC1E-5C0B-450E-B880-6B46368E1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6A4C-016F-4D9D-9868-A695F0D47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18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58DBB-9136-4416-BE3C-6AA1DA21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02820F-ECBD-4F4E-B2BF-055A5E2CD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43A98B-E9CA-49E9-9A12-B567F8F4E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2F0983-F20A-454D-AB72-EBF41DC79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F4E1-89AF-4E81-A163-E23D9A4741E4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85227-B417-455F-BF10-3383F618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485FAC-B5EA-4191-B8D6-F8B9F6E6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6A4C-016F-4D9D-9868-A695F0D47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932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8E2B7-221D-492C-B2BB-3D3E6E115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0CEB6A-C4A5-4B33-B9BE-06711089C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BA1917-4154-4374-92FA-CB14F642A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5EA7C0-8246-4292-B480-46946518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F4E1-89AF-4E81-A163-E23D9A4741E4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5B51E0-4F42-419A-B8B2-47D87F2AF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D8B1D0-6AB3-4D7E-8E67-AA27424B7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6A4C-016F-4D9D-9868-A695F0D47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5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DE663A-5571-45F9-ABB1-9964E463D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483E42-B2A9-4F91-982C-EF6FC3447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F4EC91-10E3-47B7-A9AE-18C11DE6C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EF4E1-89AF-4E81-A163-E23D9A4741E4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50154-DCEE-494B-A700-F6A015F56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C34C86-4F03-4DCA-AB18-EAA816D07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66A4C-016F-4D9D-9868-A695F0D47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66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E28F1-14BE-4CAF-BF96-83777B5CE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b="1" dirty="0"/>
              <a:t>ADMIN PAGE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8B85B-4714-4157-898A-695BBF73F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024" y="1253330"/>
            <a:ext cx="10515600" cy="553935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Baloo </a:t>
            </a:r>
            <a:r>
              <a:rPr lang="en-US" altLang="ko-KR" dirty="0" err="1"/>
              <a:t>Chettan</a:t>
            </a:r>
            <a:r>
              <a:rPr lang="en-US" altLang="ko-KR" dirty="0"/>
              <a:t> 2</a:t>
            </a:r>
          </a:p>
          <a:p>
            <a:pPr lvl="1"/>
            <a:r>
              <a:rPr lang="ko-KR" altLang="en-US" dirty="0"/>
              <a:t>구글 무료폰트    </a:t>
            </a:r>
            <a:endParaRPr lang="en-US" altLang="ko-KR" dirty="0"/>
          </a:p>
          <a:p>
            <a:pPr lvl="1"/>
            <a:r>
              <a:rPr lang="en-US" altLang="ko-KR" dirty="0">
                <a:latin typeface="Bitter" panose="02000000000000000000" pitchFamily="2" charset="0"/>
              </a:rPr>
              <a:t>Covenant</a:t>
            </a:r>
            <a:endParaRPr lang="en-US" altLang="ko-KR" dirty="0"/>
          </a:p>
          <a:p>
            <a:r>
              <a:rPr lang="en-US" altLang="ko-KR" dirty="0"/>
              <a:t>Merriweather </a:t>
            </a:r>
          </a:p>
          <a:p>
            <a:pPr lvl="1"/>
            <a:r>
              <a:rPr lang="ko-KR" altLang="en-US" dirty="0">
                <a:latin typeface="Merriweather" panose="00000500000000000000" pitchFamily="2" charset="0"/>
              </a:rPr>
              <a:t>구글 무료폰트</a:t>
            </a:r>
            <a:endParaRPr lang="en-US" altLang="ko-KR" dirty="0">
              <a:latin typeface="Merriweather" panose="00000500000000000000" pitchFamily="2" charset="0"/>
            </a:endParaRPr>
          </a:p>
          <a:p>
            <a:pPr lvl="1"/>
            <a:r>
              <a:rPr lang="en-US" altLang="ko-KR" dirty="0">
                <a:latin typeface="Merriweather" panose="00000500000000000000" pitchFamily="2" charset="0"/>
              </a:rPr>
              <a:t>Covenant</a:t>
            </a:r>
          </a:p>
          <a:p>
            <a:r>
              <a:rPr lang="en-US" altLang="ko-KR" dirty="0" err="1"/>
              <a:t>Markazi</a:t>
            </a:r>
            <a:r>
              <a:rPr lang="en-US" altLang="ko-KR" dirty="0"/>
              <a:t> Text</a:t>
            </a:r>
          </a:p>
          <a:p>
            <a:pPr lvl="1"/>
            <a:r>
              <a:rPr lang="ko-KR" altLang="en-US" dirty="0"/>
              <a:t>구글 무료폰트</a:t>
            </a:r>
            <a:endParaRPr lang="en-US" altLang="ko-KR" dirty="0"/>
          </a:p>
          <a:p>
            <a:pPr lvl="1"/>
            <a:r>
              <a:rPr lang="en-US" altLang="ko-KR" dirty="0">
                <a:latin typeface="Markazi Text Bold" pitchFamily="2"/>
              </a:rPr>
              <a:t>Covenant</a:t>
            </a:r>
          </a:p>
          <a:p>
            <a:r>
              <a:rPr lang="en-US" altLang="ko-KR" dirty="0" err="1"/>
              <a:t>Nanum</a:t>
            </a:r>
            <a:r>
              <a:rPr lang="en-US" altLang="ko-KR" dirty="0"/>
              <a:t> Pen Script</a:t>
            </a:r>
          </a:p>
          <a:p>
            <a:pPr lvl="1"/>
            <a:r>
              <a:rPr lang="ko-KR" altLang="en-US" dirty="0"/>
              <a:t>구글 무료폰트</a:t>
            </a:r>
            <a:endParaRPr lang="en-US" altLang="ko-KR" dirty="0"/>
          </a:p>
          <a:p>
            <a:pPr lvl="1"/>
            <a:r>
              <a:rPr lang="en-US" altLang="ko-KR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Covenant</a:t>
            </a:r>
            <a:endParaRPr lang="en-US" altLang="ko-KR" b="1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 dirty="0"/>
              <a:t>Bitter</a:t>
            </a:r>
          </a:p>
          <a:p>
            <a:pPr lvl="1"/>
            <a:r>
              <a:rPr lang="ko-KR" altLang="en-US" dirty="0"/>
              <a:t>구글 무료폰트</a:t>
            </a:r>
            <a:endParaRPr lang="en-US" altLang="ko-KR" dirty="0"/>
          </a:p>
          <a:p>
            <a:pPr lvl="1"/>
            <a:r>
              <a:rPr lang="en-US" altLang="ko-KR" dirty="0">
                <a:latin typeface="Bitter" panose="02000000000000000000" pitchFamily="2" charset="0"/>
              </a:rPr>
              <a:t>Covenant</a:t>
            </a:r>
          </a:p>
          <a:p>
            <a:pPr marL="457200" lvl="1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1A5F935-3B19-4152-970C-420C292329C3}"/>
              </a:ext>
            </a:extLst>
          </p:cNvPr>
          <p:cNvSpPr/>
          <p:nvPr/>
        </p:nvSpPr>
        <p:spPr>
          <a:xfrm>
            <a:off x="6370181" y="815975"/>
            <a:ext cx="1019175" cy="1019175"/>
          </a:xfrm>
          <a:prstGeom prst="rect">
            <a:avLst/>
          </a:prstGeom>
          <a:solidFill>
            <a:srgbClr val="00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E4D88-A0AF-406C-844B-058C533B9A3E}"/>
              </a:ext>
            </a:extLst>
          </p:cNvPr>
          <p:cNvSpPr txBox="1"/>
          <p:nvPr/>
        </p:nvSpPr>
        <p:spPr>
          <a:xfrm>
            <a:off x="6241143" y="2506660"/>
            <a:ext cx="145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/>
              <a:t>팬톤</a:t>
            </a:r>
            <a:r>
              <a:rPr lang="ko-KR" altLang="en-US" dirty="0"/>
              <a:t> 색상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E3A5E-9FDD-4AB7-BD55-0CB51D54A586}"/>
              </a:ext>
            </a:extLst>
          </p:cNvPr>
          <p:cNvSpPr txBox="1"/>
          <p:nvPr/>
        </p:nvSpPr>
        <p:spPr>
          <a:xfrm>
            <a:off x="6241143" y="269523"/>
            <a:ext cx="145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네이버 그린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CB2A65-87BF-47EC-BBEC-5B15891357D1}"/>
              </a:ext>
            </a:extLst>
          </p:cNvPr>
          <p:cNvSpPr/>
          <p:nvPr/>
        </p:nvSpPr>
        <p:spPr>
          <a:xfrm>
            <a:off x="6370183" y="3145515"/>
            <a:ext cx="1019175" cy="1019175"/>
          </a:xfrm>
          <a:prstGeom prst="rect">
            <a:avLst/>
          </a:prstGeom>
          <a:solidFill>
            <a:srgbClr val="94A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13316E-C406-42B2-BE2A-CE100EC08736}"/>
              </a:ext>
            </a:extLst>
          </p:cNvPr>
          <p:cNvSpPr/>
          <p:nvPr/>
        </p:nvSpPr>
        <p:spPr>
          <a:xfrm>
            <a:off x="6370183" y="4164690"/>
            <a:ext cx="1019175" cy="1019175"/>
          </a:xfrm>
          <a:prstGeom prst="rect">
            <a:avLst/>
          </a:prstGeom>
          <a:solidFill>
            <a:srgbClr val="F2C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B6A36A-2D21-48F9-AF62-3C3FFD9C0C1F}"/>
              </a:ext>
            </a:extLst>
          </p:cNvPr>
          <p:cNvSpPr/>
          <p:nvPr/>
        </p:nvSpPr>
        <p:spPr>
          <a:xfrm>
            <a:off x="7389358" y="3145514"/>
            <a:ext cx="1019175" cy="1019175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BBEFE8-A323-4057-B44B-A80EA8B4DE1E}"/>
              </a:ext>
            </a:extLst>
          </p:cNvPr>
          <p:cNvSpPr/>
          <p:nvPr/>
        </p:nvSpPr>
        <p:spPr>
          <a:xfrm>
            <a:off x="7389357" y="4164689"/>
            <a:ext cx="1019175" cy="1019175"/>
          </a:xfrm>
          <a:prstGeom prst="rect">
            <a:avLst/>
          </a:prstGeom>
          <a:solidFill>
            <a:srgbClr val="E46B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6C1570-03F4-4165-A497-DB71940A8F89}"/>
              </a:ext>
            </a:extLst>
          </p:cNvPr>
          <p:cNvSpPr/>
          <p:nvPr/>
        </p:nvSpPr>
        <p:spPr>
          <a:xfrm>
            <a:off x="6370181" y="5171513"/>
            <a:ext cx="1019175" cy="1019175"/>
          </a:xfrm>
          <a:prstGeom prst="rect">
            <a:avLst/>
          </a:prstGeom>
          <a:solidFill>
            <a:srgbClr val="94A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47190BC-8A9D-4F82-A0D6-BA42C1F4F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116" y="-659724"/>
            <a:ext cx="7677150" cy="43148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2C7FE3-4B03-4E21-867C-5603B50BFB17}"/>
              </a:ext>
            </a:extLst>
          </p:cNvPr>
          <p:cNvSpPr/>
          <p:nvPr/>
        </p:nvSpPr>
        <p:spPr>
          <a:xfrm>
            <a:off x="7389356" y="5171512"/>
            <a:ext cx="1019175" cy="1019175"/>
          </a:xfrm>
          <a:prstGeom prst="rect">
            <a:avLst/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7BC307-410A-4D94-9BC3-AC0F6CCE13E1}"/>
              </a:ext>
            </a:extLst>
          </p:cNvPr>
          <p:cNvSpPr/>
          <p:nvPr/>
        </p:nvSpPr>
        <p:spPr>
          <a:xfrm>
            <a:off x="8408529" y="5183864"/>
            <a:ext cx="1019175" cy="1019175"/>
          </a:xfrm>
          <a:prstGeom prst="rect">
            <a:avLst/>
          </a:prstGeom>
          <a:solidFill>
            <a:srgbClr val="EF5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07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6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617F0F-272A-4858-A836-27E06CD2C255}"/>
              </a:ext>
            </a:extLst>
          </p:cNvPr>
          <p:cNvSpPr/>
          <p:nvPr/>
        </p:nvSpPr>
        <p:spPr>
          <a:xfrm>
            <a:off x="-1206274" y="1335963"/>
            <a:ext cx="1019175" cy="1019175"/>
          </a:xfrm>
          <a:prstGeom prst="rect">
            <a:avLst/>
          </a:prstGeom>
          <a:solidFill>
            <a:srgbClr val="E46B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728149-DF7E-4DA4-B77D-CF2B10BAA7D2}"/>
              </a:ext>
            </a:extLst>
          </p:cNvPr>
          <p:cNvSpPr/>
          <p:nvPr/>
        </p:nvSpPr>
        <p:spPr>
          <a:xfrm>
            <a:off x="-1206274" y="2355138"/>
            <a:ext cx="1019175" cy="1019175"/>
          </a:xfrm>
          <a:prstGeom prst="rect">
            <a:avLst/>
          </a:prstGeom>
          <a:solidFill>
            <a:srgbClr val="605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3A32A77-C05D-4FBB-A370-B7F48D897FC7}"/>
              </a:ext>
            </a:extLst>
          </p:cNvPr>
          <p:cNvSpPr/>
          <p:nvPr/>
        </p:nvSpPr>
        <p:spPr>
          <a:xfrm>
            <a:off x="769257" y="740877"/>
            <a:ext cx="3904343" cy="5195466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67427-0224-4C95-A5DD-AC1D1E7554CC}"/>
              </a:ext>
            </a:extLst>
          </p:cNvPr>
          <p:cNvSpPr txBox="1"/>
          <p:nvPr/>
        </p:nvSpPr>
        <p:spPr>
          <a:xfrm>
            <a:off x="1001485" y="815809"/>
            <a:ext cx="34398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문제풀이 </a:t>
            </a:r>
            <a:r>
              <a:rPr lang="ko-KR" altLang="en-US" sz="6600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강훈련</a:t>
            </a:r>
            <a:endParaRPr lang="ko-KR" altLang="en-US" sz="66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E5609D-155E-4D07-A4F0-8FF8F777965B}"/>
              </a:ext>
            </a:extLst>
          </p:cNvPr>
          <p:cNvSpPr txBox="1"/>
          <p:nvPr/>
        </p:nvSpPr>
        <p:spPr>
          <a:xfrm>
            <a:off x="1001485" y="3503035"/>
            <a:ext cx="3439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DFS, BFS</a:t>
            </a:r>
            <a:endParaRPr lang="ko-KR" altLang="en-US" sz="48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C2B80-C3BC-4DE1-AC70-48D15153EA1F}"/>
              </a:ext>
            </a:extLst>
          </p:cNvPr>
          <p:cNvSpPr txBox="1"/>
          <p:nvPr/>
        </p:nvSpPr>
        <p:spPr>
          <a:xfrm>
            <a:off x="1001485" y="4304190"/>
            <a:ext cx="3439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Lv</a:t>
            </a:r>
            <a:r>
              <a:rPr lang="en-US" altLang="ko-KR" sz="48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2.</a:t>
            </a:r>
            <a:endParaRPr lang="ko-KR" altLang="en-US" sz="48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6422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617F0F-272A-4858-A836-27E06CD2C255}"/>
              </a:ext>
            </a:extLst>
          </p:cNvPr>
          <p:cNvSpPr/>
          <p:nvPr/>
        </p:nvSpPr>
        <p:spPr>
          <a:xfrm>
            <a:off x="-1206274" y="1335963"/>
            <a:ext cx="787175" cy="787175"/>
          </a:xfrm>
          <a:prstGeom prst="rect">
            <a:avLst/>
          </a:prstGeom>
          <a:solidFill>
            <a:srgbClr val="00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665CB7E-0786-4791-AA9B-E19E4AB897AB}"/>
              </a:ext>
            </a:extLst>
          </p:cNvPr>
          <p:cNvSpPr/>
          <p:nvPr/>
        </p:nvSpPr>
        <p:spPr>
          <a:xfrm>
            <a:off x="282352" y="215265"/>
            <a:ext cx="4199213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백준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1303 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전쟁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D1B07A-78F1-437F-BA67-6B96818A5EBC}"/>
              </a:ext>
            </a:extLst>
          </p:cNvPr>
          <p:cNvSpPr/>
          <p:nvPr/>
        </p:nvSpPr>
        <p:spPr>
          <a:xfrm>
            <a:off x="-1206275" y="2123138"/>
            <a:ext cx="787175" cy="787175"/>
          </a:xfrm>
          <a:prstGeom prst="rect">
            <a:avLst/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B9C1216-60F9-48BC-B339-FF06AE2BC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63" y="1093213"/>
            <a:ext cx="11625674" cy="511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62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4ACE33B-9772-409B-956A-17A09768B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53" y="1209127"/>
            <a:ext cx="11619361" cy="2654306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E8460CB-A0C2-4EFC-A3A6-1D27CDFE0CF0}"/>
              </a:ext>
            </a:extLst>
          </p:cNvPr>
          <p:cNvSpPr/>
          <p:nvPr/>
        </p:nvSpPr>
        <p:spPr>
          <a:xfrm>
            <a:off x="282352" y="215265"/>
            <a:ext cx="4199213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백준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1303 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전쟁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전투</a:t>
            </a:r>
          </a:p>
        </p:txBody>
      </p:sp>
    </p:spTree>
    <p:extLst>
      <p:ext uri="{BB962C8B-B14F-4D97-AF65-F5344CB8AC3E}">
        <p14:creationId xmlns:p14="http://schemas.microsoft.com/office/powerpoint/2010/main" val="1697248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84FBFF64-6507-467F-B44C-59A6085208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7" t="4954" r="3255" b="5257"/>
          <a:stretch/>
        </p:blipFill>
        <p:spPr>
          <a:xfrm>
            <a:off x="4113571" y="700268"/>
            <a:ext cx="8078429" cy="6157732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61211B7-CCE6-4675-AF76-971186389474}"/>
              </a:ext>
            </a:extLst>
          </p:cNvPr>
          <p:cNvSpPr/>
          <p:nvPr/>
        </p:nvSpPr>
        <p:spPr>
          <a:xfrm>
            <a:off x="282351" y="215265"/>
            <a:ext cx="5018853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백준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1303 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전쟁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전투 해설</a:t>
            </a:r>
          </a:p>
        </p:txBody>
      </p:sp>
    </p:spTree>
    <p:extLst>
      <p:ext uri="{BB962C8B-B14F-4D97-AF65-F5344CB8AC3E}">
        <p14:creationId xmlns:p14="http://schemas.microsoft.com/office/powerpoint/2010/main" val="2371355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3C81312-023E-4FAF-AAE0-9E27E583AECB}"/>
              </a:ext>
            </a:extLst>
          </p:cNvPr>
          <p:cNvSpPr/>
          <p:nvPr/>
        </p:nvSpPr>
        <p:spPr>
          <a:xfrm>
            <a:off x="6303470" y="1304173"/>
            <a:ext cx="4530433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3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백준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1743 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음식물 피하기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11831A7-84CD-4AFC-A033-FDBE09194DD2}"/>
              </a:ext>
            </a:extLst>
          </p:cNvPr>
          <p:cNvSpPr/>
          <p:nvPr/>
        </p:nvSpPr>
        <p:spPr>
          <a:xfrm>
            <a:off x="6303471" y="2494345"/>
            <a:ext cx="3014149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3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백준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1926 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그림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E4C4CEE-CC9A-4094-A383-EAC98B14C5B6}"/>
              </a:ext>
            </a:extLst>
          </p:cNvPr>
          <p:cNvSpPr/>
          <p:nvPr/>
        </p:nvSpPr>
        <p:spPr>
          <a:xfrm>
            <a:off x="364953" y="2162139"/>
            <a:ext cx="5018853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백준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1303 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전쟁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유사문항</a:t>
            </a:r>
          </a:p>
        </p:txBody>
      </p:sp>
    </p:spTree>
    <p:extLst>
      <p:ext uri="{BB962C8B-B14F-4D97-AF65-F5344CB8AC3E}">
        <p14:creationId xmlns:p14="http://schemas.microsoft.com/office/powerpoint/2010/main" val="3880500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617F0F-272A-4858-A836-27E06CD2C255}"/>
              </a:ext>
            </a:extLst>
          </p:cNvPr>
          <p:cNvSpPr/>
          <p:nvPr/>
        </p:nvSpPr>
        <p:spPr>
          <a:xfrm>
            <a:off x="-1206274" y="1335963"/>
            <a:ext cx="787175" cy="787175"/>
          </a:xfrm>
          <a:prstGeom prst="rect">
            <a:avLst/>
          </a:prstGeom>
          <a:solidFill>
            <a:srgbClr val="00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665CB7E-0786-4791-AA9B-E19E4AB897AB}"/>
              </a:ext>
            </a:extLst>
          </p:cNvPr>
          <p:cNvSpPr/>
          <p:nvPr/>
        </p:nvSpPr>
        <p:spPr>
          <a:xfrm>
            <a:off x="282352" y="215265"/>
            <a:ext cx="4088681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백준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17086 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아기상어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D1B07A-78F1-437F-BA67-6B96818A5EBC}"/>
              </a:ext>
            </a:extLst>
          </p:cNvPr>
          <p:cNvSpPr/>
          <p:nvPr/>
        </p:nvSpPr>
        <p:spPr>
          <a:xfrm>
            <a:off x="-1206275" y="2123138"/>
            <a:ext cx="787175" cy="787175"/>
          </a:xfrm>
          <a:prstGeom prst="rect">
            <a:avLst/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BA009FA-13E6-4FB7-AC63-EC0FFE2B6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52" y="1069548"/>
            <a:ext cx="11656803" cy="470586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2F1F855-DC66-4774-B0DD-62C4585F1DC5}"/>
              </a:ext>
            </a:extLst>
          </p:cNvPr>
          <p:cNvSpPr/>
          <p:nvPr/>
        </p:nvSpPr>
        <p:spPr>
          <a:xfrm>
            <a:off x="-1206275" y="2910313"/>
            <a:ext cx="787175" cy="787175"/>
          </a:xfrm>
          <a:prstGeom prst="rect">
            <a:avLst/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F3D870D-A008-4FEB-B095-B1E7A8B702EA}"/>
              </a:ext>
            </a:extLst>
          </p:cNvPr>
          <p:cNvSpPr/>
          <p:nvPr/>
        </p:nvSpPr>
        <p:spPr>
          <a:xfrm>
            <a:off x="6911676" y="261634"/>
            <a:ext cx="3183037" cy="520861"/>
          </a:xfrm>
          <a:prstGeom prst="roundRect">
            <a:avLst>
              <a:gd name="adj" fmla="val 50000"/>
            </a:avLst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처음 큐에 들어가는 값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998B888-6475-41B4-AF59-61A6BC6E121D}"/>
              </a:ext>
            </a:extLst>
          </p:cNvPr>
          <p:cNvSpPr/>
          <p:nvPr/>
        </p:nvSpPr>
        <p:spPr>
          <a:xfrm>
            <a:off x="4669157" y="261635"/>
            <a:ext cx="1939987" cy="520861"/>
          </a:xfrm>
          <a:prstGeom prst="roundRect">
            <a:avLst>
              <a:gd name="adj" fmla="val 50000"/>
            </a:avLst>
          </a:prstGeom>
          <a:solidFill>
            <a:srgbClr val="EF5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유연한 사고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84B309-E792-4BF1-8982-4A79C9443D1C}"/>
              </a:ext>
            </a:extLst>
          </p:cNvPr>
          <p:cNvSpPr/>
          <p:nvPr/>
        </p:nvSpPr>
        <p:spPr>
          <a:xfrm>
            <a:off x="-1206275" y="3697488"/>
            <a:ext cx="787175" cy="787175"/>
          </a:xfrm>
          <a:prstGeom prst="rect">
            <a:avLst/>
          </a:prstGeom>
          <a:solidFill>
            <a:srgbClr val="EF5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575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617F0F-272A-4858-A836-27E06CD2C255}"/>
              </a:ext>
            </a:extLst>
          </p:cNvPr>
          <p:cNvSpPr/>
          <p:nvPr/>
        </p:nvSpPr>
        <p:spPr>
          <a:xfrm>
            <a:off x="-1206274" y="1335963"/>
            <a:ext cx="787175" cy="787175"/>
          </a:xfrm>
          <a:prstGeom prst="rect">
            <a:avLst/>
          </a:prstGeom>
          <a:solidFill>
            <a:srgbClr val="00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D1B07A-78F1-437F-BA67-6B96818A5EBC}"/>
              </a:ext>
            </a:extLst>
          </p:cNvPr>
          <p:cNvSpPr/>
          <p:nvPr/>
        </p:nvSpPr>
        <p:spPr>
          <a:xfrm>
            <a:off x="-1206275" y="2123138"/>
            <a:ext cx="787175" cy="787175"/>
          </a:xfrm>
          <a:prstGeom prst="rect">
            <a:avLst/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E4BE951-74EE-43B6-9A6D-FDF116FDFFF3}"/>
              </a:ext>
            </a:extLst>
          </p:cNvPr>
          <p:cNvSpPr/>
          <p:nvPr/>
        </p:nvSpPr>
        <p:spPr>
          <a:xfrm>
            <a:off x="282352" y="215265"/>
            <a:ext cx="4088681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백준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17086 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아기상어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1B40EA-021D-449C-A27E-30AE5410E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01" y="1110852"/>
            <a:ext cx="10791930" cy="547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16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837392E-4347-43E1-8E36-7D2F3916617D}"/>
              </a:ext>
            </a:extLst>
          </p:cNvPr>
          <p:cNvSpPr/>
          <p:nvPr/>
        </p:nvSpPr>
        <p:spPr>
          <a:xfrm>
            <a:off x="282352" y="215265"/>
            <a:ext cx="4972554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백준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17086 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아기상어 해설</a:t>
            </a:r>
          </a:p>
        </p:txBody>
      </p:sp>
    </p:spTree>
    <p:extLst>
      <p:ext uri="{BB962C8B-B14F-4D97-AF65-F5344CB8AC3E}">
        <p14:creationId xmlns:p14="http://schemas.microsoft.com/office/powerpoint/2010/main" val="2286303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4D4DDAA8-8581-472A-A961-5D9671A240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2" t="5739" r="5768" b="5654"/>
          <a:stretch/>
        </p:blipFill>
        <p:spPr>
          <a:xfrm>
            <a:off x="5140157" y="-1"/>
            <a:ext cx="7051843" cy="6858001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86B1E37-5CAA-41E4-ADA8-9D36E5670EF7}"/>
              </a:ext>
            </a:extLst>
          </p:cNvPr>
          <p:cNvSpPr/>
          <p:nvPr/>
        </p:nvSpPr>
        <p:spPr>
          <a:xfrm>
            <a:off x="282351" y="215265"/>
            <a:ext cx="2896277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백준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1303 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해설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F07D522-20AC-44B1-B4AD-F016A7C2C8BA}"/>
              </a:ext>
            </a:extLst>
          </p:cNvPr>
          <p:cNvSpPr/>
          <p:nvPr/>
        </p:nvSpPr>
        <p:spPr>
          <a:xfrm>
            <a:off x="282352" y="215265"/>
            <a:ext cx="4972554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백준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17086 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아기상어 코드</a:t>
            </a:r>
          </a:p>
        </p:txBody>
      </p:sp>
    </p:spTree>
    <p:extLst>
      <p:ext uri="{BB962C8B-B14F-4D97-AF65-F5344CB8AC3E}">
        <p14:creationId xmlns:p14="http://schemas.microsoft.com/office/powerpoint/2010/main" val="2593434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617F0F-272A-4858-A836-27E06CD2C255}"/>
              </a:ext>
            </a:extLst>
          </p:cNvPr>
          <p:cNvSpPr/>
          <p:nvPr/>
        </p:nvSpPr>
        <p:spPr>
          <a:xfrm>
            <a:off x="-1206274" y="1335963"/>
            <a:ext cx="787175" cy="787175"/>
          </a:xfrm>
          <a:prstGeom prst="rect">
            <a:avLst/>
          </a:prstGeom>
          <a:solidFill>
            <a:srgbClr val="00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665CB7E-0786-4791-AA9B-E19E4AB897AB}"/>
              </a:ext>
            </a:extLst>
          </p:cNvPr>
          <p:cNvSpPr/>
          <p:nvPr/>
        </p:nvSpPr>
        <p:spPr>
          <a:xfrm>
            <a:off x="282351" y="215265"/>
            <a:ext cx="3780363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백준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16930 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달리기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D1B07A-78F1-437F-BA67-6B96818A5EBC}"/>
              </a:ext>
            </a:extLst>
          </p:cNvPr>
          <p:cNvSpPr/>
          <p:nvPr/>
        </p:nvSpPr>
        <p:spPr>
          <a:xfrm>
            <a:off x="-1206275" y="2123138"/>
            <a:ext cx="787175" cy="787175"/>
          </a:xfrm>
          <a:prstGeom prst="rect">
            <a:avLst/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6D3AA31-2991-47C0-963D-2600BC14D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64" y="1238535"/>
            <a:ext cx="10995949" cy="46818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996734-CF76-4FA5-970E-AC8C0F809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761" y="2910313"/>
            <a:ext cx="3343275" cy="236220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5A0C922-7A30-4F8F-AA47-8E9B2A9009BC}"/>
              </a:ext>
            </a:extLst>
          </p:cNvPr>
          <p:cNvSpPr/>
          <p:nvPr/>
        </p:nvSpPr>
        <p:spPr>
          <a:xfrm>
            <a:off x="6911676" y="261634"/>
            <a:ext cx="2209175" cy="520861"/>
          </a:xfrm>
          <a:prstGeom prst="roundRect">
            <a:avLst>
              <a:gd name="adj" fmla="val 50000"/>
            </a:avLst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STEP</a:t>
            </a:r>
            <a:r>
              <a:rPr lang="ko-KR" altLang="en-US" sz="2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조절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C776B3D-F8F4-4F7C-A6FF-723708000C6D}"/>
              </a:ext>
            </a:extLst>
          </p:cNvPr>
          <p:cNvSpPr/>
          <p:nvPr/>
        </p:nvSpPr>
        <p:spPr>
          <a:xfrm>
            <a:off x="4669157" y="261635"/>
            <a:ext cx="1939987" cy="520861"/>
          </a:xfrm>
          <a:prstGeom prst="roundRect">
            <a:avLst>
              <a:gd name="adj" fmla="val 50000"/>
            </a:avLst>
          </a:prstGeom>
          <a:solidFill>
            <a:srgbClr val="EF5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유연한 사고</a:t>
            </a:r>
          </a:p>
        </p:txBody>
      </p:sp>
    </p:spTree>
    <p:extLst>
      <p:ext uri="{BB962C8B-B14F-4D97-AF65-F5344CB8AC3E}">
        <p14:creationId xmlns:p14="http://schemas.microsoft.com/office/powerpoint/2010/main" val="134379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8AF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617F0F-272A-4858-A836-27E06CD2C255}"/>
              </a:ext>
            </a:extLst>
          </p:cNvPr>
          <p:cNvSpPr/>
          <p:nvPr/>
        </p:nvSpPr>
        <p:spPr>
          <a:xfrm>
            <a:off x="-1206274" y="1335963"/>
            <a:ext cx="1019175" cy="1019175"/>
          </a:xfrm>
          <a:prstGeom prst="rect">
            <a:avLst/>
          </a:prstGeom>
          <a:solidFill>
            <a:srgbClr val="00C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461D84-2A0B-4EA4-9D0A-B839828ED3DA}"/>
              </a:ext>
            </a:extLst>
          </p:cNvPr>
          <p:cNvSpPr/>
          <p:nvPr/>
        </p:nvSpPr>
        <p:spPr>
          <a:xfrm>
            <a:off x="4047930" y="5912890"/>
            <a:ext cx="47622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3600" b="1" dirty="0">
                <a:solidFill>
                  <a:schemeClr val="bg1"/>
                </a:solidFill>
                <a:latin typeface="Bitter" panose="02000000000000000000" pitchFamily="2" charset="0"/>
              </a:rPr>
              <a:t>Covenant LAB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CB31C8-DF97-402A-84D5-BD39273E22B7}"/>
              </a:ext>
            </a:extLst>
          </p:cNvPr>
          <p:cNvSpPr/>
          <p:nvPr/>
        </p:nvSpPr>
        <p:spPr>
          <a:xfrm>
            <a:off x="1600199" y="2696547"/>
            <a:ext cx="8991601" cy="1464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차근차근 </a:t>
            </a:r>
            <a:r>
              <a:rPr lang="en-US" altLang="ko-KR" sz="60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DFS BFS PART1</a:t>
            </a:r>
            <a:endParaRPr lang="ko-KR" altLang="en-US" sz="60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5C269E6B-D303-4713-9AD2-3667A55DECBC}"/>
              </a:ext>
            </a:extLst>
          </p:cNvPr>
          <p:cNvSpPr/>
          <p:nvPr/>
        </p:nvSpPr>
        <p:spPr>
          <a:xfrm rot="10800000">
            <a:off x="9906194" y="4161453"/>
            <a:ext cx="361950" cy="3452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D53C64-C076-42DA-ADC3-6C5B940E1AD2}"/>
              </a:ext>
            </a:extLst>
          </p:cNvPr>
          <p:cNvCxnSpPr/>
          <p:nvPr/>
        </p:nvCxnSpPr>
        <p:spPr>
          <a:xfrm>
            <a:off x="1809555" y="2514600"/>
            <a:ext cx="2152650" cy="0"/>
          </a:xfrm>
          <a:prstGeom prst="line">
            <a:avLst/>
          </a:prstGeom>
          <a:ln w="19050">
            <a:solidFill>
              <a:srgbClr val="B4DE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852A5A-4360-48BF-8CE9-0A772295744E}"/>
              </a:ext>
            </a:extLst>
          </p:cNvPr>
          <p:cNvSpPr/>
          <p:nvPr/>
        </p:nvSpPr>
        <p:spPr>
          <a:xfrm>
            <a:off x="1809555" y="1991380"/>
            <a:ext cx="4829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두려워마</a:t>
            </a:r>
            <a:r>
              <a:rPr lang="ko-KR" altLang="en-US" sz="28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알고리즘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B95D58-34E1-423F-BF8E-1C9A695B4538}"/>
              </a:ext>
            </a:extLst>
          </p:cNvPr>
          <p:cNvSpPr/>
          <p:nvPr/>
        </p:nvSpPr>
        <p:spPr>
          <a:xfrm>
            <a:off x="6848476" y="4161453"/>
            <a:ext cx="46483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400" b="1" dirty="0">
                <a:solidFill>
                  <a:schemeClr val="bg1"/>
                </a:solidFill>
                <a:latin typeface="Bitter" panose="02000000000000000000" pitchFamily="2" charset="0"/>
              </a:rPr>
              <a:t>20. 03. 18 </a:t>
            </a:r>
            <a:r>
              <a:rPr lang="ko-KR" altLang="en-US" sz="2400" b="1" dirty="0">
                <a:solidFill>
                  <a:schemeClr val="bg1"/>
                </a:solidFill>
                <a:latin typeface="Bitter" panose="02000000000000000000" pitchFamily="2" charset="0"/>
              </a:rPr>
              <a:t>고언약</a:t>
            </a:r>
            <a:endParaRPr lang="en-US" altLang="ko-KR" sz="2400" b="1" dirty="0">
              <a:solidFill>
                <a:schemeClr val="bg1"/>
              </a:solidFill>
              <a:latin typeface="Bitter" panose="02000000000000000000" pitchFamily="2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EC49C1-FB81-431F-B35B-9B096542983C}"/>
              </a:ext>
            </a:extLst>
          </p:cNvPr>
          <p:cNvSpPr/>
          <p:nvPr/>
        </p:nvSpPr>
        <p:spPr>
          <a:xfrm>
            <a:off x="-1206274" y="2346034"/>
            <a:ext cx="1019175" cy="1019175"/>
          </a:xfrm>
          <a:prstGeom prst="rect">
            <a:avLst/>
          </a:prstGeom>
          <a:solidFill>
            <a:srgbClr val="88AF0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043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8F90BA4C-66FB-4A13-9425-8141DE325E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1" t="4489" r="4196" b="4202"/>
          <a:stretch/>
        </p:blipFill>
        <p:spPr>
          <a:xfrm>
            <a:off x="4788911" y="0"/>
            <a:ext cx="7403090" cy="6858000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B42670E-38BC-40CF-9F17-F9665038816D}"/>
              </a:ext>
            </a:extLst>
          </p:cNvPr>
          <p:cNvSpPr/>
          <p:nvPr/>
        </p:nvSpPr>
        <p:spPr>
          <a:xfrm>
            <a:off x="282351" y="215265"/>
            <a:ext cx="4671614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백준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16930 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달리기 해설</a:t>
            </a:r>
          </a:p>
        </p:txBody>
      </p:sp>
    </p:spTree>
    <p:extLst>
      <p:ext uri="{BB962C8B-B14F-4D97-AF65-F5344CB8AC3E}">
        <p14:creationId xmlns:p14="http://schemas.microsoft.com/office/powerpoint/2010/main" val="1822328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617F0F-272A-4858-A836-27E06CD2C255}"/>
              </a:ext>
            </a:extLst>
          </p:cNvPr>
          <p:cNvSpPr/>
          <p:nvPr/>
        </p:nvSpPr>
        <p:spPr>
          <a:xfrm>
            <a:off x="-1206274" y="1335963"/>
            <a:ext cx="787175" cy="787175"/>
          </a:xfrm>
          <a:prstGeom prst="rect">
            <a:avLst/>
          </a:prstGeom>
          <a:solidFill>
            <a:srgbClr val="00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665CB7E-0786-4791-AA9B-E19E4AB897AB}"/>
              </a:ext>
            </a:extLst>
          </p:cNvPr>
          <p:cNvSpPr/>
          <p:nvPr/>
        </p:nvSpPr>
        <p:spPr>
          <a:xfrm>
            <a:off x="282351" y="215265"/>
            <a:ext cx="4486419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백준 </a:t>
            </a:r>
            <a:r>
              <a:rPr lang="en-US" altLang="ko-KR" sz="3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12851 </a:t>
            </a:r>
            <a:r>
              <a:rPr lang="ko-KR" altLang="en-US" sz="3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숨바꼭질 </a:t>
            </a:r>
            <a:r>
              <a:rPr lang="en-US" altLang="ko-KR" sz="3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endParaRPr lang="ko-KR" altLang="en-US" sz="3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D1B07A-78F1-437F-BA67-6B96818A5EBC}"/>
              </a:ext>
            </a:extLst>
          </p:cNvPr>
          <p:cNvSpPr/>
          <p:nvPr/>
        </p:nvSpPr>
        <p:spPr>
          <a:xfrm>
            <a:off x="-1206275" y="2123138"/>
            <a:ext cx="787175" cy="787175"/>
          </a:xfrm>
          <a:prstGeom prst="rect">
            <a:avLst/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" name="그림 1" descr="스크린샷이(가) 표시된 사진&#10;&#10;자동 생성된 설명">
            <a:extLst>
              <a:ext uri="{FF2B5EF4-FFF2-40B4-BE49-F238E27FC236}">
                <a16:creationId xmlns:a16="http://schemas.microsoft.com/office/drawing/2014/main" id="{68214C9C-AF31-4F4B-BD6C-7A2DC6A61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49" y="1124888"/>
            <a:ext cx="11489102" cy="460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60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617F0F-272A-4858-A836-27E06CD2C255}"/>
              </a:ext>
            </a:extLst>
          </p:cNvPr>
          <p:cNvSpPr/>
          <p:nvPr/>
        </p:nvSpPr>
        <p:spPr>
          <a:xfrm>
            <a:off x="-1206274" y="1335963"/>
            <a:ext cx="787175" cy="787175"/>
          </a:xfrm>
          <a:prstGeom prst="rect">
            <a:avLst/>
          </a:prstGeom>
          <a:solidFill>
            <a:srgbClr val="00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665CB7E-0786-4791-AA9B-E19E4AB897AB}"/>
              </a:ext>
            </a:extLst>
          </p:cNvPr>
          <p:cNvSpPr/>
          <p:nvPr/>
        </p:nvSpPr>
        <p:spPr>
          <a:xfrm>
            <a:off x="282351" y="215265"/>
            <a:ext cx="4486419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백준 </a:t>
            </a:r>
            <a:r>
              <a:rPr lang="en-US" altLang="ko-KR" sz="3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12851 </a:t>
            </a:r>
            <a:r>
              <a:rPr lang="ko-KR" altLang="en-US" sz="3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숨바꼭질 </a:t>
            </a:r>
            <a:r>
              <a:rPr lang="en-US" altLang="ko-KR" sz="3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endParaRPr lang="ko-KR" altLang="en-US" sz="3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D1B07A-78F1-437F-BA67-6B96818A5EBC}"/>
              </a:ext>
            </a:extLst>
          </p:cNvPr>
          <p:cNvSpPr/>
          <p:nvPr/>
        </p:nvSpPr>
        <p:spPr>
          <a:xfrm>
            <a:off x="-1206275" y="2123138"/>
            <a:ext cx="787175" cy="787175"/>
          </a:xfrm>
          <a:prstGeom prst="rect">
            <a:avLst/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F923D0-1CFC-4C24-BB44-70CBE05AE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51" y="1013509"/>
            <a:ext cx="11547330" cy="168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51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C7F4003-21DC-43BE-A6C0-B26DB7F6A7E4}"/>
              </a:ext>
            </a:extLst>
          </p:cNvPr>
          <p:cNvSpPr/>
          <p:nvPr/>
        </p:nvSpPr>
        <p:spPr>
          <a:xfrm>
            <a:off x="282351" y="215265"/>
            <a:ext cx="5342945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백준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12851 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숨바꼭질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 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해설</a:t>
            </a:r>
          </a:p>
        </p:txBody>
      </p:sp>
    </p:spTree>
    <p:extLst>
      <p:ext uri="{BB962C8B-B14F-4D97-AF65-F5344CB8AC3E}">
        <p14:creationId xmlns:p14="http://schemas.microsoft.com/office/powerpoint/2010/main" val="2501617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C7F4003-21DC-43BE-A6C0-B26DB7F6A7E4}"/>
              </a:ext>
            </a:extLst>
          </p:cNvPr>
          <p:cNvSpPr/>
          <p:nvPr/>
        </p:nvSpPr>
        <p:spPr>
          <a:xfrm>
            <a:off x="282351" y="215265"/>
            <a:ext cx="5342945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백준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12851 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숨바꼭질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 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코드</a:t>
            </a:r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0BFA7999-A940-4545-AD47-91F45F49A6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5" t="6043" r="7272" b="5856"/>
          <a:stretch/>
        </p:blipFill>
        <p:spPr>
          <a:xfrm>
            <a:off x="6634654" y="0"/>
            <a:ext cx="5557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72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617F0F-272A-4858-A836-27E06CD2C255}"/>
              </a:ext>
            </a:extLst>
          </p:cNvPr>
          <p:cNvSpPr/>
          <p:nvPr/>
        </p:nvSpPr>
        <p:spPr>
          <a:xfrm>
            <a:off x="-1206274" y="1335963"/>
            <a:ext cx="787175" cy="787175"/>
          </a:xfrm>
          <a:prstGeom prst="rect">
            <a:avLst/>
          </a:prstGeom>
          <a:solidFill>
            <a:srgbClr val="00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665CB7E-0786-4791-AA9B-E19E4AB897AB}"/>
              </a:ext>
            </a:extLst>
          </p:cNvPr>
          <p:cNvSpPr/>
          <p:nvPr/>
        </p:nvSpPr>
        <p:spPr>
          <a:xfrm>
            <a:off x="282352" y="215265"/>
            <a:ext cx="2359248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백준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endParaRPr lang="ko-KR" altLang="en-US" sz="3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D1B07A-78F1-437F-BA67-6B96818A5EBC}"/>
              </a:ext>
            </a:extLst>
          </p:cNvPr>
          <p:cNvSpPr/>
          <p:nvPr/>
        </p:nvSpPr>
        <p:spPr>
          <a:xfrm>
            <a:off x="-1206275" y="2123138"/>
            <a:ext cx="787175" cy="787175"/>
          </a:xfrm>
          <a:prstGeom prst="rect">
            <a:avLst/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035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617F0F-272A-4858-A836-27E06CD2C255}"/>
              </a:ext>
            </a:extLst>
          </p:cNvPr>
          <p:cNvSpPr/>
          <p:nvPr/>
        </p:nvSpPr>
        <p:spPr>
          <a:xfrm>
            <a:off x="-1206274" y="1335963"/>
            <a:ext cx="787175" cy="787175"/>
          </a:xfrm>
          <a:prstGeom prst="rect">
            <a:avLst/>
          </a:prstGeom>
          <a:solidFill>
            <a:srgbClr val="00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665CB7E-0786-4791-AA9B-E19E4AB897AB}"/>
              </a:ext>
            </a:extLst>
          </p:cNvPr>
          <p:cNvSpPr/>
          <p:nvPr/>
        </p:nvSpPr>
        <p:spPr>
          <a:xfrm>
            <a:off x="282352" y="215265"/>
            <a:ext cx="2359248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백준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endParaRPr lang="ko-KR" altLang="en-US" sz="3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D1B07A-78F1-437F-BA67-6B96818A5EBC}"/>
              </a:ext>
            </a:extLst>
          </p:cNvPr>
          <p:cNvSpPr/>
          <p:nvPr/>
        </p:nvSpPr>
        <p:spPr>
          <a:xfrm>
            <a:off x="-1206275" y="2123138"/>
            <a:ext cx="787175" cy="787175"/>
          </a:xfrm>
          <a:prstGeom prst="rect">
            <a:avLst/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877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617F0F-272A-4858-A836-27E06CD2C255}"/>
              </a:ext>
            </a:extLst>
          </p:cNvPr>
          <p:cNvSpPr/>
          <p:nvPr/>
        </p:nvSpPr>
        <p:spPr>
          <a:xfrm>
            <a:off x="-1206274" y="1335963"/>
            <a:ext cx="787175" cy="787175"/>
          </a:xfrm>
          <a:prstGeom prst="rect">
            <a:avLst/>
          </a:prstGeom>
          <a:solidFill>
            <a:srgbClr val="00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665CB7E-0786-4791-AA9B-E19E4AB897AB}"/>
              </a:ext>
            </a:extLst>
          </p:cNvPr>
          <p:cNvSpPr/>
          <p:nvPr/>
        </p:nvSpPr>
        <p:spPr>
          <a:xfrm>
            <a:off x="282352" y="215265"/>
            <a:ext cx="2359248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백준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endParaRPr lang="ko-KR" altLang="en-US" sz="3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D1B07A-78F1-437F-BA67-6B96818A5EBC}"/>
              </a:ext>
            </a:extLst>
          </p:cNvPr>
          <p:cNvSpPr/>
          <p:nvPr/>
        </p:nvSpPr>
        <p:spPr>
          <a:xfrm>
            <a:off x="-1206275" y="2123138"/>
            <a:ext cx="787175" cy="787175"/>
          </a:xfrm>
          <a:prstGeom prst="rect">
            <a:avLst/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10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617F0F-272A-4858-A836-27E06CD2C255}"/>
              </a:ext>
            </a:extLst>
          </p:cNvPr>
          <p:cNvSpPr/>
          <p:nvPr/>
        </p:nvSpPr>
        <p:spPr>
          <a:xfrm>
            <a:off x="-1447574" y="866063"/>
            <a:ext cx="1019175" cy="1019175"/>
          </a:xfrm>
          <a:prstGeom prst="rect">
            <a:avLst/>
          </a:prstGeom>
          <a:solidFill>
            <a:srgbClr val="00C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E9F90B-8EED-4F61-9F4B-B664E2E7D0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00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617F0F-272A-4858-A836-27E06CD2C255}"/>
              </a:ext>
            </a:extLst>
          </p:cNvPr>
          <p:cNvSpPr/>
          <p:nvPr/>
        </p:nvSpPr>
        <p:spPr>
          <a:xfrm>
            <a:off x="-1206274" y="1335963"/>
            <a:ext cx="1019175" cy="1019175"/>
          </a:xfrm>
          <a:prstGeom prst="rect">
            <a:avLst/>
          </a:prstGeom>
          <a:solidFill>
            <a:srgbClr val="00C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1E37FF-53C8-4E6F-8B90-C9441B803580}"/>
              </a:ext>
            </a:extLst>
          </p:cNvPr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388E27-D8D6-4531-A9D5-C214DFA334DA}"/>
              </a:ext>
            </a:extLst>
          </p:cNvPr>
          <p:cNvSpPr/>
          <p:nvPr/>
        </p:nvSpPr>
        <p:spPr>
          <a:xfrm>
            <a:off x="-1206274" y="2346034"/>
            <a:ext cx="1019175" cy="1019175"/>
          </a:xfrm>
          <a:prstGeom prst="rect">
            <a:avLst/>
          </a:prstGeom>
          <a:solidFill>
            <a:srgbClr val="88AF0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0AD5CE-9183-4FED-AFCE-C6F4B9BC921E}"/>
              </a:ext>
            </a:extLst>
          </p:cNvPr>
          <p:cNvSpPr/>
          <p:nvPr/>
        </p:nvSpPr>
        <p:spPr>
          <a:xfrm>
            <a:off x="687063" y="121269"/>
            <a:ext cx="108178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공략방법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874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BD94F17-C3F1-4254-8568-80251CE6C53D}"/>
              </a:ext>
            </a:extLst>
          </p:cNvPr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B92C58-CC94-41DE-8F89-A7368BB005FF}"/>
              </a:ext>
            </a:extLst>
          </p:cNvPr>
          <p:cNvSpPr/>
          <p:nvPr/>
        </p:nvSpPr>
        <p:spPr>
          <a:xfrm>
            <a:off x="687063" y="121269"/>
            <a:ext cx="108178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형태가 정해져 있다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292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0D92D1D-CA1A-4253-BCDC-532EBA2EE45C}"/>
              </a:ext>
            </a:extLst>
          </p:cNvPr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5A831B-2D7A-473B-8131-B0798FC2A61A}"/>
              </a:ext>
            </a:extLst>
          </p:cNvPr>
          <p:cNvSpPr/>
          <p:nvPr/>
        </p:nvSpPr>
        <p:spPr>
          <a:xfrm>
            <a:off x="687063" y="121269"/>
            <a:ext cx="108178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상하좌우 탐색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C510B4B0-D49A-4440-9FAF-D0B12E566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183456"/>
              </p:ext>
            </p:extLst>
          </p:nvPr>
        </p:nvGraphicFramePr>
        <p:xfrm>
          <a:off x="1059543" y="1975180"/>
          <a:ext cx="3947886" cy="3390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5962">
                  <a:extLst>
                    <a:ext uri="{9D8B030D-6E8A-4147-A177-3AD203B41FA5}">
                      <a16:colId xmlns:a16="http://schemas.microsoft.com/office/drawing/2014/main" val="4127322447"/>
                    </a:ext>
                  </a:extLst>
                </a:gridCol>
                <a:gridCol w="1315962">
                  <a:extLst>
                    <a:ext uri="{9D8B030D-6E8A-4147-A177-3AD203B41FA5}">
                      <a16:colId xmlns:a16="http://schemas.microsoft.com/office/drawing/2014/main" val="3926687122"/>
                    </a:ext>
                  </a:extLst>
                </a:gridCol>
                <a:gridCol w="1315962">
                  <a:extLst>
                    <a:ext uri="{9D8B030D-6E8A-4147-A177-3AD203B41FA5}">
                      <a16:colId xmlns:a16="http://schemas.microsoft.com/office/drawing/2014/main" val="3983232942"/>
                    </a:ext>
                  </a:extLst>
                </a:gridCol>
              </a:tblGrid>
              <a:tr h="1130190"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9348" marR="99348" marT="49674" marB="49674">
                    <a:solidFill>
                      <a:srgbClr val="605E5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9348" marR="99348" marT="49674" marB="49674">
                    <a:solidFill>
                      <a:srgbClr val="F2CAC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9348" marR="99348" marT="49674" marB="49674">
                    <a:solidFill>
                      <a:srgbClr val="605E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681026"/>
                  </a:ext>
                </a:extLst>
              </a:tr>
              <a:tr h="1130190"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9348" marR="99348" marT="49674" marB="49674">
                    <a:solidFill>
                      <a:srgbClr val="F2CAC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9348" marR="99348" marT="49674" marB="49674">
                    <a:solidFill>
                      <a:srgbClr val="94A8D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9348" marR="99348" marT="49674" marB="49674">
                    <a:solidFill>
                      <a:srgbClr val="F2CA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134032"/>
                  </a:ext>
                </a:extLst>
              </a:tr>
              <a:tr h="1130190"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9348" marR="99348" marT="49674" marB="49674">
                    <a:solidFill>
                      <a:srgbClr val="605E5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9348" marR="99348" marT="49674" marB="49674">
                    <a:solidFill>
                      <a:srgbClr val="F2CAC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9348" marR="99348" marT="49674" marB="49674">
                    <a:solidFill>
                      <a:srgbClr val="605E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11090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F6B58554-4E74-4D35-9F08-58DE8A300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43211" y="-84531"/>
            <a:ext cx="3438525" cy="15811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D3AE41B-734B-4937-B7FB-0BD8249625E3}"/>
              </a:ext>
            </a:extLst>
          </p:cNvPr>
          <p:cNvSpPr/>
          <p:nvPr/>
        </p:nvSpPr>
        <p:spPr>
          <a:xfrm>
            <a:off x="-2381931" y="2409825"/>
            <a:ext cx="1019175" cy="1019175"/>
          </a:xfrm>
          <a:prstGeom prst="rect">
            <a:avLst/>
          </a:prstGeom>
          <a:solidFill>
            <a:srgbClr val="94A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0BCAA1-6FF6-464A-931F-DBFF5685826A}"/>
              </a:ext>
            </a:extLst>
          </p:cNvPr>
          <p:cNvSpPr/>
          <p:nvPr/>
        </p:nvSpPr>
        <p:spPr>
          <a:xfrm>
            <a:off x="-2381931" y="3429000"/>
            <a:ext cx="1019175" cy="1019175"/>
          </a:xfrm>
          <a:prstGeom prst="rect">
            <a:avLst/>
          </a:prstGeom>
          <a:solidFill>
            <a:srgbClr val="F2C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104154-3D28-47E1-875E-B143E3206E99}"/>
              </a:ext>
            </a:extLst>
          </p:cNvPr>
          <p:cNvSpPr/>
          <p:nvPr/>
        </p:nvSpPr>
        <p:spPr>
          <a:xfrm>
            <a:off x="-2381931" y="4448175"/>
            <a:ext cx="1019175" cy="1019175"/>
          </a:xfrm>
          <a:prstGeom prst="rect">
            <a:avLst/>
          </a:prstGeom>
          <a:solidFill>
            <a:srgbClr val="605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51C60C6-E7C8-4309-B078-AF5298242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95436" y="5788252"/>
            <a:ext cx="2190750" cy="16287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D43A6FF-7036-406D-80C6-5C751EE307B4}"/>
              </a:ext>
            </a:extLst>
          </p:cNvPr>
          <p:cNvSpPr txBox="1"/>
          <p:nvPr/>
        </p:nvSpPr>
        <p:spPr>
          <a:xfrm>
            <a:off x="2452915" y="2262844"/>
            <a:ext cx="1161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(1, 1)</a:t>
            </a:r>
            <a:endParaRPr lang="ko-KR" altLang="en-US" sz="28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F19037-42EB-4C26-921B-89451AB504AC}"/>
              </a:ext>
            </a:extLst>
          </p:cNvPr>
          <p:cNvSpPr txBox="1"/>
          <p:nvPr/>
        </p:nvSpPr>
        <p:spPr>
          <a:xfrm>
            <a:off x="3788230" y="3429000"/>
            <a:ext cx="1161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(1, 0)</a:t>
            </a:r>
            <a:endParaRPr lang="ko-KR" altLang="en-US" sz="28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24D44B-9EE2-46E6-A4ED-11AABCE043C5}"/>
              </a:ext>
            </a:extLst>
          </p:cNvPr>
          <p:cNvSpPr txBox="1"/>
          <p:nvPr/>
        </p:nvSpPr>
        <p:spPr>
          <a:xfrm>
            <a:off x="2336800" y="4584512"/>
            <a:ext cx="1393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(0, -1)</a:t>
            </a:r>
            <a:endParaRPr lang="ko-KR" altLang="en-US" sz="28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77F96B-8446-4E1A-B671-08F8ECB972E8}"/>
              </a:ext>
            </a:extLst>
          </p:cNvPr>
          <p:cNvSpPr txBox="1"/>
          <p:nvPr/>
        </p:nvSpPr>
        <p:spPr>
          <a:xfrm>
            <a:off x="1001487" y="3423678"/>
            <a:ext cx="1393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(-1, 0)</a:t>
            </a:r>
            <a:endParaRPr lang="ko-KR" altLang="en-US" sz="28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898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A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329A154-D934-470E-AAA6-826E3BCB6028}"/>
              </a:ext>
            </a:extLst>
          </p:cNvPr>
          <p:cNvSpPr/>
          <p:nvPr/>
        </p:nvSpPr>
        <p:spPr>
          <a:xfrm>
            <a:off x="-2381931" y="2409825"/>
            <a:ext cx="1019175" cy="1019175"/>
          </a:xfrm>
          <a:prstGeom prst="rect">
            <a:avLst/>
          </a:prstGeom>
          <a:solidFill>
            <a:srgbClr val="94A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5E1F21-7B8A-4F87-B2BA-45FC7C71B6FE}"/>
              </a:ext>
            </a:extLst>
          </p:cNvPr>
          <p:cNvSpPr/>
          <p:nvPr/>
        </p:nvSpPr>
        <p:spPr>
          <a:xfrm>
            <a:off x="769257" y="740877"/>
            <a:ext cx="3904343" cy="5195466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CA815-C807-4984-B853-A01CF4095CF6}"/>
              </a:ext>
            </a:extLst>
          </p:cNvPr>
          <p:cNvSpPr txBox="1"/>
          <p:nvPr/>
        </p:nvSpPr>
        <p:spPr>
          <a:xfrm>
            <a:off x="1001485" y="815809"/>
            <a:ext cx="34398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뼈대문제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9C18F3-4EB4-47BF-B41B-C4D304629612}"/>
              </a:ext>
            </a:extLst>
          </p:cNvPr>
          <p:cNvSpPr txBox="1"/>
          <p:nvPr/>
        </p:nvSpPr>
        <p:spPr>
          <a:xfrm>
            <a:off x="1001485" y="1790349"/>
            <a:ext cx="3439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DFS, BFS</a:t>
            </a:r>
            <a:endParaRPr lang="ko-KR" altLang="en-US" sz="48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8261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617F0F-272A-4858-A836-27E06CD2C255}"/>
              </a:ext>
            </a:extLst>
          </p:cNvPr>
          <p:cNvSpPr/>
          <p:nvPr/>
        </p:nvSpPr>
        <p:spPr>
          <a:xfrm>
            <a:off x="-1206274" y="1335963"/>
            <a:ext cx="787175" cy="787175"/>
          </a:xfrm>
          <a:prstGeom prst="rect">
            <a:avLst/>
          </a:prstGeom>
          <a:solidFill>
            <a:srgbClr val="00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665CB7E-0786-4791-AA9B-E19E4AB897AB}"/>
              </a:ext>
            </a:extLst>
          </p:cNvPr>
          <p:cNvSpPr/>
          <p:nvPr/>
        </p:nvSpPr>
        <p:spPr>
          <a:xfrm>
            <a:off x="282352" y="215265"/>
            <a:ext cx="2359248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백준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2606</a:t>
            </a:r>
            <a:endParaRPr lang="ko-KR" altLang="en-US" sz="3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D1B07A-78F1-437F-BA67-6B96818A5EBC}"/>
              </a:ext>
            </a:extLst>
          </p:cNvPr>
          <p:cNvSpPr/>
          <p:nvPr/>
        </p:nvSpPr>
        <p:spPr>
          <a:xfrm>
            <a:off x="-1206275" y="2123138"/>
            <a:ext cx="787175" cy="787175"/>
          </a:xfrm>
          <a:prstGeom prst="rect">
            <a:avLst/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485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EF3483B-3DFC-4C76-889B-592064E813F0}"/>
              </a:ext>
            </a:extLst>
          </p:cNvPr>
          <p:cNvSpPr/>
          <p:nvPr/>
        </p:nvSpPr>
        <p:spPr>
          <a:xfrm>
            <a:off x="282351" y="215265"/>
            <a:ext cx="4217077" cy="664411"/>
          </a:xfrm>
          <a:prstGeom prst="roundRect">
            <a:avLst>
              <a:gd name="adj" fmla="val 0"/>
            </a:avLst>
          </a:prstGeom>
          <a:solidFill>
            <a:srgbClr val="1D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</a:t>
            </a:r>
            <a:r>
              <a:rPr lang="ko-KR" altLang="en-US" sz="3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백준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16953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번</a:t>
            </a:r>
            <a:r>
              <a:rPr lang="en-US" altLang="ko-KR" sz="3200" dirty="0"/>
              <a:t> 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 → B</a:t>
            </a:r>
            <a:endParaRPr lang="ko-KR" altLang="en-US" sz="3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D4D7D99-8AAE-48C2-9FE6-410C0EAC8E79}"/>
              </a:ext>
            </a:extLst>
          </p:cNvPr>
          <p:cNvSpPr/>
          <p:nvPr/>
        </p:nvSpPr>
        <p:spPr>
          <a:xfrm>
            <a:off x="6911676" y="261634"/>
            <a:ext cx="3424516" cy="520861"/>
          </a:xfrm>
          <a:prstGeom prst="roundRect">
            <a:avLst>
              <a:gd name="adj" fmla="val 50000"/>
            </a:avLst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Queue 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안에 들어가는 값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D9F8651-8AF9-43F2-A49B-ABEC3DDD97AC}"/>
              </a:ext>
            </a:extLst>
          </p:cNvPr>
          <p:cNvSpPr/>
          <p:nvPr/>
        </p:nvSpPr>
        <p:spPr>
          <a:xfrm>
            <a:off x="4669157" y="261635"/>
            <a:ext cx="1939987" cy="520861"/>
          </a:xfrm>
          <a:prstGeom prst="roundRect">
            <a:avLst>
              <a:gd name="adj" fmla="val 50000"/>
            </a:avLst>
          </a:prstGeom>
          <a:solidFill>
            <a:srgbClr val="EF5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유연한 사고</a:t>
            </a:r>
          </a:p>
        </p:txBody>
      </p:sp>
    </p:spTree>
    <p:extLst>
      <p:ext uri="{BB962C8B-B14F-4D97-AF65-F5344CB8AC3E}">
        <p14:creationId xmlns:p14="http://schemas.microsoft.com/office/powerpoint/2010/main" val="3118828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0776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204</Words>
  <Application>Microsoft Office PowerPoint</Application>
  <PresentationFormat>와이드스크린</PresentationFormat>
  <Paragraphs>63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나눔손글씨 펜</vt:lpstr>
      <vt:lpstr>나눔스퀘어_ac</vt:lpstr>
      <vt:lpstr>나눔스퀘어_ac Bold</vt:lpstr>
      <vt:lpstr>나눔스퀘어_ac ExtraBold</vt:lpstr>
      <vt:lpstr>맑은 고딕</vt:lpstr>
      <vt:lpstr>Arial</vt:lpstr>
      <vt:lpstr>Bitter</vt:lpstr>
      <vt:lpstr>Markazi Text Bold</vt:lpstr>
      <vt:lpstr>Merriweather</vt:lpstr>
      <vt:lpstr>Office 테마</vt:lpstr>
      <vt:lpstr>ADMIN PAGE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84</cp:revision>
  <dcterms:created xsi:type="dcterms:W3CDTF">2020-03-18T08:48:00Z</dcterms:created>
  <dcterms:modified xsi:type="dcterms:W3CDTF">2020-03-19T11:29:45Z</dcterms:modified>
</cp:coreProperties>
</file>