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  <p:sldId id="258" r:id="rId15"/>
    <p:sldId id="285" r:id="rId16"/>
    <p:sldId id="281" r:id="rId17"/>
    <p:sldId id="284" r:id="rId18"/>
    <p:sldId id="286" r:id="rId19"/>
    <p:sldId id="263" r:id="rId20"/>
    <p:sldId id="305" r:id="rId21"/>
    <p:sldId id="288" r:id="rId22"/>
    <p:sldId id="289" r:id="rId23"/>
    <p:sldId id="290" r:id="rId24"/>
    <p:sldId id="266" r:id="rId25"/>
    <p:sldId id="293" r:id="rId26"/>
    <p:sldId id="294" r:id="rId27"/>
    <p:sldId id="296" r:id="rId28"/>
    <p:sldId id="298" r:id="rId29"/>
    <p:sldId id="295" r:id="rId30"/>
    <p:sldId id="299" r:id="rId31"/>
    <p:sldId id="304" r:id="rId32"/>
    <p:sldId id="300" r:id="rId33"/>
    <p:sldId id="301" r:id="rId34"/>
    <p:sldId id="264" r:id="rId35"/>
    <p:sldId id="267" r:id="rId36"/>
    <p:sldId id="287" r:id="rId37"/>
    <p:sldId id="268" r:id="rId38"/>
    <p:sldId id="291" r:id="rId39"/>
    <p:sldId id="292" r:id="rId40"/>
    <p:sldId id="270" r:id="rId41"/>
    <p:sldId id="269" r:id="rId42"/>
    <p:sldId id="306" r:id="rId43"/>
    <p:sldId id="307" r:id="rId44"/>
    <p:sldId id="30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00"/>
    <a:srgbClr val="009E00"/>
    <a:srgbClr val="059F94"/>
    <a:srgbClr val="05AA9F"/>
    <a:srgbClr val="777777"/>
    <a:srgbClr val="969696"/>
    <a:srgbClr val="B2B2B2"/>
    <a:srgbClr val="F8F8F8"/>
    <a:srgbClr val="1D8ACD"/>
    <a:srgbClr val="428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9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A15B-75A0-45A2-9A1A-DDC586D3163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2DF2-860F-449D-83AB-B5FD1D48F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76p</a:t>
            </a:r>
            <a:r>
              <a:rPr lang="ko-KR" altLang="en-US" dirty="0"/>
              <a:t>에 표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2DF2-860F-449D-83AB-B5FD1D48F6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9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재귀로만 끝내냐</a:t>
            </a:r>
            <a:r>
              <a:rPr lang="en-US" altLang="ko-KR" dirty="0"/>
              <a:t>? </a:t>
            </a:r>
            <a:r>
              <a:rPr lang="ko-KR" altLang="en-US" dirty="0"/>
              <a:t>음수여서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2DF2-860F-449D-83AB-B5FD1D48F6D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9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재귀로만 끝내냐</a:t>
            </a:r>
            <a:r>
              <a:rPr lang="en-US" altLang="ko-KR" dirty="0"/>
              <a:t>? </a:t>
            </a:r>
            <a:r>
              <a:rPr lang="ko-KR" altLang="en-US" dirty="0"/>
              <a:t>음수여서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2DF2-860F-449D-83AB-B5FD1D48F6D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1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재귀호출을 사용한 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2DF2-860F-449D-83AB-B5FD1D48F6D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3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7A79-72EB-4D1D-B3A0-351E6B21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C764C1-AE56-4AFB-96B7-25D3CED45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5F2DE-5FEF-4E9E-B64C-80C49F2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27FC5-1148-42ED-9088-A14AE9AA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881A4-C11B-442C-9001-BCD7D74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D19C0-4E45-40D9-AFD0-B022766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C0E09-7D00-44A6-A25E-9CDB79D0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FFD20-5A43-4881-9805-675BF17C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DA75A-CAB7-4A91-BE1D-1702DF5D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67BFC-47E5-4F37-A3CE-FAD9BD91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8D84F-F5B7-42C1-8317-64FC0ED9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4D402-931C-4325-81DF-634F6FFD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E858F-C03D-4D17-A795-B4111B7B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44B80-C899-4153-96A3-DBFE235C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201EC-190B-45EB-9741-153D5581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5B066-0B92-4DAC-B9E3-8E532641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46BE3-97E1-4019-8882-B4C965F8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D12D5-F1C5-4748-8AF9-9A32FAC8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1F041-D694-4978-9F5E-3769B8A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2066-0EEA-4E37-8C15-711640A8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3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E6D3F-AA6A-4955-BA04-81879B66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5CF60-0A51-4AE2-95FC-F70FE316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D4BD4-5996-4F81-81BD-77A39169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3C31D-6043-4F95-8B99-9C2380B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69689-16B5-4424-BCAB-11D7383C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C65C-771F-4F3E-978C-38E6BE42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AACDA-99F9-42A2-BE66-B802C96E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F2E56-7111-4874-8AA4-FF90841A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8EB62-F187-4719-B1B8-58B41676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8391D-C1C0-4675-B0C9-F7EA0AFF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D5358-6061-4614-BD12-0714FD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47C4-1542-4FF8-AD94-45AF355A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CF936-DB28-4A4C-8B8E-2F11F03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7D3E9-66EE-4727-87E3-D672760C6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2766-A2BB-4E04-8A8E-72A4362CC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3F537-5366-42DD-B946-71974EAD3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78A2B-6511-43BF-941C-BD2CC1F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5BF7F-C684-49C6-A957-9BC509BD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B1511-252D-4820-AB2A-FA14650A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7A40-1D97-4889-9DBB-30F2BF5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312A4-CE39-4410-846A-331C690A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83848-2DAC-467B-9EAF-CF6378C7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317D8-34E0-4174-AC0F-03AABD8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B7BBE-9A1E-4CEE-9B9A-15BF7D53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E29E0-5B37-4081-8CC8-0F7F5060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D7906-655C-404F-B1EB-35A51374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45263-081D-4258-9D8F-CAFCB2BD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86E80-5E66-44EF-8812-647C2AEF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B8302-753A-4757-AF63-A4170469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441AE-1123-4F9D-8F09-A0DC573B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F753E-70B3-4232-BC4E-B1FACF7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553B-1188-459B-A021-FB9419AC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2D924-5330-4E80-AF1D-E9D24DC8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1AF68-5254-4250-BBAE-3FFC7BCB1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679C2-4B4B-4D11-93C8-6984B52A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A9CE8-D97A-4A96-B8B8-A80C43F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78571-7369-4E28-BA8F-90D54408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CB77B-E186-4586-B8B9-CAA491A4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8E448-47FB-47F2-9650-4563590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CE862-5FBD-4316-98B2-290879AC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E5A3-55A4-45BF-8162-AAD8DA2CB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5113-9156-4ADE-B7D5-91F0F37616A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09277-E0CE-4A98-BB28-5B1957A2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A922-EC62-4B97-B861-DB49F587E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8522-FE18-442F-9B5D-2ED09C4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9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7D3F7-71EA-4E42-BE8C-871E27EF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025"/>
            <a:ext cx="9144000" cy="102802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Dynamic Programming</a:t>
            </a:r>
            <a:endParaRPr lang="ko-KR" altLang="en-US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389526-0C0E-464E-918C-336615F034BE}"/>
              </a:ext>
            </a:extLst>
          </p:cNvPr>
          <p:cNvSpPr txBox="1">
            <a:spLocks/>
          </p:cNvSpPr>
          <p:nvPr/>
        </p:nvSpPr>
        <p:spPr>
          <a:xfrm>
            <a:off x="1524000" y="3561045"/>
            <a:ext cx="9144000" cy="621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20. 02. 01</a:t>
            </a:r>
            <a:endParaRPr lang="ko-KR" altLang="en-US" sz="32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11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60AB5C-E817-444E-8188-FC9CCAB49322}"/>
              </a:ext>
            </a:extLst>
          </p:cNvPr>
          <p:cNvSpPr txBox="1">
            <a:spLocks/>
          </p:cNvSpPr>
          <p:nvPr/>
        </p:nvSpPr>
        <p:spPr>
          <a:xfrm>
            <a:off x="3622876" y="2914990"/>
            <a:ext cx="4946248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r>
              <a:rPr lang="ko-KR" altLang="en-US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구성하는 이론</a:t>
            </a:r>
          </a:p>
        </p:txBody>
      </p:sp>
    </p:spTree>
    <p:extLst>
      <p:ext uri="{BB962C8B-B14F-4D97-AF65-F5344CB8AC3E}">
        <p14:creationId xmlns:p14="http://schemas.microsoft.com/office/powerpoint/2010/main" val="285213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A7989D-C167-4F40-B021-DC4C5EED69B6}"/>
              </a:ext>
            </a:extLst>
          </p:cNvPr>
          <p:cNvSpPr txBox="1">
            <a:spLocks/>
          </p:cNvSpPr>
          <p:nvPr/>
        </p:nvSpPr>
        <p:spPr>
          <a:xfrm>
            <a:off x="3727049" y="1560753"/>
            <a:ext cx="4946248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구성하는 이론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6D939C-6ABC-4949-9289-2D8D9572815A}"/>
              </a:ext>
            </a:extLst>
          </p:cNvPr>
          <p:cNvSpPr/>
          <p:nvPr/>
        </p:nvSpPr>
        <p:spPr>
          <a:xfrm>
            <a:off x="2130444" y="2947588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메모전략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FE49CF-B281-401F-A107-844D6CDD5E2D}"/>
              </a:ext>
            </a:extLst>
          </p:cNvPr>
          <p:cNvSpPr/>
          <p:nvPr/>
        </p:nvSpPr>
        <p:spPr>
          <a:xfrm>
            <a:off x="4989391" y="2947588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80D68E-3B6B-40B0-896E-694FF5D9BF53}"/>
              </a:ext>
            </a:extLst>
          </p:cNvPr>
          <p:cNvSpPr/>
          <p:nvPr/>
        </p:nvSpPr>
        <p:spPr>
          <a:xfrm>
            <a:off x="7848338" y="2927332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91A0491-D64D-41FC-BA0C-57AE8AC142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19504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DP: </a:t>
            </a:r>
            <a:r>
              <a:rPr lang="ko-KR" altLang="en-US" sz="28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복잡한 문제를 간단한 여러 개의 문제로 나누는 것</a:t>
            </a:r>
            <a:r>
              <a:rPr lang="en-US" altLang="ko-KR" sz="28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..</a:t>
            </a:r>
            <a:r>
              <a:rPr lang="ko-KR" altLang="en-US" sz="28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29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A7989D-C167-4F40-B021-DC4C5EED69B6}"/>
              </a:ext>
            </a:extLst>
          </p:cNvPr>
          <p:cNvSpPr txBox="1">
            <a:spLocks/>
          </p:cNvSpPr>
          <p:nvPr/>
        </p:nvSpPr>
        <p:spPr>
          <a:xfrm>
            <a:off x="3727049" y="1560753"/>
            <a:ext cx="4946248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구성하는 이론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6D939C-6ABC-4949-9289-2D8D9572815A}"/>
              </a:ext>
            </a:extLst>
          </p:cNvPr>
          <p:cNvSpPr/>
          <p:nvPr/>
        </p:nvSpPr>
        <p:spPr>
          <a:xfrm>
            <a:off x="2130444" y="2947588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메모전략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FE49CF-B281-401F-A107-844D6CDD5E2D}"/>
              </a:ext>
            </a:extLst>
          </p:cNvPr>
          <p:cNvSpPr/>
          <p:nvPr/>
        </p:nvSpPr>
        <p:spPr>
          <a:xfrm>
            <a:off x="4989391" y="2947588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80D68E-3B6B-40B0-896E-694FF5D9BF53}"/>
              </a:ext>
            </a:extLst>
          </p:cNvPr>
          <p:cNvSpPr/>
          <p:nvPr/>
        </p:nvSpPr>
        <p:spPr>
          <a:xfrm>
            <a:off x="7848338" y="2927332"/>
            <a:ext cx="2298802" cy="664411"/>
          </a:xfrm>
          <a:prstGeom prst="roundRect">
            <a:avLst>
              <a:gd name="adj" fmla="val 0"/>
            </a:avLst>
          </a:prstGeom>
          <a:solidFill>
            <a:srgbClr val="05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41695A7-DBF0-4813-8051-FFCD99FF9B50}"/>
              </a:ext>
            </a:extLst>
          </p:cNvPr>
          <p:cNvSpPr txBox="1">
            <a:spLocks/>
          </p:cNvSpPr>
          <p:nvPr/>
        </p:nvSpPr>
        <p:spPr>
          <a:xfrm>
            <a:off x="7848338" y="3707490"/>
            <a:ext cx="3545008" cy="1084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상향식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하향식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3212252-AAC6-4303-A7CB-22E0521B04EF}"/>
              </a:ext>
            </a:extLst>
          </p:cNvPr>
          <p:cNvSpPr txBox="1">
            <a:spLocks/>
          </p:cNvSpPr>
          <p:nvPr/>
        </p:nvSpPr>
        <p:spPr>
          <a:xfrm>
            <a:off x="4989391" y="3720527"/>
            <a:ext cx="3545008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 재귀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 재귀</a:t>
            </a:r>
          </a:p>
        </p:txBody>
      </p:sp>
    </p:spTree>
    <p:extLst>
      <p:ext uri="{BB962C8B-B14F-4D97-AF65-F5344CB8AC3E}">
        <p14:creationId xmlns:p14="http://schemas.microsoft.com/office/powerpoint/2010/main" val="274102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C05E07-57A4-4DF5-A5BC-72BAB5D34960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F38CC-B2C4-494D-98E5-A051294C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147762"/>
            <a:ext cx="11839575" cy="45624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6D022AD-CE4B-41B3-9CE4-212C9EE60651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69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45DF4E-C20A-47A7-88C7-BDE472EBCFF8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4E706-4091-4037-B9EF-2DBDF1553DF4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A09524-2171-4FCB-AF72-819694A396CD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F27F3F-77CA-4718-AAC6-D4E4AF550B22}"/>
              </a:ext>
            </a:extLst>
          </p:cNvPr>
          <p:cNvSpPr txBox="1">
            <a:spLocks/>
          </p:cNvSpPr>
          <p:nvPr/>
        </p:nvSpPr>
        <p:spPr>
          <a:xfrm>
            <a:off x="2670990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F28E24-DDAB-4969-ADA9-AEA06F3FE6A7}"/>
              </a:ext>
            </a:extLst>
          </p:cNvPr>
          <p:cNvSpPr/>
          <p:nvPr/>
        </p:nvSpPr>
        <p:spPr>
          <a:xfrm>
            <a:off x="0" y="-1"/>
            <a:ext cx="12192000" cy="1019175"/>
          </a:xfrm>
          <a:prstGeom prst="rect">
            <a:avLst/>
          </a:prstGeom>
          <a:solidFill>
            <a:srgbClr val="009E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A31B54-D4DE-4CE3-81BC-A8FF52D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177380"/>
            <a:ext cx="11419653" cy="66441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r>
              <a:rPr lang="ko-KR" altLang="en-US" b="1" dirty="0">
                <a:solidFill>
                  <a:schemeClr val="bg1"/>
                </a:solidFill>
              </a:rPr>
              <a:t>       재귀 </a:t>
            </a:r>
            <a:r>
              <a:rPr lang="en-US" altLang="ko-KR" b="1" dirty="0">
                <a:solidFill>
                  <a:schemeClr val="bg1"/>
                </a:solidFill>
              </a:rPr>
              <a:t>vs</a:t>
            </a:r>
            <a:r>
              <a:rPr lang="ko-KR" altLang="en-US" b="1" dirty="0">
                <a:solidFill>
                  <a:schemeClr val="bg1"/>
                </a:solidFill>
              </a:rPr>
              <a:t> 반복 </a:t>
            </a:r>
            <a:r>
              <a:rPr lang="en-US" altLang="ko-KR" b="1" dirty="0">
                <a:solidFill>
                  <a:schemeClr val="bg1"/>
                </a:solidFill>
              </a:rPr>
              <a:t>[64]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1CB1A36-25A5-420B-8EC3-B25781FD17AA}"/>
              </a:ext>
            </a:extLst>
          </p:cNvPr>
          <p:cNvSpPr txBox="1">
            <a:spLocks/>
          </p:cNvSpPr>
          <p:nvPr/>
        </p:nvSpPr>
        <p:spPr>
          <a:xfrm>
            <a:off x="356053" y="521587"/>
            <a:ext cx="2225101" cy="6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이론이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자유케하리</a:t>
            </a:r>
            <a:endParaRPr lang="ko-KR" altLang="en-US" sz="2000" b="1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AD5A1-A8E0-4C92-9CB8-7C2DF82E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" y="1374688"/>
            <a:ext cx="7339505" cy="4961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65A7CF-BE9C-49BD-8D85-4A585FEF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601" y="5801278"/>
            <a:ext cx="2483575" cy="5351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4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6EF15-A201-4E3F-BB3B-06AB3001A8B7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4C97AD-35CD-4424-9FFC-90134EFB781C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3CB775-2D5C-4AFB-BCD9-3C4F54375617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627006-9257-48A7-9619-A763CFEE4391}"/>
              </a:ext>
            </a:extLst>
          </p:cNvPr>
          <p:cNvSpPr txBox="1">
            <a:spLocks/>
          </p:cNvSpPr>
          <p:nvPr/>
        </p:nvSpPr>
        <p:spPr>
          <a:xfrm>
            <a:off x="2670990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2B1AD-4C07-48D7-B76A-02214DD317CB}"/>
              </a:ext>
            </a:extLst>
          </p:cNvPr>
          <p:cNvSpPr/>
          <p:nvPr/>
        </p:nvSpPr>
        <p:spPr>
          <a:xfrm>
            <a:off x="0" y="-1"/>
            <a:ext cx="12192000" cy="1019175"/>
          </a:xfrm>
          <a:prstGeom prst="rect">
            <a:avLst/>
          </a:prstGeom>
          <a:solidFill>
            <a:srgbClr val="009E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7856DC1-892A-4E5C-88C9-07D019A5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177380"/>
            <a:ext cx="11419653" cy="66441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r>
              <a:rPr lang="ko-KR" altLang="en-US" b="1" dirty="0">
                <a:solidFill>
                  <a:schemeClr val="bg1"/>
                </a:solidFill>
              </a:rPr>
              <a:t>       재귀 </a:t>
            </a:r>
            <a:r>
              <a:rPr lang="en-US" altLang="ko-KR" b="1" dirty="0">
                <a:solidFill>
                  <a:schemeClr val="bg1"/>
                </a:solidFill>
              </a:rPr>
              <a:t>vs</a:t>
            </a:r>
            <a:r>
              <a:rPr lang="ko-KR" altLang="en-US" b="1" dirty="0">
                <a:solidFill>
                  <a:schemeClr val="bg1"/>
                </a:solidFill>
              </a:rPr>
              <a:t> 반복 </a:t>
            </a:r>
            <a:r>
              <a:rPr lang="en-US" altLang="ko-KR" b="1" dirty="0">
                <a:solidFill>
                  <a:schemeClr val="bg1"/>
                </a:solidFill>
              </a:rPr>
              <a:t>[64]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45BD47-8BDC-4BED-A383-66555F7579BE}"/>
              </a:ext>
            </a:extLst>
          </p:cNvPr>
          <p:cNvSpPr txBox="1">
            <a:spLocks/>
          </p:cNvSpPr>
          <p:nvPr/>
        </p:nvSpPr>
        <p:spPr>
          <a:xfrm>
            <a:off x="356053" y="521587"/>
            <a:ext cx="2225101" cy="6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이론이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자유케하리</a:t>
            </a:r>
            <a:endParaRPr lang="ko-KR" altLang="en-US" sz="2000" b="1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740425-F278-4370-B6C2-0A3F6BBC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" y="1374688"/>
            <a:ext cx="7339505" cy="4961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06C8D2-2D36-4D76-AE41-661CEE01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601" y="5801278"/>
            <a:ext cx="2483575" cy="5351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피보나치 이미지 검색결과&quot;">
            <a:extLst>
              <a:ext uri="{FF2B5EF4-FFF2-40B4-BE49-F238E27FC236}">
                <a16:creationId xmlns:a16="http://schemas.microsoft.com/office/drawing/2014/main" id="{98FAD91F-9649-4A0F-80AC-1F33E195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39" y="1374687"/>
            <a:ext cx="6659379" cy="24145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4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04E706-4091-4037-B9EF-2DBDF1553DF4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5E646-6016-41D4-BFD2-11742866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3" y="1366837"/>
            <a:ext cx="6143625" cy="4733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DD3090-B900-4A7D-AF87-40D4E4F80779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A6E92D-0BE6-4112-BB43-4C1C6833C7E3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3223EB-6254-4FA4-8BF9-3BAE663C313D}"/>
              </a:ext>
            </a:extLst>
          </p:cNvPr>
          <p:cNvSpPr txBox="1">
            <a:spLocks/>
          </p:cNvSpPr>
          <p:nvPr/>
        </p:nvSpPr>
        <p:spPr>
          <a:xfrm>
            <a:off x="2670990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F198E-EDB0-48AE-86C6-A1AB3A07AB36}"/>
              </a:ext>
            </a:extLst>
          </p:cNvPr>
          <p:cNvSpPr/>
          <p:nvPr/>
        </p:nvSpPr>
        <p:spPr>
          <a:xfrm>
            <a:off x="0" y="-1"/>
            <a:ext cx="12192000" cy="1019175"/>
          </a:xfrm>
          <a:prstGeom prst="rect">
            <a:avLst/>
          </a:prstGeom>
          <a:solidFill>
            <a:srgbClr val="009E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873C639-BFF4-4FAF-9181-D2A971BF61CE}"/>
              </a:ext>
            </a:extLst>
          </p:cNvPr>
          <p:cNvSpPr txBox="1">
            <a:spLocks/>
          </p:cNvSpPr>
          <p:nvPr/>
        </p:nvSpPr>
        <p:spPr>
          <a:xfrm>
            <a:off x="282352" y="177380"/>
            <a:ext cx="11419653" cy="6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r>
              <a:rPr lang="ko-KR" altLang="en-US" b="1" dirty="0">
                <a:solidFill>
                  <a:schemeClr val="bg1"/>
                </a:solidFill>
              </a:rPr>
              <a:t> 반복 계산을 피하는 메모전략 </a:t>
            </a:r>
            <a:r>
              <a:rPr lang="en-US" altLang="ko-KR" b="1" dirty="0">
                <a:solidFill>
                  <a:schemeClr val="bg1"/>
                </a:solidFill>
              </a:rPr>
              <a:t>[76p]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B1D29-CA6F-4BA1-8376-26B2DDFA9F60}"/>
              </a:ext>
            </a:extLst>
          </p:cNvPr>
          <p:cNvSpPr/>
          <p:nvPr/>
        </p:nvSpPr>
        <p:spPr>
          <a:xfrm>
            <a:off x="1797934" y="6273403"/>
            <a:ext cx="8596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dirty="0"/>
              <a:t>Source: https://github.com/crapas/dp/blob/master/ch2/python/code2_4.py</a:t>
            </a:r>
          </a:p>
        </p:txBody>
      </p:sp>
    </p:spTree>
    <p:extLst>
      <p:ext uri="{BB962C8B-B14F-4D97-AF65-F5344CB8AC3E}">
        <p14:creationId xmlns:p14="http://schemas.microsoft.com/office/powerpoint/2010/main" val="392260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45DF4E-C20A-47A7-88C7-BDE472EBCFF8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4E706-4091-4037-B9EF-2DBDF1553DF4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A09524-2171-4FCB-AF72-819694A396CD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F27F3F-77CA-4718-AAC6-D4E4AF550B22}"/>
              </a:ext>
            </a:extLst>
          </p:cNvPr>
          <p:cNvSpPr txBox="1">
            <a:spLocks/>
          </p:cNvSpPr>
          <p:nvPr/>
        </p:nvSpPr>
        <p:spPr>
          <a:xfrm>
            <a:off x="2670990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F28E24-DDAB-4969-ADA9-AEA06F3FE6A7}"/>
              </a:ext>
            </a:extLst>
          </p:cNvPr>
          <p:cNvSpPr/>
          <p:nvPr/>
        </p:nvSpPr>
        <p:spPr>
          <a:xfrm>
            <a:off x="0" y="-1"/>
            <a:ext cx="12192000" cy="1019175"/>
          </a:xfrm>
          <a:prstGeom prst="rect">
            <a:avLst/>
          </a:prstGeom>
          <a:solidFill>
            <a:srgbClr val="009E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A31B54-D4DE-4CE3-81BC-A8FF52D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177380"/>
            <a:ext cx="11419653" cy="66441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r>
              <a:rPr lang="ko-KR" altLang="en-US" b="1" dirty="0">
                <a:solidFill>
                  <a:schemeClr val="bg1"/>
                </a:solidFill>
              </a:rPr>
              <a:t>  재귀 </a:t>
            </a:r>
            <a:r>
              <a:rPr lang="en-US" altLang="ko-KR" b="1" dirty="0">
                <a:solidFill>
                  <a:schemeClr val="bg1"/>
                </a:solidFill>
              </a:rPr>
              <a:t>vs</a:t>
            </a:r>
            <a:r>
              <a:rPr lang="ko-KR" altLang="en-US" b="1" dirty="0">
                <a:solidFill>
                  <a:schemeClr val="bg1"/>
                </a:solidFill>
              </a:rPr>
              <a:t> 반복 </a:t>
            </a:r>
            <a:r>
              <a:rPr lang="en-US" altLang="ko-KR" b="1" dirty="0">
                <a:solidFill>
                  <a:schemeClr val="bg1"/>
                </a:solidFill>
              </a:rPr>
              <a:t>[64]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1CB1A36-25A5-420B-8EC3-B25781FD17AA}"/>
              </a:ext>
            </a:extLst>
          </p:cNvPr>
          <p:cNvSpPr txBox="1">
            <a:spLocks/>
          </p:cNvSpPr>
          <p:nvPr/>
        </p:nvSpPr>
        <p:spPr>
          <a:xfrm>
            <a:off x="356053" y="521587"/>
            <a:ext cx="2225101" cy="6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847A4-5CA7-41A0-B362-0037B333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3" y="1234439"/>
            <a:ext cx="5666663" cy="32565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DA973F-EB1C-4174-A4D7-65C7132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08" y="1248907"/>
            <a:ext cx="3099710" cy="55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53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45DF4E-C20A-47A7-88C7-BDE472EBCFF8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4E706-4091-4037-B9EF-2DBDF1553DF4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A09524-2171-4FCB-AF72-819694A396CD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2748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F27F3F-77CA-4718-AAC6-D4E4AF550B22}"/>
              </a:ext>
            </a:extLst>
          </p:cNvPr>
          <p:cNvSpPr txBox="1">
            <a:spLocks/>
          </p:cNvSpPr>
          <p:nvPr/>
        </p:nvSpPr>
        <p:spPr>
          <a:xfrm>
            <a:off x="2670990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피보나치 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F28E24-DDAB-4969-ADA9-AEA06F3FE6A7}"/>
              </a:ext>
            </a:extLst>
          </p:cNvPr>
          <p:cNvSpPr/>
          <p:nvPr/>
        </p:nvSpPr>
        <p:spPr>
          <a:xfrm>
            <a:off x="0" y="-1"/>
            <a:ext cx="12192000" cy="1019175"/>
          </a:xfrm>
          <a:prstGeom prst="rect">
            <a:avLst/>
          </a:prstGeom>
          <a:solidFill>
            <a:srgbClr val="009E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A31B54-D4DE-4CE3-81BC-A8FF52D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177380"/>
            <a:ext cx="11419653" cy="66441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r>
              <a:rPr lang="ko-KR" altLang="en-US" b="1" dirty="0">
                <a:solidFill>
                  <a:schemeClr val="bg1"/>
                </a:solidFill>
              </a:rPr>
              <a:t>  재귀 </a:t>
            </a:r>
            <a:r>
              <a:rPr lang="en-US" altLang="ko-KR" b="1" dirty="0">
                <a:solidFill>
                  <a:schemeClr val="bg1"/>
                </a:solidFill>
              </a:rPr>
              <a:t>vs</a:t>
            </a:r>
            <a:r>
              <a:rPr lang="ko-KR" altLang="en-US" b="1" dirty="0">
                <a:solidFill>
                  <a:schemeClr val="bg1"/>
                </a:solidFill>
              </a:rPr>
              <a:t> 반복 </a:t>
            </a:r>
            <a:r>
              <a:rPr lang="en-US" altLang="ko-KR" b="1" dirty="0">
                <a:solidFill>
                  <a:schemeClr val="bg1"/>
                </a:solidFill>
              </a:rPr>
              <a:t>[64]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1CB1A36-25A5-420B-8EC3-B25781FD17AA}"/>
              </a:ext>
            </a:extLst>
          </p:cNvPr>
          <p:cNvSpPr txBox="1">
            <a:spLocks/>
          </p:cNvSpPr>
          <p:nvPr/>
        </p:nvSpPr>
        <p:spPr>
          <a:xfrm>
            <a:off x="356053" y="521587"/>
            <a:ext cx="2225101" cy="6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847A4-5CA7-41A0-B362-0037B333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3" y="1234439"/>
            <a:ext cx="5666663" cy="32565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DA973F-EB1C-4174-A4D7-65C7132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08" y="1248907"/>
            <a:ext cx="3099710" cy="55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D05A08-8B34-42EB-9D60-859FCFB3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54" y="4490978"/>
            <a:ext cx="7667625" cy="23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5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A7512D-CB77-4450-8187-8CB1EAF0336C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10872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AAD13F-E9CA-4208-A439-0E4278F33A41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팩토리얼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DBD30D-15B2-481E-B2BE-CD0011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64" y="1100952"/>
            <a:ext cx="9307071" cy="57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7D3F7-71EA-4E42-BE8C-871E27EF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7293"/>
            <a:ext cx="9144000" cy="1028020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92BF9-C3E5-497C-94CF-01D270FFC27B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75B1702-F2DA-4DF6-B1D3-1E3BA560E17D}"/>
              </a:ext>
            </a:extLst>
          </p:cNvPr>
          <p:cNvSpPr txBox="1">
            <a:spLocks/>
          </p:cNvSpPr>
          <p:nvPr/>
        </p:nvSpPr>
        <p:spPr>
          <a:xfrm>
            <a:off x="1524000" y="1940588"/>
            <a:ext cx="9144000" cy="102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8F8F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0FE3F1-1EDC-4903-BA8C-C0983AB15C27}"/>
              </a:ext>
            </a:extLst>
          </p:cNvPr>
          <p:cNvSpPr txBox="1">
            <a:spLocks/>
          </p:cNvSpPr>
          <p:nvPr/>
        </p:nvSpPr>
        <p:spPr>
          <a:xfrm>
            <a:off x="1524000" y="2889713"/>
            <a:ext cx="9144000" cy="102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B2B2B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0B82D1-760B-42FC-AB60-3A374C7ADF39}"/>
              </a:ext>
            </a:extLst>
          </p:cNvPr>
          <p:cNvSpPr txBox="1">
            <a:spLocks/>
          </p:cNvSpPr>
          <p:nvPr/>
        </p:nvSpPr>
        <p:spPr>
          <a:xfrm>
            <a:off x="1524000" y="3804113"/>
            <a:ext cx="9144000" cy="102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96969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5337F-9FA3-42B6-8191-178358B92531}"/>
              </a:ext>
            </a:extLst>
          </p:cNvPr>
          <p:cNvSpPr txBox="1">
            <a:spLocks/>
          </p:cNvSpPr>
          <p:nvPr/>
        </p:nvSpPr>
        <p:spPr>
          <a:xfrm>
            <a:off x="1524000" y="4718513"/>
            <a:ext cx="9144000" cy="102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77777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</a:t>
            </a:r>
          </a:p>
        </p:txBody>
      </p:sp>
    </p:spTree>
    <p:extLst>
      <p:ext uri="{BB962C8B-B14F-4D97-AF65-F5344CB8AC3E}">
        <p14:creationId xmlns:p14="http://schemas.microsoft.com/office/powerpoint/2010/main" val="426518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78D972-EA1F-4B71-811F-D9C46A81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2095465"/>
            <a:ext cx="6057870" cy="26670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6FB729-10FC-4967-9646-3A23BBC6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464"/>
            <a:ext cx="5897042" cy="266707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A7512D-CB77-4450-8187-8CB1EAF0336C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10872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AAD13F-E9CA-4208-A439-0E4278F33A41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팩토리얼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5702F9-73A0-4CD2-B05E-7606CCFBF659}"/>
              </a:ext>
            </a:extLst>
          </p:cNvPr>
          <p:cNvSpPr txBox="1">
            <a:spLocks/>
          </p:cNvSpPr>
          <p:nvPr/>
        </p:nvSpPr>
        <p:spPr>
          <a:xfrm>
            <a:off x="2431459" y="4972460"/>
            <a:ext cx="144959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하향식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7E34D08-EECE-498F-87F9-C275B997A476}"/>
              </a:ext>
            </a:extLst>
          </p:cNvPr>
          <p:cNvSpPr txBox="1">
            <a:spLocks/>
          </p:cNvSpPr>
          <p:nvPr/>
        </p:nvSpPr>
        <p:spPr>
          <a:xfrm>
            <a:off x="8643528" y="4972460"/>
            <a:ext cx="144959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상향식</a:t>
            </a:r>
            <a:endParaRPr lang="ko-KR" altLang="en-US" sz="2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60AB5C-E817-444E-8188-FC9CCAB49322}"/>
              </a:ext>
            </a:extLst>
          </p:cNvPr>
          <p:cNvSpPr txBox="1">
            <a:spLocks/>
          </p:cNvSpPr>
          <p:nvPr/>
        </p:nvSpPr>
        <p:spPr>
          <a:xfrm>
            <a:off x="3622876" y="2777830"/>
            <a:ext cx="4946248" cy="102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r>
              <a:rPr lang="ko-KR" altLang="en-US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안목</a:t>
            </a:r>
          </a:p>
        </p:txBody>
      </p:sp>
    </p:spTree>
    <p:extLst>
      <p:ext uri="{BB962C8B-B14F-4D97-AF65-F5344CB8AC3E}">
        <p14:creationId xmlns:p14="http://schemas.microsoft.com/office/powerpoint/2010/main" val="350920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0653A5-9861-4A4E-9325-03A43791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07"/>
            <a:ext cx="7769327" cy="64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9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8AE471-9DC3-444C-9B0B-13A995D0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4181">
            <a:off x="211961" y="444721"/>
            <a:ext cx="7731631" cy="29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7D3F7-71EA-4E42-BE8C-871E27EF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8" y="215264"/>
            <a:ext cx="6830291" cy="1218681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연습문제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92BF9-C3E5-497C-94CF-01D270FFC27B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4A6FF2-060B-4ACA-B617-EB06E5D11445}"/>
              </a:ext>
            </a:extLst>
          </p:cNvPr>
          <p:cNvSpPr txBox="1">
            <a:spLocks/>
          </p:cNvSpPr>
          <p:nvPr/>
        </p:nvSpPr>
        <p:spPr>
          <a:xfrm>
            <a:off x="415263" y="1234440"/>
            <a:ext cx="11530819" cy="4826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10164.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격자상의 경로</a:t>
            </a:r>
            <a:endParaRPr lang="en-US" altLang="ko-KR" sz="48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변형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격자상의 경로 </a:t>
            </a:r>
            <a:r>
              <a:rPr lang="ko-KR" altLang="en-US" sz="48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쉬운문제</a:t>
            </a:r>
            <a:endParaRPr lang="en-US" altLang="ko-KR" sz="48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1182.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부분 수열의 합</a:t>
            </a:r>
            <a:endParaRPr lang="en-US" altLang="ko-KR" sz="48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1912. </a:t>
            </a:r>
            <a:r>
              <a:rPr lang="ko-KR" altLang="en-US" sz="48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연속합</a:t>
            </a:r>
            <a:endParaRPr lang="en-US" altLang="ko-KR" sz="48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2294.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동전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12865.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평범한 배낭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(0-1 </a:t>
            </a:r>
            <a:r>
              <a:rPr lang="ko-KR" altLang="en-US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배낭</a:t>
            </a:r>
            <a:r>
              <a:rPr lang="en-US" altLang="ko-KR" sz="48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48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20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AB5CF7-3B36-4D36-808B-355802EB230F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A9758E-A299-4893-9CE3-440893D645F2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격자상의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44FCB-49EB-4BDC-BE19-CDAD8E43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" y="1214190"/>
            <a:ext cx="11840901" cy="43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2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E37C84-1EBA-4F15-8B0B-B2A3208A5564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CD318D-A728-4A1C-AE6A-A47CA3B085BF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격자상의 경로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B4A77-9632-43FA-BB9A-D1BEF098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245109"/>
            <a:ext cx="11014539" cy="2858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D2F43-18A5-44F2-8E05-59887618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3" y="4468987"/>
            <a:ext cx="9000544" cy="16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C5BEAF-782C-4DCC-B913-5441DD12FB46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F14E47-FD3D-45B1-9BB7-F27739CE15B6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를</a:t>
            </a:r>
            <a:r>
              <a:rPr lang="ko-KR" altLang="en-US" b="1" dirty="0"/>
              <a:t> 풀기위한 쉬운 문제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16A395-45D5-40D7-AEA4-26F24D3EF5D5}"/>
              </a:ext>
            </a:extLst>
          </p:cNvPr>
          <p:cNvSpPr txBox="1">
            <a:spLocks/>
          </p:cNvSpPr>
          <p:nvPr/>
        </p:nvSpPr>
        <p:spPr>
          <a:xfrm>
            <a:off x="656995" y="1996978"/>
            <a:ext cx="10107459" cy="298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 x N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개의 방으로 구성된 직사각형이 있을 때 </a:t>
            </a:r>
            <a:r>
              <a:rPr lang="ko-KR" altLang="en-US" b="1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좌상단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방에서 </a:t>
            </a:r>
            <a:r>
              <a:rPr lang="ko-KR" altLang="en-US" b="1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우하단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방까지 이동하는 </a:t>
            </a:r>
            <a:r>
              <a:rPr lang="ko-KR" altLang="en-US" b="1" u="sng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모든 경우의 수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구하세요</a:t>
            </a:r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</a:t>
            </a:r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이동은 오른쪽</a:t>
            </a:r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아래로만 이동가능</a:t>
            </a:r>
            <a:r>
              <a:rPr lang="en-US" altLang="ko-KR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.)</a:t>
            </a:r>
            <a:endParaRPr lang="ko-KR" altLang="en-US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18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D9CA22-576B-433A-9CC9-C652B57C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9" y="1274963"/>
            <a:ext cx="5707301" cy="47207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1DCE56-D3B9-4244-82AD-11F31F9838D2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8EB2E43-321D-4092-8884-19CD5ED1FA19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를</a:t>
            </a:r>
            <a:r>
              <a:rPr lang="ko-KR" altLang="en-US" b="1" dirty="0"/>
              <a:t> 풀기위한 쉬운 문제를 재귀로 풀어보자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212634-EB29-4F31-9B2E-FFB27892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91" y="1274963"/>
            <a:ext cx="4635721" cy="2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4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C5BEAF-782C-4DCC-B913-5441DD12FB46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81C707-6C0C-4432-BB75-A6658A40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95" y="1596432"/>
            <a:ext cx="6383452" cy="366513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0A1FEB8-0A87-4DEA-97AB-82E5F395203F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를</a:t>
            </a:r>
            <a:r>
              <a:rPr lang="ko-KR" altLang="en-US" b="1" dirty="0"/>
              <a:t> 풀기위한 쉬운 문제를 재귀로 풀어보자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204404-056E-48B1-9F81-4892CC80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3" y="1355985"/>
            <a:ext cx="5707301" cy="47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2×n </a:t>
            </a:r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타일링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11726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46A1-010D-430E-A91F-140888AA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71" y="1217391"/>
            <a:ext cx="7705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C5BEAF-782C-4DCC-B913-5441DD12FB46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0A1FEB8-0A87-4DEA-97AB-82E5F395203F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를</a:t>
            </a:r>
            <a:r>
              <a:rPr lang="ko-KR" altLang="en-US" b="1" dirty="0"/>
              <a:t> 풀기위한 쉬운 문제를 </a:t>
            </a:r>
            <a:r>
              <a:rPr lang="en-US" altLang="ko-KR" b="1" dirty="0"/>
              <a:t>DP</a:t>
            </a:r>
            <a:r>
              <a:rPr lang="ko-KR" altLang="en-US" b="1" dirty="0"/>
              <a:t>로 풀어보자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D266-36CD-4C1D-8BCE-42B48FFD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0" y="2071687"/>
            <a:ext cx="4876800" cy="2714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701712-F3E2-4A6D-827B-520F13955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6" y="2217154"/>
            <a:ext cx="5491766" cy="8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D5F8A6-DFDD-41EE-875D-6F3EA998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143000"/>
            <a:ext cx="4943475" cy="4572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6C0F0D-CDF5-44F3-9684-0322DF1420C1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B33DCE-B470-4AE2-BD4B-06B77FB0C02A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를</a:t>
            </a:r>
            <a:r>
              <a:rPr lang="ko-KR" altLang="en-US" b="1" dirty="0"/>
              <a:t> 풀기위한 쉬운 문제를 </a:t>
            </a:r>
            <a:r>
              <a:rPr lang="en-US" altLang="ko-KR" b="1" dirty="0"/>
              <a:t>DP</a:t>
            </a:r>
            <a:r>
              <a:rPr lang="ko-KR" altLang="en-US" b="1" dirty="0"/>
              <a:t>로 풀어보자</a:t>
            </a:r>
          </a:p>
        </p:txBody>
      </p:sp>
    </p:spTree>
    <p:extLst>
      <p:ext uri="{BB962C8B-B14F-4D97-AF65-F5344CB8AC3E}">
        <p14:creationId xmlns:p14="http://schemas.microsoft.com/office/powerpoint/2010/main" val="3999171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AB5CF7-3B36-4D36-808B-355802EB230F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A9758E-A299-4893-9CE3-440893D645F2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격자상의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44FCB-49EB-4BDC-BE19-CDAD8E43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" y="1214190"/>
            <a:ext cx="11840901" cy="43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1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E37C84-1EBA-4F15-8B0B-B2A3208A5564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CD318D-A728-4A1C-AE6A-A47CA3B085BF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격자상의 경로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B4A77-9632-43FA-BB9A-D1BEF098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245109"/>
            <a:ext cx="11014539" cy="2858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D2F43-18A5-44F2-8E05-59887618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3" y="4468987"/>
            <a:ext cx="9000544" cy="16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5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E593EE-773F-4380-94A4-86EE8FFD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5" y="1710679"/>
            <a:ext cx="6648450" cy="38385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AB5CF7-3B36-4D36-808B-355802EB230F}"/>
              </a:ext>
            </a:extLst>
          </p:cNvPr>
          <p:cNvSpPr/>
          <p:nvPr/>
        </p:nvSpPr>
        <p:spPr>
          <a:xfrm>
            <a:off x="282352" y="215265"/>
            <a:ext cx="225250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10164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A9758E-A299-4893-9CE3-440893D645F2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격자상의 경로 최종 답 </a:t>
            </a:r>
            <a:r>
              <a:rPr lang="en-US" altLang="ko-KR" b="1" dirty="0"/>
              <a:t>[139p]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8665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CC124-B0FA-4C5F-B726-42454DC0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96" y="215265"/>
            <a:ext cx="9135186" cy="75546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부분 수열의 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43A7A-49F0-4871-8AF8-689514CC3BFF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1182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B360E-78BD-472D-BA92-94BDD0BA5843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19B48-12E6-4162-BC16-8F82CD6A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34440"/>
            <a:ext cx="11544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CC124-B0FA-4C5F-B726-42454DC0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96" y="215265"/>
            <a:ext cx="9135186" cy="75546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부분 수열의 합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43A7A-49F0-4871-8AF8-689514CC3BFF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1182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B360E-78BD-472D-BA92-94BDD0BA5843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051FF-C15D-4938-AFF3-17CC06C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2" y="1419225"/>
            <a:ext cx="11515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CC124-B0FA-4C5F-B726-42454DC0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96" y="215265"/>
            <a:ext cx="9135186" cy="75546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부분 수열의 합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43A7A-49F0-4871-8AF8-689514CC3BFF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1182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B360E-78BD-472D-BA92-94BDD0BA5843}"/>
              </a:ext>
            </a:extLst>
          </p:cNvPr>
          <p:cNvSpPr/>
          <p:nvPr/>
        </p:nvSpPr>
        <p:spPr>
          <a:xfrm>
            <a:off x="-2082165" y="215265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91D77-B533-4FBA-92FF-A85350DC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1" y="1119187"/>
            <a:ext cx="4648463" cy="541948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2D943C8-E394-4EF3-AEFA-A34991C1649F}"/>
              </a:ext>
            </a:extLst>
          </p:cNvPr>
          <p:cNvSpPr txBox="1">
            <a:spLocks/>
          </p:cNvSpPr>
          <p:nvPr/>
        </p:nvSpPr>
        <p:spPr>
          <a:xfrm>
            <a:off x="8496915" y="5597492"/>
            <a:ext cx="3695085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구분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책 </a:t>
            </a:r>
            <a:r>
              <a:rPr lang="en-US" altLang="ko-KR" sz="3600" b="1" dirty="0"/>
              <a:t>DP 0…</a:t>
            </a:r>
            <a:endParaRPr lang="ko-KR" altLang="en-US" sz="3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1D9F2D-65EF-4CC5-BB4C-F4EF46328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323" y="1119187"/>
            <a:ext cx="5147659" cy="29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D1DC91-9AAD-46CC-AA8B-7539AA88A4D9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연속합</a:t>
            </a:r>
            <a:r>
              <a:rPr lang="ko-KR" altLang="en-US" b="1" dirty="0"/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559B11-CE1D-4C0D-9982-FE8E6C772C9D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1912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6249A7-D179-4E9D-A735-9B590F31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082775"/>
            <a:ext cx="11544300" cy="3743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D303AE-7F3E-4B1E-8248-683DBCA5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48" y="4826100"/>
            <a:ext cx="7030875" cy="18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D1DC91-9AAD-46CC-AA8B-7539AA88A4D9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연속합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559B11-CE1D-4C0D-9982-FE8E6C772C9D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1912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34D540-F772-4328-B74F-02DA9F4E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120814"/>
            <a:ext cx="4266499" cy="57572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DA04D-7A02-470E-A45B-7D6B35C0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13" y="1120814"/>
            <a:ext cx="6669035" cy="37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2×n </a:t>
            </a:r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타일링</a:t>
            </a:r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DP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11729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26DF61-4BF5-41C9-BD14-659E149B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" y="1143783"/>
            <a:ext cx="6118253" cy="19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D1DC91-9AAD-46CC-AA8B-7539AA88A4D9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동전 </a:t>
            </a:r>
            <a:r>
              <a:rPr lang="en-US" altLang="ko-KR" b="1" dirty="0"/>
              <a:t>2 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559B11-CE1D-4C0D-9982-FE8E6C772C9D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2294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E42133-1875-4DFF-B306-118DC71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" y="970732"/>
            <a:ext cx="11620982" cy="58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7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815D50-6116-4FA8-AB27-626C8D48E742}"/>
              </a:ext>
            </a:extLst>
          </p:cNvPr>
          <p:cNvSpPr txBox="1">
            <a:spLocks/>
          </p:cNvSpPr>
          <p:nvPr/>
        </p:nvSpPr>
        <p:spPr>
          <a:xfrm>
            <a:off x="2485796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동전 </a:t>
            </a:r>
            <a:r>
              <a:rPr lang="en-US" altLang="ko-KR" b="1" dirty="0"/>
              <a:t>2 (Recur)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3E95ED-CB5D-4112-8514-CB916120F311}"/>
              </a:ext>
            </a:extLst>
          </p:cNvPr>
          <p:cNvSpPr/>
          <p:nvPr/>
        </p:nvSpPr>
        <p:spPr>
          <a:xfrm>
            <a:off x="282352" y="215265"/>
            <a:ext cx="220344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2294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337158-FEEF-445B-A05D-C8B7CD6D6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" t="4989" b="3872"/>
          <a:stretch/>
        </p:blipFill>
        <p:spPr>
          <a:xfrm>
            <a:off x="5393802" y="1230813"/>
            <a:ext cx="2122025" cy="8854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653997-FD7C-4BC3-AC1D-3CCB4291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6" y="1230813"/>
            <a:ext cx="4470718" cy="54119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59D1BA-27D4-4661-A73D-F2184CBF5CCD}"/>
              </a:ext>
            </a:extLst>
          </p:cNvPr>
          <p:cNvSpPr/>
          <p:nvPr/>
        </p:nvSpPr>
        <p:spPr>
          <a:xfrm>
            <a:off x="10181164" y="62734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DP</a:t>
            </a:r>
            <a:r>
              <a:rPr lang="ko-KR" altLang="en-US" b="1" dirty="0"/>
              <a:t>로 풀기</a:t>
            </a:r>
            <a:r>
              <a:rPr lang="en-US" altLang="ko-KR" b="1" dirty="0"/>
              <a:t>~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0025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815D50-6116-4FA8-AB27-626C8D48E742}"/>
              </a:ext>
            </a:extLst>
          </p:cNvPr>
          <p:cNvSpPr txBox="1">
            <a:spLocks/>
          </p:cNvSpPr>
          <p:nvPr/>
        </p:nvSpPr>
        <p:spPr>
          <a:xfrm>
            <a:off x="2604304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평범한 배낭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3E95ED-CB5D-4112-8514-CB916120F311}"/>
              </a:ext>
            </a:extLst>
          </p:cNvPr>
          <p:cNvSpPr/>
          <p:nvPr/>
        </p:nvSpPr>
        <p:spPr>
          <a:xfrm>
            <a:off x="282352" y="215265"/>
            <a:ext cx="232195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12865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FBC931-1B8F-4BD3-A77F-90A04E66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083886"/>
            <a:ext cx="11624681" cy="54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3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815D50-6116-4FA8-AB27-626C8D48E742}"/>
              </a:ext>
            </a:extLst>
          </p:cNvPr>
          <p:cNvSpPr txBox="1">
            <a:spLocks/>
          </p:cNvSpPr>
          <p:nvPr/>
        </p:nvSpPr>
        <p:spPr>
          <a:xfrm>
            <a:off x="2604304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평범한 배낭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3E95ED-CB5D-4112-8514-CB916120F311}"/>
              </a:ext>
            </a:extLst>
          </p:cNvPr>
          <p:cNvSpPr/>
          <p:nvPr/>
        </p:nvSpPr>
        <p:spPr>
          <a:xfrm>
            <a:off x="282352" y="215265"/>
            <a:ext cx="232195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12865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61F0DD-64E1-4548-9F9C-FD1F2FD6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851"/>
            <a:ext cx="12192000" cy="25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0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815D50-6116-4FA8-AB27-626C8D48E742}"/>
              </a:ext>
            </a:extLst>
          </p:cNvPr>
          <p:cNvSpPr txBox="1">
            <a:spLocks/>
          </p:cNvSpPr>
          <p:nvPr/>
        </p:nvSpPr>
        <p:spPr>
          <a:xfrm>
            <a:off x="2604304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평범한 배낭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3E95ED-CB5D-4112-8514-CB916120F311}"/>
              </a:ext>
            </a:extLst>
          </p:cNvPr>
          <p:cNvSpPr/>
          <p:nvPr/>
        </p:nvSpPr>
        <p:spPr>
          <a:xfrm>
            <a:off x="282352" y="215265"/>
            <a:ext cx="232195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12865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2×n </a:t>
            </a:r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타일링</a:t>
            </a:r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11727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46A1-010D-430E-A91F-140888AA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71" y="1217391"/>
            <a:ext cx="7705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2×n </a:t>
            </a:r>
            <a:r>
              <a:rPr lang="ko-KR" altLang="en-US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타일링</a:t>
            </a:r>
            <a:r>
              <a:rPr lang="ko-KR" altLang="en-US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 DP </a:t>
            </a:r>
            <a:endParaRPr lang="ko-KR" altLang="en-US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11727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B8D74-AC4C-4B34-B578-21E15B48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" y="1192132"/>
            <a:ext cx="5654489" cy="16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8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합분해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2225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50AF6-2E97-4118-B4D2-56E63877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2" y="1132692"/>
            <a:ext cx="10785315" cy="50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CDD949C-9D8C-46E2-AB79-2B36CD992BA0}"/>
              </a:ext>
            </a:extLst>
          </p:cNvPr>
          <p:cNvSpPr txBox="1">
            <a:spLocks/>
          </p:cNvSpPr>
          <p:nvPr/>
        </p:nvSpPr>
        <p:spPr>
          <a:xfrm>
            <a:off x="2670991" y="215265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합분해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D9BA9-CE1F-4DDF-AB25-D2E587AB77C5}"/>
              </a:ext>
            </a:extLst>
          </p:cNvPr>
          <p:cNvSpPr/>
          <p:nvPr/>
        </p:nvSpPr>
        <p:spPr>
          <a:xfrm>
            <a:off x="282352" y="21526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2225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F6FF76-762E-4832-ADAD-42D6A5C9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123950"/>
            <a:ext cx="10106025" cy="4610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5D00A2-27E8-4A98-9890-B6A86793D82F}"/>
              </a:ext>
            </a:extLst>
          </p:cNvPr>
          <p:cNvSpPr/>
          <p:nvPr/>
        </p:nvSpPr>
        <p:spPr>
          <a:xfrm>
            <a:off x="1797934" y="6273403"/>
            <a:ext cx="8596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dirty="0"/>
              <a:t>Source: https://mizzo-dev.tistory.com/entry/baekjoon2225</a:t>
            </a:r>
          </a:p>
        </p:txBody>
      </p:sp>
    </p:spTree>
    <p:extLst>
      <p:ext uri="{BB962C8B-B14F-4D97-AF65-F5344CB8AC3E}">
        <p14:creationId xmlns:p14="http://schemas.microsoft.com/office/powerpoint/2010/main" val="312475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582C01-74D5-497F-905A-EBADA4350CF6}"/>
              </a:ext>
            </a:extLst>
          </p:cNvPr>
          <p:cNvSpPr/>
          <p:nvPr/>
        </p:nvSpPr>
        <p:spPr>
          <a:xfrm>
            <a:off x="1277775" y="258631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11726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BD296C-8B5B-411C-BF28-D54E13183B14}"/>
              </a:ext>
            </a:extLst>
          </p:cNvPr>
          <p:cNvSpPr/>
          <p:nvPr/>
        </p:nvSpPr>
        <p:spPr>
          <a:xfrm>
            <a:off x="4634432" y="258631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11727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593A97-339F-4752-A307-C1F5D496447A}"/>
              </a:ext>
            </a:extLst>
          </p:cNvPr>
          <p:cNvSpPr/>
          <p:nvPr/>
        </p:nvSpPr>
        <p:spPr>
          <a:xfrm>
            <a:off x="8315181" y="2586315"/>
            <a:ext cx="2298802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백준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2225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9310EA-FD3A-4C72-B949-9246FA77491D}"/>
              </a:ext>
            </a:extLst>
          </p:cNvPr>
          <p:cNvSpPr txBox="1">
            <a:spLocks/>
          </p:cNvSpPr>
          <p:nvPr/>
        </p:nvSpPr>
        <p:spPr>
          <a:xfrm>
            <a:off x="2911581" y="3849715"/>
            <a:ext cx="6368838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수열의 확장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규칙성 발견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235C3DE-51EC-4D2D-968F-8B1827523627}"/>
              </a:ext>
            </a:extLst>
          </p:cNvPr>
          <p:cNvSpPr txBox="1">
            <a:spLocks/>
          </p:cNvSpPr>
          <p:nvPr/>
        </p:nvSpPr>
        <p:spPr>
          <a:xfrm>
            <a:off x="329396" y="319437"/>
            <a:ext cx="9135186" cy="75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발상의 전환 시발점</a:t>
            </a:r>
          </a:p>
        </p:txBody>
      </p:sp>
    </p:spTree>
    <p:extLst>
      <p:ext uri="{BB962C8B-B14F-4D97-AF65-F5344CB8AC3E}">
        <p14:creationId xmlns:p14="http://schemas.microsoft.com/office/powerpoint/2010/main" val="377827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429</Words>
  <Application>Microsoft Office PowerPoint</Application>
  <PresentationFormat>와이드스크린</PresentationFormat>
  <Paragraphs>125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Noto Sans CJK KR Bold</vt:lpstr>
      <vt:lpstr>Noto Sans CJK KR Medium</vt:lpstr>
      <vt:lpstr>Noto Sans CJK KR Thin</vt:lpstr>
      <vt:lpstr>맑은 고딕</vt:lpstr>
      <vt:lpstr>Arial</vt:lpstr>
      <vt:lpstr>Office 테마</vt:lpstr>
      <vt:lpstr>Dynamic Programming</vt:lpstr>
      <vt:lpstr>발상의 전환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이자!       재귀 vs 반복 [64]</vt:lpstr>
      <vt:lpstr>이자!       재귀 vs 반복 [64]</vt:lpstr>
      <vt:lpstr>PowerPoint 프레젠테이션</vt:lpstr>
      <vt:lpstr>이자!  재귀 vs 반복 [64]</vt:lpstr>
      <vt:lpstr>이자!  재귀 vs 반복 [64]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부분 수열의 합</vt:lpstr>
      <vt:lpstr>부분 수열의 합 </vt:lpstr>
      <vt:lpstr>부분 수열의 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고 언약</dc:creator>
  <cp:lastModifiedBy>고 언약</cp:lastModifiedBy>
  <cp:revision>145</cp:revision>
  <dcterms:created xsi:type="dcterms:W3CDTF">2020-01-30T06:22:03Z</dcterms:created>
  <dcterms:modified xsi:type="dcterms:W3CDTF">2020-03-18T08:47:28Z</dcterms:modified>
</cp:coreProperties>
</file>