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74" r:id="rId4"/>
    <p:sldId id="256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8D4"/>
    <a:srgbClr val="E46B69"/>
    <a:srgbClr val="88A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83" autoAdjust="0"/>
  </p:normalViewPr>
  <p:slideViewPr>
    <p:cSldViewPr snapToGrid="0" showGuides="1">
      <p:cViewPr varScale="1">
        <p:scale>
          <a:sx n="99" d="100"/>
          <a:sy n="99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9654C-85A7-4CD2-9B05-09B4FB5BBEB6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0CB8D-A8F7-42B1-A670-1E66E4836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3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2E87E-7803-4930-BEF4-1BB3CA7FD83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6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0CB8D-A8F7-42B1-A670-1E66E4836E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4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E79E4-AD7F-4C39-99B7-9D6DD8616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E5C106-B895-4D97-BABF-2B322E25C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5FE3A-8FF3-4F54-850D-71F80DD4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A3A14-D093-467C-8FBC-BD4E121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65743-932D-4005-BB18-D340EEB6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4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AA542-EA85-43CA-A839-A92E771A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370CDC-7492-4D80-8918-DC1C3A07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113C0-40B5-4978-BC88-84A79CA2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4BE8D-39E2-479F-A2C9-61E0566C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AC412-B4B3-4D3F-B4DF-B7CD8B9E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9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5B7676-6957-4ECA-A021-266D9D6A8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F2FB39-1C21-4A23-B594-3577896F1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36B9E-86DC-4393-A055-AB470650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71FB3-CB1F-424D-8FD2-306B90EC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B88DE-20F4-4617-9C18-9523BE86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0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6648-98C3-42BD-88C9-E3EE153C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71B78-CE4F-45E4-8D8D-E8909AD0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162DC-8838-4DDD-928A-AD90EDD5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75C4-FCD3-4FD7-AA90-F2A64972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F9174-6056-441D-BD49-8C88FC6C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9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F98F4-9955-4F17-9ED9-E988C82E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13D19-2F4C-48F1-B119-E58EC7320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3F790-B95A-4B6F-A15B-F97CE2E3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8946D-25EE-485B-B1E3-AE6ADEAB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6E29C-3EC9-48E9-A70B-ED545B97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0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CC5C6-2992-4F2B-8E0B-CA30B6BD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76457-E63F-4BD9-ACC3-B07E11348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5BECB-5F44-4951-B4BC-BB811DFD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ABF35-4C01-48A7-B1BE-8E394198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7C9C6-7615-4E81-9A3C-8786F3DA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160AA-14AC-49C8-95F0-5F3B4DC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41F9-3E5A-443D-82D8-513392AB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0596BD-654A-4F49-956B-C40C6108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2D6DCC-6E7D-4953-8C8E-AF1BFA9F4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6E91A0-C5EF-4FD6-BDAB-D95496085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6DCDE5-961A-4BC7-AE81-41E67C229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54B471-EB8D-4C01-9AB0-2A25D0F6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647384-00C5-4378-9A11-54706B82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43F8A8-C8AF-4FAB-AF84-2EE3481F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7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9859E-457E-48FD-8931-13DDC49F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113154-7773-4EA6-A991-4F625F98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FE4E3-4BA0-4F7E-8EC7-60E56F11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C48414-5844-42AD-9DFD-16A3A65D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DF7C07-39C2-40B9-919B-537DB13E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230FA3-D39E-4927-A2D5-5C167FE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63EED-E29A-42D9-808B-780E48D9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707FA-416F-42CD-A734-D9AED924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A21E0-50BE-4B78-91D4-9F3C95CEC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4E6DDA-AE98-4F3A-A229-EB4753FC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AE519-506B-445C-8412-478E7A76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FB100E-3C95-4EB6-A616-630F080D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041AE-83AA-49EE-830E-00AFFEBF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6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7A582-5CE1-4BDF-9418-D3B266DF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B27AFC-B1B8-4D18-A316-D1B57B305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9FED1-4F36-488E-83A2-03BC5B803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AB2A4-7DB9-4979-B9C0-AA846C88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A3B6A-BD2D-406C-ADB0-0AF17AF77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355BF-29D4-4EAB-B4D7-E1C0FC74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10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26D3-D839-4409-9877-9DBF1668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998D72-431C-4E88-8548-B12D2AF9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C4A76-F2D0-4C27-BC52-84F4DD3FE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8688-FE3E-4739-8EF9-64D0A95FCE7C}" type="datetimeFigureOut">
              <a:rPr lang="ko-KR" altLang="en-US" smtClean="0"/>
              <a:t>2020-07-05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7870D-BB7F-4CCA-8B9C-460872897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6F48A-C50A-43C2-81A5-B58B90F8B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495AD-2C41-4FEA-B804-F9DF7BEB06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01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E28F1-14BE-4CAF-BF96-83777B5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b="1" dirty="0"/>
              <a:t>ADMIN PAGE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8B85B-4714-4157-898A-695BBF73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24" y="1253330"/>
            <a:ext cx="10515600" cy="55393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Baloo </a:t>
            </a:r>
            <a:r>
              <a:rPr lang="en-US" altLang="ko-KR" dirty="0" err="1"/>
              <a:t>Chettan</a:t>
            </a:r>
            <a:r>
              <a:rPr lang="en-US" altLang="ko-KR" dirty="0"/>
              <a:t> 2</a:t>
            </a:r>
          </a:p>
          <a:p>
            <a:pPr lvl="1"/>
            <a:r>
              <a:rPr lang="ko-KR" altLang="en-US" dirty="0"/>
              <a:t>구글 무료폰트    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  <a:endParaRPr lang="en-US" altLang="ko-KR" dirty="0"/>
          </a:p>
          <a:p>
            <a:r>
              <a:rPr lang="en-US" altLang="ko-KR" dirty="0"/>
              <a:t>Merriweather </a:t>
            </a:r>
          </a:p>
          <a:p>
            <a:pPr lvl="1"/>
            <a:r>
              <a:rPr lang="ko-KR" altLang="en-US" dirty="0">
                <a:latin typeface="Merriweather" panose="00000500000000000000" pitchFamily="2" charset="0"/>
              </a:rPr>
              <a:t>구글 무료폰트</a:t>
            </a:r>
            <a:endParaRPr lang="en-US" altLang="ko-KR" dirty="0">
              <a:latin typeface="Merriweather" panose="00000500000000000000" pitchFamily="2" charset="0"/>
            </a:endParaRPr>
          </a:p>
          <a:p>
            <a:pPr lvl="1"/>
            <a:r>
              <a:rPr lang="en-US" altLang="ko-KR" dirty="0">
                <a:latin typeface="Merriweather" panose="00000500000000000000" pitchFamily="2" charset="0"/>
              </a:rPr>
              <a:t>Covenant</a:t>
            </a:r>
          </a:p>
          <a:p>
            <a:r>
              <a:rPr lang="en-US" altLang="ko-KR" dirty="0" err="1"/>
              <a:t>Markazi</a:t>
            </a:r>
            <a:r>
              <a:rPr lang="en-US" altLang="ko-KR" dirty="0"/>
              <a:t> Text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Markazi Text Bold" pitchFamily="2"/>
              </a:rPr>
              <a:t>Covenant</a:t>
            </a:r>
          </a:p>
          <a:p>
            <a:r>
              <a:rPr lang="en-US" altLang="ko-KR" dirty="0" err="1"/>
              <a:t>Nanum</a:t>
            </a:r>
            <a:r>
              <a:rPr lang="en-US" altLang="ko-KR" dirty="0"/>
              <a:t> Pen Script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Covenant</a:t>
            </a:r>
            <a:endParaRPr lang="en-US" altLang="ko-KR" b="1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dirty="0"/>
              <a:t>Bitter</a:t>
            </a:r>
          </a:p>
          <a:p>
            <a:pPr lvl="1"/>
            <a:r>
              <a:rPr lang="ko-KR" altLang="en-US" dirty="0"/>
              <a:t>구글 무료폰트</a:t>
            </a:r>
            <a:endParaRPr lang="en-US" altLang="ko-KR" dirty="0"/>
          </a:p>
          <a:p>
            <a:pPr lvl="1"/>
            <a:r>
              <a:rPr lang="en-US" altLang="ko-KR" dirty="0">
                <a:latin typeface="Bitter" panose="02000000000000000000" pitchFamily="2" charset="0"/>
              </a:rPr>
              <a:t>Covenant</a:t>
            </a:r>
          </a:p>
          <a:p>
            <a:pPr marL="45720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A5F935-3B19-4152-970C-420C292329C3}"/>
              </a:ext>
            </a:extLst>
          </p:cNvPr>
          <p:cNvSpPr/>
          <p:nvPr/>
        </p:nvSpPr>
        <p:spPr>
          <a:xfrm>
            <a:off x="6370181" y="815975"/>
            <a:ext cx="1019175" cy="1019175"/>
          </a:xfrm>
          <a:prstGeom prst="rect">
            <a:avLst/>
          </a:prstGeom>
          <a:solidFill>
            <a:srgbClr val="00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E4D88-A0AF-406C-844B-058C533B9A3E}"/>
              </a:ext>
            </a:extLst>
          </p:cNvPr>
          <p:cNvSpPr txBox="1"/>
          <p:nvPr/>
        </p:nvSpPr>
        <p:spPr>
          <a:xfrm>
            <a:off x="6241143" y="2506660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팬톤</a:t>
            </a:r>
            <a:r>
              <a:rPr lang="ko-KR" altLang="en-US" dirty="0"/>
              <a:t> 색상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E3A5E-9FDD-4AB7-BD55-0CB51D54A586}"/>
              </a:ext>
            </a:extLst>
          </p:cNvPr>
          <p:cNvSpPr txBox="1"/>
          <p:nvPr/>
        </p:nvSpPr>
        <p:spPr>
          <a:xfrm>
            <a:off x="6241143" y="269523"/>
            <a:ext cx="14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그린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CB2A65-87BF-47EC-BBEC-5B15891357D1}"/>
              </a:ext>
            </a:extLst>
          </p:cNvPr>
          <p:cNvSpPr/>
          <p:nvPr/>
        </p:nvSpPr>
        <p:spPr>
          <a:xfrm>
            <a:off x="6370183" y="314551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13316E-C406-42B2-BE2A-CE100EC08736}"/>
              </a:ext>
            </a:extLst>
          </p:cNvPr>
          <p:cNvSpPr/>
          <p:nvPr/>
        </p:nvSpPr>
        <p:spPr>
          <a:xfrm>
            <a:off x="6370183" y="4164690"/>
            <a:ext cx="1019175" cy="1019175"/>
          </a:xfrm>
          <a:prstGeom prst="rect">
            <a:avLst/>
          </a:prstGeom>
          <a:solidFill>
            <a:srgbClr val="F2C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B6A36A-2D21-48F9-AF62-3C3FFD9C0C1F}"/>
              </a:ext>
            </a:extLst>
          </p:cNvPr>
          <p:cNvSpPr/>
          <p:nvPr/>
        </p:nvSpPr>
        <p:spPr>
          <a:xfrm>
            <a:off x="7389358" y="3145514"/>
            <a:ext cx="1019175" cy="1019175"/>
          </a:xfrm>
          <a:prstGeom prst="rect">
            <a:avLst/>
          </a:prstGeom>
          <a:solidFill>
            <a:srgbClr val="88A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BBEFE8-A323-4057-B44B-A80EA8B4DE1E}"/>
              </a:ext>
            </a:extLst>
          </p:cNvPr>
          <p:cNvSpPr/>
          <p:nvPr/>
        </p:nvSpPr>
        <p:spPr>
          <a:xfrm>
            <a:off x="7389357" y="4164689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6C1570-03F4-4165-A497-DB71940A8F89}"/>
              </a:ext>
            </a:extLst>
          </p:cNvPr>
          <p:cNvSpPr/>
          <p:nvPr/>
        </p:nvSpPr>
        <p:spPr>
          <a:xfrm>
            <a:off x="6370181" y="5171513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90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8A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F617F0F-272A-4858-A836-27E06CD2C255}"/>
              </a:ext>
            </a:extLst>
          </p:cNvPr>
          <p:cNvSpPr/>
          <p:nvPr/>
        </p:nvSpPr>
        <p:spPr>
          <a:xfrm>
            <a:off x="-1206274" y="1335963"/>
            <a:ext cx="1019175" cy="1019175"/>
          </a:xfrm>
          <a:prstGeom prst="rect">
            <a:avLst/>
          </a:prstGeom>
          <a:solidFill>
            <a:srgbClr val="00C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461D84-2A0B-4EA4-9D0A-B839828ED3DA}"/>
              </a:ext>
            </a:extLst>
          </p:cNvPr>
          <p:cNvSpPr/>
          <p:nvPr/>
        </p:nvSpPr>
        <p:spPr>
          <a:xfrm>
            <a:off x="4047930" y="5912890"/>
            <a:ext cx="4762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3600" b="1" dirty="0">
                <a:solidFill>
                  <a:schemeClr val="bg1"/>
                </a:solidFill>
                <a:latin typeface="Bitter" panose="02000000000000000000" pitchFamily="2" charset="0"/>
              </a:rPr>
              <a:t>Covenant LAB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CB31C8-DF97-402A-84D5-BD39273E22B7}"/>
              </a:ext>
            </a:extLst>
          </p:cNvPr>
          <p:cNvSpPr/>
          <p:nvPr/>
        </p:nvSpPr>
        <p:spPr>
          <a:xfrm>
            <a:off x="1600199" y="2696547"/>
            <a:ext cx="8991601" cy="1464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똑바로봐</a:t>
            </a:r>
            <a:r>
              <a:rPr lang="ko-KR" altLang="en-US" sz="60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구현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5C269E6B-D303-4713-9AD2-3667A55DECBC}"/>
              </a:ext>
            </a:extLst>
          </p:cNvPr>
          <p:cNvSpPr/>
          <p:nvPr/>
        </p:nvSpPr>
        <p:spPr>
          <a:xfrm rot="10800000">
            <a:off x="9906194" y="4161453"/>
            <a:ext cx="361950" cy="3452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D53C64-C076-42DA-ADC3-6C5B940E1AD2}"/>
              </a:ext>
            </a:extLst>
          </p:cNvPr>
          <p:cNvCxnSpPr/>
          <p:nvPr/>
        </p:nvCxnSpPr>
        <p:spPr>
          <a:xfrm>
            <a:off x="1809555" y="2514600"/>
            <a:ext cx="2152650" cy="0"/>
          </a:xfrm>
          <a:prstGeom prst="line">
            <a:avLst/>
          </a:prstGeom>
          <a:ln w="19050">
            <a:solidFill>
              <a:srgbClr val="B4DE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852A5A-4360-48BF-8CE9-0A772295744E}"/>
              </a:ext>
            </a:extLst>
          </p:cNvPr>
          <p:cNvSpPr/>
          <p:nvPr/>
        </p:nvSpPr>
        <p:spPr>
          <a:xfrm>
            <a:off x="1809555" y="1991380"/>
            <a:ext cx="4829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시작이야 알고리즘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B95D58-34E1-423F-BF8E-1C9A695B4538}"/>
              </a:ext>
            </a:extLst>
          </p:cNvPr>
          <p:cNvSpPr/>
          <p:nvPr/>
        </p:nvSpPr>
        <p:spPr>
          <a:xfrm>
            <a:off x="6848476" y="4161453"/>
            <a:ext cx="4648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400" b="1" dirty="0">
                <a:solidFill>
                  <a:schemeClr val="bg1"/>
                </a:solidFill>
                <a:latin typeface="Bitter" panose="02000000000000000000" pitchFamily="2" charset="0"/>
              </a:rPr>
              <a:t>20. 03.  </a:t>
            </a:r>
            <a:r>
              <a:rPr lang="ko-KR" altLang="en-US" sz="2400" b="1" dirty="0">
                <a:solidFill>
                  <a:schemeClr val="bg1"/>
                </a:solidFill>
                <a:latin typeface="Bitter" panose="02000000000000000000" pitchFamily="2" charset="0"/>
              </a:rPr>
              <a:t>고언약</a:t>
            </a:r>
            <a:endParaRPr lang="en-US" altLang="ko-KR" sz="2400" b="1" dirty="0">
              <a:solidFill>
                <a:schemeClr val="bg1"/>
              </a:solidFill>
              <a:latin typeface="Bitter" panose="02000000000000000000" pitchFamily="2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EC49C1-FB81-431F-B35B-9B096542983C}"/>
              </a:ext>
            </a:extLst>
          </p:cNvPr>
          <p:cNvSpPr/>
          <p:nvPr/>
        </p:nvSpPr>
        <p:spPr>
          <a:xfrm>
            <a:off x="-1206274" y="2346034"/>
            <a:ext cx="1019175" cy="1019175"/>
          </a:xfrm>
          <a:prstGeom prst="rect">
            <a:avLst/>
          </a:prstGeom>
          <a:solidFill>
            <a:srgbClr val="88AF0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4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A8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329A154-D934-470E-AAA6-826E3BCB6028}"/>
              </a:ext>
            </a:extLst>
          </p:cNvPr>
          <p:cNvSpPr/>
          <p:nvPr/>
        </p:nvSpPr>
        <p:spPr>
          <a:xfrm>
            <a:off x="-2381931" y="2409825"/>
            <a:ext cx="1019175" cy="1019175"/>
          </a:xfrm>
          <a:prstGeom prst="rect">
            <a:avLst/>
          </a:prstGeom>
          <a:solidFill>
            <a:srgbClr val="94A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5E1F21-7B8A-4F87-B2BA-45FC7C71B6FE}"/>
              </a:ext>
            </a:extLst>
          </p:cNvPr>
          <p:cNvSpPr/>
          <p:nvPr/>
        </p:nvSpPr>
        <p:spPr>
          <a:xfrm>
            <a:off x="769257" y="740877"/>
            <a:ext cx="3904343" cy="519546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CA815-C807-4984-B853-A01CF4095CF6}"/>
              </a:ext>
            </a:extLst>
          </p:cNvPr>
          <p:cNvSpPr txBox="1"/>
          <p:nvPr/>
        </p:nvSpPr>
        <p:spPr>
          <a:xfrm>
            <a:off x="1001485" y="815809"/>
            <a:ext cx="3439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뼈대문제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C18F3-4EB4-47BF-B41B-C4D304629612}"/>
              </a:ext>
            </a:extLst>
          </p:cNvPr>
          <p:cNvSpPr txBox="1"/>
          <p:nvPr/>
        </p:nvSpPr>
        <p:spPr>
          <a:xfrm>
            <a:off x="1001485" y="1790349"/>
            <a:ext cx="3439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94826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6B125B-317B-4CF8-9A75-4F30F995AEFB}"/>
              </a:ext>
            </a:extLst>
          </p:cNvPr>
          <p:cNvSpPr/>
          <p:nvPr/>
        </p:nvSpPr>
        <p:spPr>
          <a:xfrm>
            <a:off x="282352" y="215265"/>
            <a:ext cx="2629014" cy="664411"/>
          </a:xfrm>
          <a:prstGeom prst="roundRect">
            <a:avLst>
              <a:gd name="adj" fmla="val 0"/>
            </a:avLst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숫자를 글자로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2217BB-4D0F-4EC4-A3D3-57A03FC0F72E}"/>
              </a:ext>
            </a:extLst>
          </p:cNvPr>
          <p:cNvSpPr/>
          <p:nvPr/>
        </p:nvSpPr>
        <p:spPr>
          <a:xfrm>
            <a:off x="-1111549" y="2044486"/>
            <a:ext cx="1019175" cy="1019175"/>
          </a:xfrm>
          <a:prstGeom prst="rect">
            <a:avLst/>
          </a:prstGeom>
          <a:solidFill>
            <a:srgbClr val="E46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07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68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64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와이드스크린</PresentationFormat>
  <Paragraphs>27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나눔손글씨 펜</vt:lpstr>
      <vt:lpstr>나눔스퀘어_ac ExtraBold</vt:lpstr>
      <vt:lpstr>맑은 고딕</vt:lpstr>
      <vt:lpstr>Arial</vt:lpstr>
      <vt:lpstr>Bitter</vt:lpstr>
      <vt:lpstr>Markazi Text Bold</vt:lpstr>
      <vt:lpstr>Merriweather</vt:lpstr>
      <vt:lpstr>Office 테마</vt:lpstr>
      <vt:lpstr>ADMIN PAGE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PAGE</dc:title>
  <dc:creator>고 언약</dc:creator>
  <cp:lastModifiedBy>고 언약</cp:lastModifiedBy>
  <cp:revision>12</cp:revision>
  <dcterms:created xsi:type="dcterms:W3CDTF">2020-03-19T04:31:37Z</dcterms:created>
  <dcterms:modified xsi:type="dcterms:W3CDTF">2020-07-05T07:56:38Z</dcterms:modified>
</cp:coreProperties>
</file>