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74" r:id="rId5"/>
    <p:sldId id="256" r:id="rId6"/>
    <p:sldId id="260" r:id="rId7"/>
    <p:sldId id="282" r:id="rId8"/>
    <p:sldId id="261" r:id="rId9"/>
    <p:sldId id="265" r:id="rId10"/>
    <p:sldId id="276" r:id="rId11"/>
    <p:sldId id="281" r:id="rId12"/>
    <p:sldId id="283" r:id="rId13"/>
    <p:sldId id="277" r:id="rId14"/>
    <p:sldId id="278" r:id="rId15"/>
    <p:sldId id="279" r:id="rId16"/>
    <p:sldId id="284" r:id="rId17"/>
    <p:sldId id="285" r:id="rId18"/>
    <p:sldId id="286" r:id="rId19"/>
    <p:sldId id="289" r:id="rId20"/>
    <p:sldId id="287" r:id="rId21"/>
    <p:sldId id="288" r:id="rId22"/>
    <p:sldId id="262" r:id="rId23"/>
    <p:sldId id="290" r:id="rId24"/>
    <p:sldId id="263" r:id="rId25"/>
    <p:sldId id="291" r:id="rId26"/>
    <p:sldId id="292" r:id="rId27"/>
    <p:sldId id="293" r:id="rId28"/>
    <p:sldId id="294" r:id="rId29"/>
    <p:sldId id="275" r:id="rId30"/>
    <p:sldId id="26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CBB51F-FAB4-4815-A75A-353F842ED8A5}">
          <p14:sldIdLst>
            <p14:sldId id="257"/>
            <p14:sldId id="258"/>
          </p14:sldIdLst>
        </p14:section>
        <p14:section name="위상정렬" id="{6D7D7579-8CFE-422E-A535-92CC4DECFB46}">
          <p14:sldIdLst>
            <p14:sldId id="259"/>
            <p14:sldId id="274"/>
            <p14:sldId id="256"/>
            <p14:sldId id="260"/>
            <p14:sldId id="282"/>
            <p14:sldId id="261"/>
            <p14:sldId id="265"/>
            <p14:sldId id="276"/>
            <p14:sldId id="281"/>
            <p14:sldId id="283"/>
            <p14:sldId id="277"/>
            <p14:sldId id="278"/>
            <p14:sldId id="279"/>
            <p14:sldId id="284"/>
            <p14:sldId id="285"/>
          </p14:sldIdLst>
        </p14:section>
        <p14:section name="최소스페닝트리" id="{19C9A431-4347-4462-B96F-3B5B7BE96CE8}">
          <p14:sldIdLst>
            <p14:sldId id="286"/>
            <p14:sldId id="289"/>
            <p14:sldId id="287"/>
            <p14:sldId id="288"/>
            <p14:sldId id="262"/>
            <p14:sldId id="290"/>
            <p14:sldId id="263"/>
            <p14:sldId id="291"/>
            <p14:sldId id="292"/>
            <p14:sldId id="293"/>
            <p14:sldId id="294"/>
            <p14:sldId id="27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B69"/>
    <a:srgbClr val="94A8D4"/>
    <a:srgbClr val="F5D158"/>
    <a:srgbClr val="FF3300"/>
    <a:srgbClr val="88A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81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D03A9-961E-4FF2-8448-358516287B2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5572-64A3-4CC3-8356-7A7692004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1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2E87E-7803-4930-BEF4-1BB3CA7FD8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29F58-2793-4CF3-840A-CC8461EEF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DB282-31A6-4014-B5D2-B71EF25B3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E74C7-D4D8-4009-B062-BFBFA294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E6CEC-7D1F-4094-B7AA-CABFA81D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06700-CF5E-49EA-BBD0-1921810A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0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39B65-631A-4640-9A00-D9183A49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2BDFF-4D7D-44A7-A35D-1316542FF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79140-D45B-4A83-B7A0-12C9BE03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AFBA3-AD04-4A1F-957B-805D4F46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72985-6EE4-4A3D-9CDB-DD5079B1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8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EB7BA-4472-4C06-89D5-49496725B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A48661-D450-4E2F-B205-1BD3799B3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661A6-3E6F-49BE-BBCA-02496852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25194-92A4-4EAE-845F-961A3BD4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27EB7-E1F5-434C-91DB-22B9ED1D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4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2284A-B17E-4108-B078-047E1C09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164F9-B09B-4970-A7EB-EEE06DA9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055E9-F6C1-48D6-8573-F70ECDA8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1482B-E2EE-4CD5-B38A-FB3B2FD3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11BF2-4549-4AE1-97B5-EBBFA148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F854B-66FC-4A60-A295-E9E9D06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E09BE-C83B-4E60-B5F3-B326EE8B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67A94-0A78-48AE-BA73-CAE0E95E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95E80-81BE-41C4-B2B0-2510F27E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28A6F-66B1-4B71-B0F2-1A491A86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A407-3176-4602-988C-030E097E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3E3B3-5816-400C-A33F-78495D29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2F248-FA25-4D16-8B86-C41213B2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E29B2-AEC6-4172-997C-7A46B3AE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8FA37-3183-442B-9CAB-D23ED577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C7F35-2B8E-4CE3-8317-8CEFEA3E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1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3DAB-5B9F-492A-B835-4B987922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36A1B-C6EE-4F8D-95E4-656F61C7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09328-8FD3-4961-8359-2C83DD51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93595D-F9F9-4AA1-A56E-84A2CA2E0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44EC08-B455-47F9-8776-AF06CB5FE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4E1945-D495-4EE3-9484-0BC1F1DF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5FDD6-498D-4DAC-A46F-4D36F67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F0EDEF-AAD4-491C-8922-A6007B4A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8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F33BC-5566-4414-9428-B62C5CF2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5AE3C5-1472-47AC-B60E-A65540E8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44E7E3-E25E-4D52-9D63-46F5FAC6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7260A-13D4-469B-B413-0DF03C3E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6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1C599F-ECE4-4A4B-B78C-4D127C0C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4CABE4-668F-4F47-9E9A-C5BA3C38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B69F1-8D1C-4C32-BD7E-53F74360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632EB-3FAB-4A6E-AE1A-DB00FDC4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0FEA0-0774-4964-B435-B7718401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71DD69-A9F7-49C8-A7DC-330DA4DD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0B235-43EA-402E-9441-3DC9D62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A38B9-11B1-4C59-8CC9-67EC76FB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688CD-55AD-4E12-88E7-0C6FD3BF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2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5B0B-BF55-41CF-A65C-317C0DC6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62E698-687E-4D89-A8CF-BAEF62942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68903-7E3B-4293-B332-F22FA8571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28C78-ACAF-4DCD-9260-3675954D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A2C98-C54B-49FA-B6B6-1BFA0CB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480E2-8CF2-4434-AD06-492BA29C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2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784EA8-258F-4D92-8262-FCD7D727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0FE97-562F-4CF9-B43B-AC2935BC3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F024A-604E-46B7-B22E-752A58CB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BEBA-6EDE-4886-B8F4-AE49CFF2F56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ABD74-B57E-4A3D-B16A-C31F389C2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163CB-DB99-4C0A-BCEC-9EA399A33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E5E0-9844-41E9-8ECD-9009080E8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8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ADMIN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Baloo </a:t>
            </a:r>
            <a:r>
              <a:rPr lang="en-US" altLang="ko-KR" dirty="0" err="1"/>
              <a:t>Chettan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구글 무료폰트    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  <a:endParaRPr lang="en-US" altLang="ko-KR" dirty="0"/>
          </a:p>
          <a:p>
            <a:r>
              <a:rPr lang="en-US" altLang="ko-KR" dirty="0"/>
              <a:t>Merriweather </a:t>
            </a:r>
          </a:p>
          <a:p>
            <a:pPr lvl="1"/>
            <a:r>
              <a:rPr lang="ko-KR" altLang="en-US" dirty="0">
                <a:latin typeface="Merriweather" panose="00000500000000000000" pitchFamily="2" charset="0"/>
              </a:rPr>
              <a:t>구글 무료폰트</a:t>
            </a:r>
            <a:endParaRPr lang="en-US" altLang="ko-KR" dirty="0">
              <a:latin typeface="Merriweather" panose="00000500000000000000" pitchFamily="2" charset="0"/>
            </a:endParaRPr>
          </a:p>
          <a:p>
            <a:pPr lvl="1"/>
            <a:r>
              <a:rPr lang="en-US" altLang="ko-KR" dirty="0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dirty="0" err="1"/>
              <a:t>Markazi</a:t>
            </a:r>
            <a:r>
              <a:rPr lang="en-US" altLang="ko-KR" dirty="0"/>
              <a:t> Text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Markazi Text Bold" pitchFamily="2"/>
              </a:rPr>
              <a:t>Covenant</a:t>
            </a:r>
          </a:p>
          <a:p>
            <a:r>
              <a:rPr lang="en-US" altLang="ko-KR" dirty="0" err="1"/>
              <a:t>Nanum</a:t>
            </a:r>
            <a:r>
              <a:rPr lang="en-US" altLang="ko-KR" dirty="0"/>
              <a:t> Pen Script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/>
              <a:t>Bitter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 dirty="0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190BC-8A9D-4F82-A0D6-BA42C1F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116" y="-659724"/>
            <a:ext cx="7677150" cy="43148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2C7FE3-4B03-4E21-867C-5603B50BFB17}"/>
              </a:ext>
            </a:extLst>
          </p:cNvPr>
          <p:cNvSpPr/>
          <p:nvPr/>
        </p:nvSpPr>
        <p:spPr>
          <a:xfrm>
            <a:off x="7389356" y="5171512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BC307-410A-4D94-9BC3-AC0F6CCE13E1}"/>
              </a:ext>
            </a:extLst>
          </p:cNvPr>
          <p:cNvSpPr/>
          <p:nvPr/>
        </p:nvSpPr>
        <p:spPr>
          <a:xfrm>
            <a:off x="8408529" y="5183864"/>
            <a:ext cx="1019175" cy="1019175"/>
          </a:xfrm>
          <a:prstGeom prst="rect">
            <a:avLst/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CCD8BC-C6FB-4B7D-ABA1-5C52FB463E84}"/>
              </a:ext>
            </a:extLst>
          </p:cNvPr>
          <p:cNvSpPr/>
          <p:nvPr/>
        </p:nvSpPr>
        <p:spPr>
          <a:xfrm>
            <a:off x="282352" y="215265"/>
            <a:ext cx="433536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1766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문제집 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38738D-E731-4251-A57B-2A402CD78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"/>
          <a:stretch/>
        </p:blipFill>
        <p:spPr>
          <a:xfrm>
            <a:off x="746760" y="892175"/>
            <a:ext cx="10698480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CCD8BC-C6FB-4B7D-ABA1-5C52FB463E84}"/>
              </a:ext>
            </a:extLst>
          </p:cNvPr>
          <p:cNvSpPr/>
          <p:nvPr/>
        </p:nvSpPr>
        <p:spPr>
          <a:xfrm>
            <a:off x="282352" y="215265"/>
            <a:ext cx="581364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1766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문제집 테스트 케이스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71C3DC-941E-4AEE-890C-FB17A01B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559"/>
            <a:ext cx="12192000" cy="32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3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2DE929E-E4CE-4425-80ED-D2261F32CA68}"/>
              </a:ext>
            </a:extLst>
          </p:cNvPr>
          <p:cNvSpPr/>
          <p:nvPr/>
        </p:nvSpPr>
        <p:spPr>
          <a:xfrm>
            <a:off x="282352" y="215265"/>
            <a:ext cx="544788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1766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문제집 테스트 해설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511150-8AF3-4976-995A-2DC1AFF6A13E}"/>
              </a:ext>
            </a:extLst>
          </p:cNvPr>
          <p:cNvSpPr/>
          <p:nvPr/>
        </p:nvSpPr>
        <p:spPr>
          <a:xfrm>
            <a:off x="6096000" y="287039"/>
            <a:ext cx="4114800" cy="520861"/>
          </a:xfrm>
          <a:prstGeom prst="roundRect">
            <a:avLst>
              <a:gd name="adj" fmla="val 50000"/>
            </a:avLst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우선순위 큐를 이용한 </a:t>
            </a:r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위상정렬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97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C9E3848-E12C-4217-93AC-EABE21238E0F}"/>
              </a:ext>
            </a:extLst>
          </p:cNvPr>
          <p:cNvSpPr/>
          <p:nvPr/>
        </p:nvSpPr>
        <p:spPr>
          <a:xfrm>
            <a:off x="282352" y="215265"/>
            <a:ext cx="433536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1766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문제집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E06513-3C3E-492F-9383-0E1C0C0C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035" y="0"/>
            <a:ext cx="4831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82A3F0F-3C68-419E-98C0-B2D0E6FA0F80}"/>
              </a:ext>
            </a:extLst>
          </p:cNvPr>
          <p:cNvSpPr/>
          <p:nvPr/>
        </p:nvSpPr>
        <p:spPr>
          <a:xfrm>
            <a:off x="282352" y="215265"/>
            <a:ext cx="397468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2056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작업 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E0E135-7C68-4758-B0B5-857A601A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066612"/>
            <a:ext cx="11655648" cy="42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AE5709-8EC5-41E2-83BE-A539F54E742E}"/>
              </a:ext>
            </a:extLst>
          </p:cNvPr>
          <p:cNvSpPr/>
          <p:nvPr/>
        </p:nvSpPr>
        <p:spPr>
          <a:xfrm>
            <a:off x="282352" y="215265"/>
            <a:ext cx="545804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2056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작업 테스트 케이스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3A671-98E1-4870-93E7-13C66F83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090341"/>
            <a:ext cx="11805920" cy="43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1311EDA-440A-4917-99A1-7024E60593A2}"/>
              </a:ext>
            </a:extLst>
          </p:cNvPr>
          <p:cNvSpPr/>
          <p:nvPr/>
        </p:nvSpPr>
        <p:spPr>
          <a:xfrm>
            <a:off x="282352" y="215265"/>
            <a:ext cx="515324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2056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작업 테스트 해설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F92A6E3-FFF3-4C99-9818-62B627FF4D7E}"/>
              </a:ext>
            </a:extLst>
          </p:cNvPr>
          <p:cNvSpPr/>
          <p:nvPr/>
        </p:nvSpPr>
        <p:spPr>
          <a:xfrm>
            <a:off x="6096000" y="287039"/>
            <a:ext cx="4917440" cy="520861"/>
          </a:xfrm>
          <a:prstGeom prst="roundRect">
            <a:avLst>
              <a:gd name="adj" fmla="val 50000"/>
            </a:avLst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여러 위상 순서 중 가장 짧은 위상 순서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8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994A380-DA5E-4F7D-842A-A8B8B74DEBCC}"/>
              </a:ext>
            </a:extLst>
          </p:cNvPr>
          <p:cNvSpPr/>
          <p:nvPr/>
        </p:nvSpPr>
        <p:spPr>
          <a:xfrm>
            <a:off x="282352" y="215265"/>
            <a:ext cx="515324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2056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작업 테스트 코드</a:t>
            </a:r>
          </a:p>
        </p:txBody>
      </p:sp>
    </p:spTree>
    <p:extLst>
      <p:ext uri="{BB962C8B-B14F-4D97-AF65-F5344CB8AC3E}">
        <p14:creationId xmlns:p14="http://schemas.microsoft.com/office/powerpoint/2010/main" val="366062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DE089C-C950-44DC-9BD5-67A988EDD876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D518B-0113-47F2-87F8-F440751583DD}"/>
              </a:ext>
            </a:extLst>
          </p:cNvPr>
          <p:cNvSpPr/>
          <p:nvPr/>
        </p:nvSpPr>
        <p:spPr>
          <a:xfrm>
            <a:off x="687063" y="121269"/>
            <a:ext cx="10817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최소 </a:t>
            </a:r>
            <a:r>
              <a:rPr lang="ko-KR" altLang="en-US" sz="32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스페닝</a:t>
            </a:r>
            <a:r>
              <a:rPr lang="ko-KR" altLang="en-US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트리</a:t>
            </a:r>
            <a:r>
              <a:rPr lang="en-US" altLang="ko-KR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(MST)</a:t>
            </a:r>
            <a:r>
              <a:rPr lang="ko-KR" altLang="en-US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이론정리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6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A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329A154-D934-470E-AAA6-826E3BCB6028}"/>
              </a:ext>
            </a:extLst>
          </p:cNvPr>
          <p:cNvSpPr/>
          <p:nvPr/>
        </p:nvSpPr>
        <p:spPr>
          <a:xfrm>
            <a:off x="-2381931" y="240982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5E1F21-7B8A-4F87-B2BA-45FC7C71B6FE}"/>
              </a:ext>
            </a:extLst>
          </p:cNvPr>
          <p:cNvSpPr/>
          <p:nvPr/>
        </p:nvSpPr>
        <p:spPr>
          <a:xfrm>
            <a:off x="769257" y="740877"/>
            <a:ext cx="3904343" cy="519546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CA815-C807-4984-B853-A01CF4095CF6}"/>
              </a:ext>
            </a:extLst>
          </p:cNvPr>
          <p:cNvSpPr txBox="1"/>
          <p:nvPr/>
        </p:nvSpPr>
        <p:spPr>
          <a:xfrm>
            <a:off x="1001485" y="815809"/>
            <a:ext cx="3439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뼈대문제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C18F3-4EB4-47BF-B41B-C4D304629612}"/>
              </a:ext>
            </a:extLst>
          </p:cNvPr>
          <p:cNvSpPr txBox="1"/>
          <p:nvPr/>
        </p:nvSpPr>
        <p:spPr>
          <a:xfrm>
            <a:off x="1001485" y="1790349"/>
            <a:ext cx="343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MST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80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A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461D84-2A0B-4EA4-9D0A-B839828ED3DA}"/>
              </a:ext>
            </a:extLst>
          </p:cNvPr>
          <p:cNvSpPr/>
          <p:nvPr/>
        </p:nvSpPr>
        <p:spPr>
          <a:xfrm>
            <a:off x="4047930" y="5912890"/>
            <a:ext cx="4762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3600" b="1" dirty="0">
                <a:solidFill>
                  <a:schemeClr val="bg1"/>
                </a:solidFill>
                <a:latin typeface="Bitter" panose="02000000000000000000" pitchFamily="2" charset="0"/>
              </a:rPr>
              <a:t>Covenant LAB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CB31C8-DF97-402A-84D5-BD39273E22B7}"/>
              </a:ext>
            </a:extLst>
          </p:cNvPr>
          <p:cNvSpPr/>
          <p:nvPr/>
        </p:nvSpPr>
        <p:spPr>
          <a:xfrm>
            <a:off x="1600199" y="2696547"/>
            <a:ext cx="8991601" cy="1464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좀 더 </a:t>
            </a:r>
            <a:r>
              <a:rPr lang="ko-KR" altLang="en-US" sz="60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생각해야 하는 그래프</a:t>
            </a:r>
            <a:endParaRPr lang="ko-KR" altLang="en-US" sz="6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5C269E6B-D303-4713-9AD2-3667A55DECBC}"/>
              </a:ext>
            </a:extLst>
          </p:cNvPr>
          <p:cNvSpPr/>
          <p:nvPr/>
        </p:nvSpPr>
        <p:spPr>
          <a:xfrm rot="10800000">
            <a:off x="9906194" y="4161453"/>
            <a:ext cx="361950" cy="345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D53C64-C076-42DA-ADC3-6C5B940E1AD2}"/>
              </a:ext>
            </a:extLst>
          </p:cNvPr>
          <p:cNvCxnSpPr/>
          <p:nvPr/>
        </p:nvCxnSpPr>
        <p:spPr>
          <a:xfrm>
            <a:off x="1809555" y="2514600"/>
            <a:ext cx="2152650" cy="0"/>
          </a:xfrm>
          <a:prstGeom prst="line">
            <a:avLst/>
          </a:prstGeom>
          <a:ln w="19050">
            <a:solidFill>
              <a:srgbClr val="B4D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852A5A-4360-48BF-8CE9-0A772295744E}"/>
              </a:ext>
            </a:extLst>
          </p:cNvPr>
          <p:cNvSpPr/>
          <p:nvPr/>
        </p:nvSpPr>
        <p:spPr>
          <a:xfrm>
            <a:off x="1809555" y="1991380"/>
            <a:ext cx="4829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두려워마</a:t>
            </a:r>
            <a:r>
              <a:rPr lang="ko-KR" altLang="en-US" sz="28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알고리즘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B95D58-34E1-423F-BF8E-1C9A695B4538}"/>
              </a:ext>
            </a:extLst>
          </p:cNvPr>
          <p:cNvSpPr/>
          <p:nvPr/>
        </p:nvSpPr>
        <p:spPr>
          <a:xfrm>
            <a:off x="6848476" y="4161453"/>
            <a:ext cx="4648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>
                <a:solidFill>
                  <a:schemeClr val="bg1"/>
                </a:solidFill>
                <a:latin typeface="Bitter" panose="02000000000000000000" pitchFamily="2" charset="0"/>
              </a:rPr>
              <a:t>20. 03. 20 </a:t>
            </a:r>
            <a:r>
              <a:rPr lang="ko-KR" altLang="en-US" sz="2400" b="1" dirty="0">
                <a:solidFill>
                  <a:schemeClr val="bg1"/>
                </a:solidFill>
                <a:latin typeface="Bitter" panose="02000000000000000000" pitchFamily="2" charset="0"/>
              </a:rPr>
              <a:t>고언약</a:t>
            </a:r>
            <a:endParaRPr lang="en-US" altLang="ko-KR" sz="2400" b="1" dirty="0">
              <a:solidFill>
                <a:schemeClr val="bg1"/>
              </a:solidFill>
              <a:latin typeface="Bitter" panose="020000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EC49C1-FB81-431F-B35B-9B096542983C}"/>
              </a:ext>
            </a:extLst>
          </p:cNvPr>
          <p:cNvSpPr/>
          <p:nvPr/>
        </p:nvSpPr>
        <p:spPr>
          <a:xfrm>
            <a:off x="-1206274" y="2346034"/>
            <a:ext cx="1019175" cy="1019175"/>
          </a:xfrm>
          <a:prstGeom prst="rect">
            <a:avLst/>
          </a:prstGeom>
          <a:solidFill>
            <a:srgbClr val="88A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43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4A4A21E-FCEC-41B9-9540-FBC90C33B2B6}"/>
              </a:ext>
            </a:extLst>
          </p:cNvPr>
          <p:cNvSpPr/>
          <p:nvPr/>
        </p:nvSpPr>
        <p:spPr>
          <a:xfrm>
            <a:off x="282352" y="215265"/>
            <a:ext cx="5481840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1922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네트워크 연결 문제</a:t>
            </a:r>
          </a:p>
        </p:txBody>
      </p:sp>
    </p:spTree>
    <p:extLst>
      <p:ext uri="{BB962C8B-B14F-4D97-AF65-F5344CB8AC3E}">
        <p14:creationId xmlns:p14="http://schemas.microsoft.com/office/powerpoint/2010/main" val="211588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1D031A-D3EE-4D2A-9E10-5C75EED49723}"/>
              </a:ext>
            </a:extLst>
          </p:cNvPr>
          <p:cNvSpPr/>
          <p:nvPr/>
        </p:nvSpPr>
        <p:spPr>
          <a:xfrm>
            <a:off x="282351" y="215265"/>
            <a:ext cx="6917101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1922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네트워크 연결 테스트 케이스</a:t>
            </a:r>
          </a:p>
        </p:txBody>
      </p:sp>
    </p:spTree>
    <p:extLst>
      <p:ext uri="{BB962C8B-B14F-4D97-AF65-F5344CB8AC3E}">
        <p14:creationId xmlns:p14="http://schemas.microsoft.com/office/powerpoint/2010/main" val="70163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DAEDBF-D2A8-4E1F-9641-405CBB846EBF}"/>
              </a:ext>
            </a:extLst>
          </p:cNvPr>
          <p:cNvSpPr/>
          <p:nvPr/>
        </p:nvSpPr>
        <p:spPr>
          <a:xfrm>
            <a:off x="282351" y="215265"/>
            <a:ext cx="5377669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1922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네트워크 연결 해설</a:t>
            </a:r>
          </a:p>
        </p:txBody>
      </p:sp>
    </p:spTree>
    <p:extLst>
      <p:ext uri="{BB962C8B-B14F-4D97-AF65-F5344CB8AC3E}">
        <p14:creationId xmlns:p14="http://schemas.microsoft.com/office/powerpoint/2010/main" val="1040565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33B4D7-D322-49EF-BABD-3C1217604D04}"/>
              </a:ext>
            </a:extLst>
          </p:cNvPr>
          <p:cNvSpPr/>
          <p:nvPr/>
        </p:nvSpPr>
        <p:spPr>
          <a:xfrm>
            <a:off x="282352" y="215265"/>
            <a:ext cx="545869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1922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네트워크 연결 코드</a:t>
            </a:r>
          </a:p>
        </p:txBody>
      </p:sp>
    </p:spTree>
    <p:extLst>
      <p:ext uri="{BB962C8B-B14F-4D97-AF65-F5344CB8AC3E}">
        <p14:creationId xmlns:p14="http://schemas.microsoft.com/office/powerpoint/2010/main" val="307601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651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8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90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953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732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28149-DF7E-4DA4-B77D-CF2B10BAA7D2}"/>
              </a:ext>
            </a:extLst>
          </p:cNvPr>
          <p:cNvSpPr/>
          <p:nvPr/>
        </p:nvSpPr>
        <p:spPr>
          <a:xfrm>
            <a:off x="-1206274" y="2355138"/>
            <a:ext cx="1019175" cy="1019175"/>
          </a:xfrm>
          <a:prstGeom prst="rect">
            <a:avLst/>
          </a:prstGeom>
          <a:solidFill>
            <a:srgbClr val="605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A32A77-C05D-4FBB-A370-B7F48D897FC7}"/>
              </a:ext>
            </a:extLst>
          </p:cNvPr>
          <p:cNvSpPr/>
          <p:nvPr/>
        </p:nvSpPr>
        <p:spPr>
          <a:xfrm>
            <a:off x="769257" y="740877"/>
            <a:ext cx="3904343" cy="519546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67427-0224-4C95-A5DD-AC1D1E7554CC}"/>
              </a:ext>
            </a:extLst>
          </p:cNvPr>
          <p:cNvSpPr txBox="1"/>
          <p:nvPr/>
        </p:nvSpPr>
        <p:spPr>
          <a:xfrm>
            <a:off x="1001485" y="815809"/>
            <a:ext cx="3439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문제풀이 </a:t>
            </a:r>
            <a:r>
              <a:rPr lang="ko-KR" altLang="en-US" sz="66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강훈련</a:t>
            </a:r>
            <a:endParaRPr lang="ko-KR" altLang="en-US" sz="6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609D-155E-4D07-A4F0-8FF8F777965B}"/>
              </a:ext>
            </a:extLst>
          </p:cNvPr>
          <p:cNvSpPr txBox="1"/>
          <p:nvPr/>
        </p:nvSpPr>
        <p:spPr>
          <a:xfrm>
            <a:off x="1001485" y="2864725"/>
            <a:ext cx="343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MST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03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2BB497-AAA9-482F-869C-638ACE9B4ADA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F30D91-D2F0-40E9-8084-BBBD9FAE3683}"/>
              </a:ext>
            </a:extLst>
          </p:cNvPr>
          <p:cNvSpPr/>
          <p:nvPr/>
        </p:nvSpPr>
        <p:spPr>
          <a:xfrm>
            <a:off x="687063" y="121269"/>
            <a:ext cx="10817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위상정렬</a:t>
            </a:r>
            <a:r>
              <a:rPr lang="ko-KR" altLang="en-US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이론정리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60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66338D-E9A2-4C48-8EFB-019F3704ACFC}"/>
              </a:ext>
            </a:extLst>
          </p:cNvPr>
          <p:cNvSpPr/>
          <p:nvPr/>
        </p:nvSpPr>
        <p:spPr>
          <a:xfrm>
            <a:off x="3888500" y="3105834"/>
            <a:ext cx="4762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3600" b="1" dirty="0">
                <a:latin typeface="Bitter" panose="02000000000000000000" pitchFamily="2" charset="0"/>
              </a:rPr>
              <a:t>Covenant LAB</a:t>
            </a:r>
          </a:p>
        </p:txBody>
      </p:sp>
    </p:spTree>
    <p:extLst>
      <p:ext uri="{BB962C8B-B14F-4D97-AF65-F5344CB8AC3E}">
        <p14:creationId xmlns:p14="http://schemas.microsoft.com/office/powerpoint/2010/main" val="36449180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A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329A154-D934-470E-AAA6-826E3BCB6028}"/>
              </a:ext>
            </a:extLst>
          </p:cNvPr>
          <p:cNvSpPr/>
          <p:nvPr/>
        </p:nvSpPr>
        <p:spPr>
          <a:xfrm>
            <a:off x="-2381931" y="240982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5E1F21-7B8A-4F87-B2BA-45FC7C71B6FE}"/>
              </a:ext>
            </a:extLst>
          </p:cNvPr>
          <p:cNvSpPr/>
          <p:nvPr/>
        </p:nvSpPr>
        <p:spPr>
          <a:xfrm>
            <a:off x="769257" y="740877"/>
            <a:ext cx="3904343" cy="519546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CA815-C807-4984-B853-A01CF4095CF6}"/>
              </a:ext>
            </a:extLst>
          </p:cNvPr>
          <p:cNvSpPr txBox="1"/>
          <p:nvPr/>
        </p:nvSpPr>
        <p:spPr>
          <a:xfrm>
            <a:off x="1001485" y="815809"/>
            <a:ext cx="3439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뼈대문제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C18F3-4EB4-47BF-B41B-C4D304629612}"/>
              </a:ext>
            </a:extLst>
          </p:cNvPr>
          <p:cNvSpPr txBox="1"/>
          <p:nvPr/>
        </p:nvSpPr>
        <p:spPr>
          <a:xfrm>
            <a:off x="1001485" y="1790349"/>
            <a:ext cx="343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위상정렬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26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5263CF-1CEF-4CC6-962F-F7B95EB1BEFA}"/>
              </a:ext>
            </a:extLst>
          </p:cNvPr>
          <p:cNvSpPr/>
          <p:nvPr/>
        </p:nvSpPr>
        <p:spPr>
          <a:xfrm>
            <a:off x="282352" y="215265"/>
            <a:ext cx="481216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2252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줄 세우기 문제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B896F1-3A08-456B-84DB-93D30F8F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201"/>
            <a:ext cx="12192000" cy="49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C312021-CCE6-4E95-9086-A21EB17BB092}"/>
              </a:ext>
            </a:extLst>
          </p:cNvPr>
          <p:cNvSpPr/>
          <p:nvPr/>
        </p:nvSpPr>
        <p:spPr>
          <a:xfrm>
            <a:off x="282352" y="215265"/>
            <a:ext cx="623902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2252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줄 세우기 테스트 케이스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3D70F-D823-4734-BCD7-B76E86C7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136851"/>
            <a:ext cx="11816862" cy="38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7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E0D8D6-1334-4D10-9A29-DF0B9D569CFB}"/>
              </a:ext>
            </a:extLst>
          </p:cNvPr>
          <p:cNvSpPr/>
          <p:nvPr/>
        </p:nvSpPr>
        <p:spPr>
          <a:xfrm>
            <a:off x="5428316" y="358815"/>
            <a:ext cx="3228004" cy="520861"/>
          </a:xfrm>
          <a:prstGeom prst="roundRect">
            <a:avLst>
              <a:gd name="adj" fmla="val 50000"/>
            </a:avLst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큐를 이용한 </a:t>
            </a:r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위상정렬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BE0432-97E5-4911-BBAD-E0064E894D12}"/>
              </a:ext>
            </a:extLst>
          </p:cNvPr>
          <p:cNvSpPr/>
          <p:nvPr/>
        </p:nvSpPr>
        <p:spPr>
          <a:xfrm>
            <a:off x="282352" y="215265"/>
            <a:ext cx="468588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2252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줄 세우기 해설</a:t>
            </a:r>
          </a:p>
        </p:txBody>
      </p:sp>
    </p:spTree>
    <p:extLst>
      <p:ext uri="{BB962C8B-B14F-4D97-AF65-F5344CB8AC3E}">
        <p14:creationId xmlns:p14="http://schemas.microsoft.com/office/powerpoint/2010/main" val="269328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75BEC6D-8950-44B2-BFCE-FFB207D97767}"/>
              </a:ext>
            </a:extLst>
          </p:cNvPr>
          <p:cNvSpPr/>
          <p:nvPr/>
        </p:nvSpPr>
        <p:spPr>
          <a:xfrm>
            <a:off x="282352" y="215265"/>
            <a:ext cx="4746171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2252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줄 세우기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7A4A04D-E05C-4B57-94B3-B4B6361C3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1" t="7179" r="9150" b="6373"/>
          <a:stretch/>
        </p:blipFill>
        <p:spPr>
          <a:xfrm>
            <a:off x="7356529" y="0"/>
            <a:ext cx="4835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7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75BEC6D-8950-44B2-BFCE-FFB207D97767}"/>
              </a:ext>
            </a:extLst>
          </p:cNvPr>
          <p:cNvSpPr/>
          <p:nvPr/>
        </p:nvSpPr>
        <p:spPr>
          <a:xfrm>
            <a:off x="282352" y="215265"/>
            <a:ext cx="4746171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2252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줄 세우기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7A4A04D-E05C-4B57-94B3-B4B6361C3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1" t="7179" r="9150" b="6373"/>
          <a:stretch/>
        </p:blipFill>
        <p:spPr>
          <a:xfrm>
            <a:off x="7356529" y="0"/>
            <a:ext cx="4835472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54117B-28DF-4068-BD9B-3BCF0DDC7B02}"/>
              </a:ext>
            </a:extLst>
          </p:cNvPr>
          <p:cNvSpPr/>
          <p:nvPr/>
        </p:nvSpPr>
        <p:spPr>
          <a:xfrm>
            <a:off x="8058778" y="4652387"/>
            <a:ext cx="3356149" cy="1758461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4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181</Words>
  <Application>Microsoft Office PowerPoint</Application>
  <PresentationFormat>와이드스크린</PresentationFormat>
  <Paragraphs>52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나눔손글씨 펜</vt:lpstr>
      <vt:lpstr>나눔스퀘어_ac ExtraBold</vt:lpstr>
      <vt:lpstr>맑은 고딕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고 언약</dc:creator>
  <cp:lastModifiedBy>고 언약</cp:lastModifiedBy>
  <cp:revision>50</cp:revision>
  <dcterms:created xsi:type="dcterms:W3CDTF">2020-03-20T06:21:37Z</dcterms:created>
  <dcterms:modified xsi:type="dcterms:W3CDTF">2020-03-23T07:23:35Z</dcterms:modified>
</cp:coreProperties>
</file>