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A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D4B36-5F06-430F-852E-A2E1CEC1E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368F54-5B80-4C20-83D7-2AE9C7D2E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891DA-CC57-434A-8B47-B393D2DA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DA9-4336-483E-9292-7420F956D096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04AA2-28ED-4769-874C-0A2432C1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60BF1-6467-4DFF-825A-EC63E315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A631-0C06-4133-AAAD-08D6ED93F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29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E7983-B960-4F97-A6A1-C7BE7BF8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3CCF01-061F-4E65-A582-3CEA66D20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48A88-6B32-4A0C-B071-F10020F39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DA9-4336-483E-9292-7420F956D096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F5912-5F10-4403-A97C-85B8CD2A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FECB0-DFA3-438A-AF4A-33DA3528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A631-0C06-4133-AAAD-08D6ED93F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58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B753FB-1F62-4639-A9E2-9601BB19B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A836B0-F2FC-4D0F-9B99-90E58D893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B0A75-F9B2-473B-B337-6706FBDD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DA9-4336-483E-9292-7420F956D096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F0BB0-C3DC-4D7D-9CE8-0251160D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7D4C8-21B7-4623-81C7-B0811240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A631-0C06-4133-AAAD-08D6ED93F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34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34EB8-117F-4BE2-AE20-24F3DA31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8B31B-4298-4424-8DDC-68FBFCB42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A0564-C32D-4FDA-AEAC-D9971881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DA9-4336-483E-9292-7420F956D096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C868E-9A10-496A-A122-2AFD5AAC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241F0-C070-43A0-B7DE-0DF4F156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A631-0C06-4133-AAAD-08D6ED93F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99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17553-ED86-4727-9A16-83F3B58D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EA1724-8140-46F6-8859-172E85702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E3572-53C3-4CFB-B1F7-FC986198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DA9-4336-483E-9292-7420F956D096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13773-F047-475C-9A4F-413FC3C2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DCB45-D7E1-4835-B87E-99011E6F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A631-0C06-4133-AAAD-08D6ED93F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78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D2C7C-A831-48AB-A47C-8A189541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EFA1B-E956-4F00-9D70-D4EE60EDB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AFDE03-AFCF-4682-AB6D-F62357BA8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CDD862-3A1A-4E34-9790-04977F10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DA9-4336-483E-9292-7420F956D096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3743C0-3823-4EBC-8BE2-31743F73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45BF08-AD8E-4D4C-8CEA-8788FC6A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A631-0C06-4133-AAAD-08D6ED93F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09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F72A0-5440-4078-AA35-16832C1B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181537-4150-4EC7-8F0F-9EF705056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B4A90E-10AF-4804-BDF6-D8066C3F1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92BA7C-B75D-4AB3-8B8F-24CCAD75F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6CE1A4-3FE8-4F8F-B819-40A2763E5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764C9A-F348-4BB5-84CE-86114678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DA9-4336-483E-9292-7420F956D096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159B30-6973-44EF-BA2A-81F2D030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A4D58C-BB3F-4E9B-B1C2-25541870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A631-0C06-4133-AAAD-08D6ED93F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12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D80A9-794A-4D73-8F46-DDD6E230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856DD6-4976-432F-96CE-5C82611C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DA9-4336-483E-9292-7420F956D096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CD5ADE-27DC-4766-915A-E9193E52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CA3172-094C-43E1-BDEE-CD4A4EBD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A631-0C06-4133-AAAD-08D6ED93F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85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1177CD-6A56-4545-846C-1E7D80E1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DA9-4336-483E-9292-7420F956D096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16460B-D443-48C6-9630-E73C2765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A97A8B-9DA1-4A9A-822C-8D574618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A631-0C06-4133-AAAD-08D6ED93F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39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4726D-0885-42B9-8DC2-84DC82ED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017DB-941E-41D4-9DC1-AA074E608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7F8E81-215A-4179-870B-6C05739CE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F463CB-6404-42D4-AF66-4D043869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DA9-4336-483E-9292-7420F956D096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48A3EA-C97E-411C-8737-782B4BD2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1CD14F-2CDE-483A-9540-AD4A4B12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A631-0C06-4133-AAAD-08D6ED93F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4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3AF81-9012-4DD3-96E5-154D9A75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1D8BF1-D213-4159-B70B-37262062D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031162-6BDD-4568-817D-E53AB5A64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781296-7287-403A-8487-0B9DEA41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DA9-4336-483E-9292-7420F956D096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EF9CF3-AFA1-4B0F-854C-1776448B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73911F-3F73-4A6E-9D52-3F8CD787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A631-0C06-4133-AAAD-08D6ED93F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72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0639DD-8EAC-4D9B-AB9E-18A820D6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26D1C3-09C8-461E-AFCB-81475051E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38618-5BFA-43CB-A85F-5EB4249BB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7CDA9-4336-483E-9292-7420F956D096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F226C-E0DD-484D-845D-A893E23FA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B7D70-EBDC-42A9-B70D-307D932DA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DA631-0C06-4133-AAAD-08D6ED93F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36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A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AC6A65-574F-47AD-8ACE-6E7B5AB9FFD3}"/>
              </a:ext>
            </a:extLst>
          </p:cNvPr>
          <p:cNvSpPr txBox="1"/>
          <p:nvPr/>
        </p:nvSpPr>
        <p:spPr>
          <a:xfrm>
            <a:off x="1933575" y="2921168"/>
            <a:ext cx="8324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solidFill>
                  <a:schemeClr val="bg1"/>
                </a:solidFill>
                <a:latin typeface="Merriweather" panose="00000500000000000000" pitchFamily="2" charset="0"/>
              </a:rPr>
              <a:t>Covenant LAB</a:t>
            </a:r>
          </a:p>
        </p:txBody>
      </p:sp>
    </p:spTree>
    <p:extLst>
      <p:ext uri="{BB962C8B-B14F-4D97-AF65-F5344CB8AC3E}">
        <p14:creationId xmlns:p14="http://schemas.microsoft.com/office/powerpoint/2010/main" val="1578496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Merriweather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1</cp:revision>
  <dcterms:created xsi:type="dcterms:W3CDTF">2020-07-05T07:47:59Z</dcterms:created>
  <dcterms:modified xsi:type="dcterms:W3CDTF">2020-07-05T07:56:36Z</dcterms:modified>
</cp:coreProperties>
</file>