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EF17B-8757-41A6-BEF8-5AC78EE5A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42809D-334C-4EF7-BB17-472D67307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DC0F5-1217-482A-BB38-E927805A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A071-062D-4679-876D-2E88741ECAB4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CA377-7BB5-4632-BC34-7FD104ED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87AB1-6883-4D34-B4EE-061AF3C8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7DF-0EFA-49BB-9D71-C63907E39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60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42DAD-31BC-4DB9-82D9-25366C09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82001B-11BF-47EC-833A-88296A690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7B0E7-567B-471D-A949-AC342DAC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A071-062D-4679-876D-2E88741ECAB4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DD4CE-E499-4898-96D2-C4A31AA3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83286-B0B2-4357-8C07-2FD3DEB4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7DF-0EFA-49BB-9D71-C63907E39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6689CB-351A-4E8D-B554-102A6B230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299D30-2E87-40BD-A1D6-03D7A4E39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E37FB-ADFD-475E-9C69-28FD7794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A071-062D-4679-876D-2E88741ECAB4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A6C1E-586A-4CCF-9934-768F71E1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573B2-358E-4181-B490-C5257260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7DF-0EFA-49BB-9D71-C63907E39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5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99935-D529-42EC-9608-F6790326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2586F-5F98-4DE0-8650-663FB3E6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86E14-096A-47BF-AC99-04611090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A071-062D-4679-876D-2E88741ECAB4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53D87-6D64-488A-BD0A-3B979A35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3E166-56ED-479B-96E2-105F7CB6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7DF-0EFA-49BB-9D71-C63907E39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3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26CBD-4F83-4F42-9D6F-581ABE8E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F1E7D-7653-453F-833E-5CA327B74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E928F-B884-4660-B092-EF87E20D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A071-062D-4679-876D-2E88741ECAB4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9AE45-5A88-429B-B486-B229FE02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A9874-5636-467A-8E9C-358F25D9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7DF-0EFA-49BB-9D71-C63907E39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5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9ED12-2241-423E-B388-283206BB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D3721-CDC7-45F1-937F-94A0580D6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25F4D-C1F9-4EDF-A226-90BB131B7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8A86A-4FEB-4D1B-8FD2-BB61F6A9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A071-062D-4679-876D-2E88741ECAB4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E7299-DF30-4381-AEDB-31AD5818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24AF69-4490-41AA-9C85-EA4F9A8E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7DF-0EFA-49BB-9D71-C63907E39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3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35894-CEBB-48E5-8D11-82D80FA4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5D917-6513-4B6B-9287-14396804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D90743-12A1-488C-BA4C-9152EFB61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E8DFF0-2609-4BBD-B5FB-F1D9630E3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70DB3-6E48-4F5B-900F-224BA01C0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9AB313-D75C-4BEB-9B36-CCF1BC48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A071-062D-4679-876D-2E88741ECAB4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C4D104-7A17-4F1A-8631-7535834D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250D34-1A79-4658-9457-F3F3EAF9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7DF-0EFA-49BB-9D71-C63907E39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9F9B4-70E9-40CC-8EAF-9D32065F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8C3BDC-8527-4B83-B87F-C15EF829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A071-062D-4679-876D-2E88741ECAB4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922FF-EE3B-43F9-8091-9EB65E6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F8BEC9-ADE8-4AA6-8883-8C418B5D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7DF-0EFA-49BB-9D71-C63907E39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4A3389-4B18-485F-AFEC-8F307BA7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A071-062D-4679-876D-2E88741ECAB4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70A4F8-D78B-423C-8A90-508B74E1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6F7C1-6FA7-42DA-92DF-222F341D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7DF-0EFA-49BB-9D71-C63907E39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3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909A3-1D76-457C-B72F-5B04824B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290B2-C5F7-4AF7-975E-FE4A923AE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94A1D1-C788-4FFE-A5E4-D6A80C065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3C02D-D40F-4B6B-AC59-EC9936CA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A071-062D-4679-876D-2E88741ECAB4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BBC245-5E93-45FA-997F-78BDE13E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C542E-F4F8-439A-BFF2-E5A34B8D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7DF-0EFA-49BB-9D71-C63907E39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53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EE544-D27E-4AA9-AB3C-99EAB670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FE660D-0D1C-4409-838F-917CB08FA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F08CF9-89EC-426B-AECF-F8C916784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E9BB9-AC63-42BC-BF86-5165742D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A071-062D-4679-876D-2E88741ECAB4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5FCAB-300B-412F-AFC4-FB8CA518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095ED-480A-40A4-AAC2-24364061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7DF-0EFA-49BB-9D71-C63907E39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8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EC9A69-E57B-4CF8-9229-4AE4EF71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650AC-D31B-41F1-9F6A-036290AD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972CF-6E09-42A5-9541-515F89582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AA071-062D-4679-876D-2E88741ECAB4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0D000-F433-4944-ACCD-6CFD5E419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1B212-D4B9-464F-A21D-6B4EDD0C3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D7DF-0EFA-49BB-9D71-C63907E39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6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539A57-1CA2-4C68-BFB7-F11F22CD5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2233612"/>
            <a:ext cx="6276975" cy="2390775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94F007A-5E58-47E1-8481-7EE5D0575581}"/>
              </a:ext>
            </a:extLst>
          </p:cNvPr>
          <p:cNvCxnSpPr/>
          <p:nvPr/>
        </p:nvCxnSpPr>
        <p:spPr>
          <a:xfrm>
            <a:off x="2758729" y="2991679"/>
            <a:ext cx="397565" cy="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600CE5A-4981-40C9-B699-49524F69827D}"/>
              </a:ext>
            </a:extLst>
          </p:cNvPr>
          <p:cNvCxnSpPr/>
          <p:nvPr/>
        </p:nvCxnSpPr>
        <p:spPr>
          <a:xfrm>
            <a:off x="2758729" y="3429000"/>
            <a:ext cx="397565" cy="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C155F7C-1C95-4996-AA78-DF9482587FC7}"/>
              </a:ext>
            </a:extLst>
          </p:cNvPr>
          <p:cNvCxnSpPr/>
          <p:nvPr/>
        </p:nvCxnSpPr>
        <p:spPr>
          <a:xfrm>
            <a:off x="2758729" y="3866321"/>
            <a:ext cx="397565" cy="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40AC7D4-6FD5-48C1-9E0A-2F01BE52D785}"/>
              </a:ext>
            </a:extLst>
          </p:cNvPr>
          <p:cNvCxnSpPr/>
          <p:nvPr/>
        </p:nvCxnSpPr>
        <p:spPr>
          <a:xfrm>
            <a:off x="2758729" y="4303643"/>
            <a:ext cx="397565" cy="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AB9BB1-912F-4E65-8341-4928D38C84C2}"/>
              </a:ext>
            </a:extLst>
          </p:cNvPr>
          <p:cNvCxnSpPr>
            <a:cxnSpLocks/>
          </p:cNvCxnSpPr>
          <p:nvPr/>
        </p:nvCxnSpPr>
        <p:spPr>
          <a:xfrm>
            <a:off x="2758729" y="2991679"/>
            <a:ext cx="0" cy="1311964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DC2E7D-0088-4B91-8F14-589952FEAD4F}"/>
              </a:ext>
            </a:extLst>
          </p:cNvPr>
          <p:cNvSpPr txBox="1"/>
          <p:nvPr/>
        </p:nvSpPr>
        <p:spPr>
          <a:xfrm>
            <a:off x="1738993" y="3386051"/>
            <a:ext cx="94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윤고래체" panose="02020603020101020101" pitchFamily="18" charset="-127"/>
                <a:ea typeface="윤고래체" panose="02020603020101020101" pitchFamily="18" charset="-127"/>
              </a:rPr>
              <a:t>행</a:t>
            </a:r>
            <a:r>
              <a:rPr lang="en-US" altLang="ko-KR" sz="2800" dirty="0">
                <a:latin typeface="윤고래체" panose="02020603020101020101" pitchFamily="18" charset="-127"/>
                <a:ea typeface="윤고래체" panose="02020603020101020101" pitchFamily="18" charset="-127"/>
              </a:rPr>
              <a:t>(</a:t>
            </a:r>
            <a:r>
              <a:rPr lang="ko-KR" altLang="en-US" sz="2800" dirty="0" err="1">
                <a:latin typeface="윤고래체" panose="02020603020101020101" pitchFamily="18" charset="-127"/>
                <a:ea typeface="윤고래체" panose="02020603020101020101" pitchFamily="18" charset="-127"/>
              </a:rPr>
              <a:t>튜플</a:t>
            </a:r>
            <a:r>
              <a:rPr lang="en-US" altLang="ko-KR" sz="2800" dirty="0">
                <a:latin typeface="윤고래체" panose="02020603020101020101" pitchFamily="18" charset="-127"/>
                <a:ea typeface="윤고래체" panose="02020603020101020101" pitchFamily="18" charset="-127"/>
              </a:rPr>
              <a:t>)</a:t>
            </a:r>
            <a:endParaRPr lang="ko-KR" altLang="en-US" sz="2800" dirty="0">
              <a:latin typeface="윤고래체" panose="02020603020101020101" pitchFamily="18" charset="-127"/>
              <a:ea typeface="윤고래체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EECE81-B588-4ED7-B1D3-85986D1CE725}"/>
              </a:ext>
            </a:extLst>
          </p:cNvPr>
          <p:cNvCxnSpPr>
            <a:cxnSpLocks/>
          </p:cNvCxnSpPr>
          <p:nvPr/>
        </p:nvCxnSpPr>
        <p:spPr>
          <a:xfrm flipH="1">
            <a:off x="3822217" y="1918250"/>
            <a:ext cx="4214191" cy="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A2366F-CEB3-41A1-BFEB-2415F76329BE}"/>
              </a:ext>
            </a:extLst>
          </p:cNvPr>
          <p:cNvCxnSpPr>
            <a:cxnSpLocks/>
          </p:cNvCxnSpPr>
          <p:nvPr/>
        </p:nvCxnSpPr>
        <p:spPr>
          <a:xfrm>
            <a:off x="3822216" y="1918250"/>
            <a:ext cx="0" cy="39487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2ACBABB-D049-4934-AB5F-BE431BB1B631}"/>
              </a:ext>
            </a:extLst>
          </p:cNvPr>
          <p:cNvCxnSpPr>
            <a:cxnSpLocks/>
          </p:cNvCxnSpPr>
          <p:nvPr/>
        </p:nvCxnSpPr>
        <p:spPr>
          <a:xfrm>
            <a:off x="4855886" y="1918250"/>
            <a:ext cx="0" cy="39487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5C1A3B2-AE39-4BE4-A07A-4BC029689354}"/>
              </a:ext>
            </a:extLst>
          </p:cNvPr>
          <p:cNvCxnSpPr>
            <a:cxnSpLocks/>
          </p:cNvCxnSpPr>
          <p:nvPr/>
        </p:nvCxnSpPr>
        <p:spPr>
          <a:xfrm>
            <a:off x="5700712" y="1918250"/>
            <a:ext cx="0" cy="39487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B72F7D-F344-4655-BBFD-3A46B2B1600A}"/>
              </a:ext>
            </a:extLst>
          </p:cNvPr>
          <p:cNvCxnSpPr>
            <a:cxnSpLocks/>
          </p:cNvCxnSpPr>
          <p:nvPr/>
        </p:nvCxnSpPr>
        <p:spPr>
          <a:xfrm>
            <a:off x="6615112" y="1936779"/>
            <a:ext cx="0" cy="39487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43DDDF-86BA-40B3-B7B4-41616385A2D7}"/>
              </a:ext>
            </a:extLst>
          </p:cNvPr>
          <p:cNvCxnSpPr>
            <a:cxnSpLocks/>
          </p:cNvCxnSpPr>
          <p:nvPr/>
        </p:nvCxnSpPr>
        <p:spPr>
          <a:xfrm>
            <a:off x="8036408" y="1918250"/>
            <a:ext cx="0" cy="39487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978579-A3A7-4FBE-B541-04EE74689A6D}"/>
              </a:ext>
            </a:extLst>
          </p:cNvPr>
          <p:cNvSpPr txBox="1"/>
          <p:nvPr/>
        </p:nvSpPr>
        <p:spPr>
          <a:xfrm>
            <a:off x="4748921" y="1395029"/>
            <a:ext cx="251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윤고래체" panose="02020603020101020101" pitchFamily="18" charset="-127"/>
                <a:ea typeface="윤고래체" panose="02020603020101020101" pitchFamily="18" charset="-127"/>
              </a:rPr>
              <a:t>열</a:t>
            </a:r>
            <a:r>
              <a:rPr lang="en-US" altLang="ko-KR" sz="2800" dirty="0">
                <a:latin typeface="윤고래체" panose="02020603020101020101" pitchFamily="18" charset="-127"/>
                <a:ea typeface="윤고래체" panose="02020603020101020101" pitchFamily="18" charset="-127"/>
              </a:rPr>
              <a:t>(</a:t>
            </a:r>
            <a:r>
              <a:rPr lang="ko-KR" altLang="en-US" sz="2800" dirty="0">
                <a:latin typeface="윤고래체" panose="02020603020101020101" pitchFamily="18" charset="-127"/>
                <a:ea typeface="윤고래체" panose="02020603020101020101" pitchFamily="18" charset="-127"/>
              </a:rPr>
              <a:t>속성</a:t>
            </a:r>
            <a:r>
              <a:rPr lang="en-US" altLang="ko-KR" sz="2800" dirty="0">
                <a:latin typeface="윤고래체" panose="02020603020101020101" pitchFamily="18" charset="-127"/>
                <a:ea typeface="윤고래체" panose="02020603020101020101" pitchFamily="18" charset="-127"/>
              </a:rPr>
              <a:t>, </a:t>
            </a:r>
            <a:r>
              <a:rPr lang="ko-KR" altLang="en-US" sz="2800" dirty="0" err="1">
                <a:latin typeface="윤고래체" panose="02020603020101020101" pitchFamily="18" charset="-127"/>
                <a:ea typeface="윤고래체" panose="02020603020101020101" pitchFamily="18" charset="-127"/>
              </a:rPr>
              <a:t>애트리뷰트</a:t>
            </a:r>
            <a:r>
              <a:rPr lang="en-US" altLang="ko-KR" sz="2800" dirty="0">
                <a:latin typeface="윤고래체" panose="02020603020101020101" pitchFamily="18" charset="-127"/>
                <a:ea typeface="윤고래체" panose="02020603020101020101" pitchFamily="18" charset="-127"/>
              </a:rPr>
              <a:t>)</a:t>
            </a:r>
            <a:endParaRPr lang="ko-KR" altLang="en-US" sz="2800" dirty="0">
              <a:latin typeface="윤고래체" panose="02020603020101020101" pitchFamily="18" charset="-127"/>
              <a:ea typeface="윤고래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10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윤고래체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4</cp:revision>
  <dcterms:created xsi:type="dcterms:W3CDTF">2019-09-21T09:18:42Z</dcterms:created>
  <dcterms:modified xsi:type="dcterms:W3CDTF">2019-09-21T09:53:06Z</dcterms:modified>
</cp:coreProperties>
</file>