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5T05:11:50.43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0,'5'0,"1"0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4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738 0 10994 0 0,'-24'22'819'0'0,"1"1"0"0"0,1 1 0 0 0,0 1 0 0 0,2 1-1 0 0,1 1 1 0 0,-1 4-819 0 0,-33 61-608 0 0,-8 24 608 0 0,-2 7 287 0 0,-200 347-1635 0 0,184-342-1619 0 0,24-45-2187 0 0,47-73 3302 0 0,3-4-2405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6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1012 0 9394 0 0,'-14'0'462'0'0,"-1"1"1"0"0,0 0-1 0 0,0 2 1 0 0,0-1-1 0 0,1 2 1 0 0,0 0-1 0 0,-1 0 1 0 0,1 1-1 0 0,-10 6-462 0 0,4 0-152 0 0,1 1 0 0 0,1 0-1 0 0,0 2 1 0 0,0 0 0 0 0,2 1 0 0 0,-4 4 152 0 0,-34 34-155 0 0,3 3 1 0 0,2 2 0 0 0,2 3 0 0 0,-22 40 154 0 0,44-58-1 0 0,1 1 0 0 0,2 1 0 0 0,2 2 0 0 0,2 0 0 0 0,2 0 0 0 0,2 2 0 0 0,-2 23 1 0 0,4-7 113 0 0,0 4 413 0 0,-2-1 0 0 0,-3-1 0 0 0,-17 39-526 0 0,25-85 10 0 0,-11 32 1338 0 0,-22 37-1348 0 0,34-75-191 0 0,0-1 0 0 0,-2 1-1 0 0,0-2 1 0 0,0 1 0 0 0,-1-1 0 0 0,-1-1 0 0 0,0 0 0 0 0,-1 0 191 0 0,12-11-361 0 0,-1 0-1 0 0,1 0 1 0 0,-1 1 0 0 0,0-1-1 0 0,0 0 1 0 0,1-1 0 0 0,-1 1 0 0 0,0 0-1 0 0,0 0 1 0 0,0-1 0 0 0,0 1-1 0 0,-1-1 362 0 0,3 0-214 0 0,-1 0-1 0 0,0 0 0 0 0,0 0 0 0 0,0 0 0 0 0,0 0 1 0 0,0 0-1 0 0,1-1 0 0 0,-1 1 0 0 0,0 0 0 0 0,0 0 1 0 0,0-1-1 0 0,1 1 0 0 0,-1-1 0 0 0,0 1 0 0 0,1-1 1 0 0,-1 1-1 0 0,0-1 0 0 0,1 1 0 0 0,-1-1 0 0 0,0 0 0 0 0,1 1 1 0 0,-1-1-1 0 0,1 0 0 0 0,-1 1 0 0 0,1-1 0 0 0,0 0 1 0 0,-1 0-1 0 0,1 1 0 0 0,-1-2 215 0 0,-3-10-2966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6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0 126 8266 0 0,'4'1'4826'0'0,"15"5"-3992"0"0,28 16-916 0 0,0-1 1 0 0,2-3-1 0 0,0-2 1 0 0,1-3-1 0 0,23 3 82 0 0,-32-9-1902 0 0,1-2 0 0 0,0-1 0 0 0,0-3 0 0 0,0-1 0 0 0,0-2 0 0 0,39-8 1902 0 0,-52 5-2098 0 0</inkml:trace>
  <inkml:trace contextRef="#ctx0" brushRef="#br0" timeOffset="1">1319 1 10018 0 0,'-17'2'960'0'0,"0"2"-1"0"0,0 0 1 0 0,1 0-1 0 0,0 2 1 0 0,0 0-1 0 0,0 1 0 0 0,1 0 1 0 0,-5 4-960 0 0,-2 3 251 0 0,0 2 1 0 0,1 0-1 0 0,1 0 1 0 0,0 2-1 0 0,0 2-251 0 0,-30 37-402 0 0,2 2-1 0 0,3 2 0 0 0,-9 20 403 0 0,48-72 155 0 0,-5 8-435 0 0,0 0 0 0 0,2 1-1 0 0,-1 1 1 0 0,2-1-1 0 0,1 2 1 0 0,0-1-1 0 0,1 1 1 0 0,2 0-1 0 0,-3 17 281 0 0,6-29-218 0 0,0-1 1 0 0,1 1-1 0 0,0 0 0 0 0,0 0 0 0 0,1-1 0 0 0,0 1 0 0 0,0-1 0 0 0,1 1 0 0 0,0-1 0 0 0,0 1 0 0 0,1-1 0 0 0,0 0 0 0 0,0 0 0 0 0,1 0 0 0 0,0-1 0 0 0,0 1 0 0 0,0-1 0 0 0,1 0 1 0 0,0 0-1 0 0,0 0 0 0 0,1-1 0 0 0,-1 1 0 0 0,1-2 0 0 0,0 1 0 0 0,1 0 0 0 0,-1-1 0 0 0,4 1 218 0 0,3 2-454 0 0,0-1-1 0 0,0 0 1 0 0,0-1-1 0 0,1-1 1 0 0,-1 0-1 0 0,1-1 1 0 0,0-1 0 0 0,1 0-1 0 0,-1 0 1 0 0,0-2-1 0 0,0 0 1 0 0,1 0-1 0 0,-1-1 1 0 0,0-1 0 0 0,0 0-1 0 0,1-2 455 0 0,10-2-2211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6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142 1 7610 0 0,'-1'13'6339'0'0,"-6"9"-4563"0"0,0 3-1704 0 0,-24 153 376 0 0,-32 88-448 0 0,60-256-4 0 0,-4 14-13 0 0,0 0-1 0 0,2 0 1 0 0,0 1 0 0 0,2-1-1 0 0,0 5 18 0 0,3-28 8 0 0,0-1-1 0 0,0 0 1 0 0,0 0-1 0 0,0 1 1 0 0,0-1-1 0 0,0 0 1 0 0,0 0 0 0 0,0 0-1 0 0,0 1 1 0 0,0-1-1 0 0,0 0 1 0 0,0 0-1 0 0,0 0 1 0 0,0 1 0 0 0,0-1-1 0 0,0 0 1 0 0,1 0-1 0 0,-1 0 1 0 0,0 1-1 0 0,0-1 1 0 0,0 0-1 0 0,0 0 1 0 0,0 0 0 0 0,0 0-1 0 0,1 1 1 0 0,-1-1-1 0 0,0 0 1 0 0,0 0-1 0 0,0 0 1 0 0,0 0-1 0 0,1 0 1 0 0,-1 0 0 0 0,0 1-1 0 0,0-1 1 0 0,0 0-1 0 0,1 0 1 0 0,-1 0-1 0 0,0 0 1 0 0,0 0-1 0 0,0 0 1 0 0,1 0 0 0 0,-1 0-1 0 0,0 0 1 0 0,0 0-1 0 0,1 0-7 0 0,11-7 196 0 0,13-17-118 0 0,-22 21-100 0 0,86-87-265 0 0,121-118 2 0 0,-203 202 277 0 0,44-37 30 0 0,-48 40 11 0 0,1 1 1 0 0,0-1 0 0 0,1 1-1 0 0,-1 0 1 0 0,0 0 0 0 0,0 0-1 0 0,1 1 1 0 0,-1 0 0 0 0,1-1-1 0 0,0 1 1 0 0,-1 1 0 0 0,4-1-34 0 0,-7 1 9 0 0,0 0 1 0 0,0 0-1 0 0,0 0 1 0 0,0 0 0 0 0,0 1-1 0 0,0-1 1 0 0,0 0 0 0 0,0 1-1 0 0,0-1 1 0 0,0 0 0 0 0,0 1-1 0 0,0-1 1 0 0,0 1 0 0 0,0 0-1 0 0,0-1 1 0 0,0 1 0 0 0,-1 0-1 0 0,1-1 1 0 0,0 1 0 0 0,-1 0-1 0 0,1 0 1 0 0,0 0-1 0 0,-1-1 1 0 0,1 1 0 0 0,0 1-10 0 0,0 0 11 0 0,0 1 1 0 0,0 0 0 0 0,0 0-1 0 0,0 1 1 0 0,-1-1 0 0 0,1 0-1 0 0,-1 0 1 0 0,0 0-1 0 0,0 1-11 0 0,0 9 47 0 0,-1 0-1 0 0,0 0 1 0 0,-3 11-47 0 0,-6 15-12 0 0,0-1-1 0 0,-3 0 1 0 0,-1 0 0 0 0,-2-1 12 0 0,-73 142-635 0 0,83-168 555 0 0,-3 5-254 0 0,-12 23-579 0 0,15-15-2460 0 0,6-23 2585 0 0,13-19-6000 0 0,-8 11 5445 0 0,3-2-1423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7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14051 0 0,'34'3'5817'0'0,"18"11"-5513"0"0,-10-2-230 0 0,4-1-187 0 0,124 24-139 0 0,-128-28-3748 0 0,29-1 4000 0 0,-64-6-562 0 0,-2 1-434 0 0,1 0 1 0 0,0-1-1 0 0,-1 0 0 0 0,1 0 1 0 0,0-1-1 0 0,-1 1 1 0 0,1-1-1 0 0,-1 0 0 0 0,1-1 1 0 0,-1 1-1 0 0,1-1 0 0 0,2-2 996 0 0,0-2-3363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7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330 7 13475 0 0,'-3'0'632'0'0,"0"1"1"0"0,0 0-1 0 0,0 0 1 0 0,0 1 0 0 0,1-1-1 0 0,-1 1 1 0 0,0-1-1 0 0,1 1 1 0 0,-1 0-1 0 0,1 0 1 0 0,0 0-1 0 0,-1 0-632 0 0,-23 34 1251 0 0,16-18-1564 0 0,2 2 0 0 0,0-1 0 0 0,0 4 313 0 0,8-23 33 0 0,-106 330-2992 0 0,65-196-406 0 0,-24 78-5448 0 0,43-141 2548 0 0</inkml:trace>
  <inkml:trace contextRef="#ctx0" brushRef="#br0" timeOffset="1">485 0 15907 0 0,'12'19'5491'0'0,"10"8"-4285"0"0,7 10-1649 0 0,-16-11 393 0 0,0-1-1 0 0,-2 2 1 0 0,-1-1 0 0 0,-1 1 0 0 0,-1 1 0 0 0,-2 0 0 0 0,-1 0-1 0 0,-1 0 1 0 0,-1 0 0 0 0,-1 1 0 0 0,-2 0 0 0 0,-1-1 0 0 0,-1 1-1 0 0,-4 17 51 0 0,-2-2-607 0 0,-1 0 0 0 0,-2-1-1 0 0,-2 0 1 0 0,-2-1 0 0 0,-2-1 0 0 0,-2 0-1 0 0,-1-1 1 0 0,-2-1 0 0 0,-4 1 607 0 0,9-14-1543 0 0,-2-2 1 0 0,0 0-1 0 0,-2-1 1 0 0,0-2-1 0 0,-2 0 0 0 0,-20 15 1543 0 0,-11 1-6297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8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18764 0 0,'13'3'1432'0'0,"8"-1"-1224"0"0,8 1-376 0 0,3 0-96 0 0,5-1-176 0 0,3-1-296 0 0,6 1-608 0 0,2 0-753 0 0,2-2-711 0 0,3-4-577 0 0,4 0-4265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5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0 12107 0 0,'-2'3'366'0'0,"0"-1"1"0"0,1 1-1 0 0,-1-1 1 0 0,1 1-1 0 0,-1 0 1 0 0,1 0-1 0 0,0 0 1 0 0,0-1-1 0 0,0 1 1 0 0,1 0-1 0 0,-1 0 1 0 0,1 0-1 0 0,-1 3-366 0 0,0 45-1158 0 0,2-29 1492 0 0,-7 48-395 0 0,-2-1 0 0 0,-11 37 61 0 0,8-54 24 0 0,3 1-1 0 0,2 0 1 0 0,2 1-1 0 0,3 52-23 0 0,1-101 11 0 0,0 0 0 0 0,1 0 0 0 0,0 0 0 0 0,0-1 0 0 0,0 1 0 0 0,1 0 0 0 0,-1 0 0 0 0,1-1-1 0 0,0 1 1 0 0,0-1 0 0 0,1 1 0 0 0,0-1 0 0 0,-1 0 0 0 0,1 0 0 0 0,0 0 0 0 0,1-1 0 0 0,-1 1-1 0 0,1-1 1 0 0,0 0 0 0 0,3 3-11 0 0,-2-4 5 0 0,-1 1 0 0 0,1-2-1 0 0,0 1 1 0 0,0 0-1 0 0,0-1 1 0 0,0 0 0 0 0,0 0-1 0 0,0 0 1 0 0,0-1 0 0 0,0 1-1 0 0,0-1 1 0 0,0-1 0 0 0,0 1-1 0 0,0-1 1 0 0,0 0 0 0 0,0 0-1 0 0,0 0 1 0 0,0 0 0 0 0,0-1-1 0 0,0 0-4 0 0,5-3-102 0 0,-1 1-1 0 0,0-1 0 0 0,0-1 1 0 0,0 0-1 0 0,0 0 0 0 0,-1 0 1 0 0,-1-1-1 0 0,1-1 0 0 0,-1 1 1 0 0,0-1-1 0 0,0 0 0 0 0,-1-1 1 0 0,0 1-1 0 0,-1-1 0 0 0,0 0 1 0 0,0-1-1 0 0,-1 1 0 0 0,2-8 103 0 0,-1 4-113 0 0,-1 0-1 0 0,-1-1 0 0 0,0 0 0 0 0,0 0 0 0 0,-2 1 1 0 0,1-2-1 0 0,-2 1 0 0 0,0 0 0 0 0,-1 0 0 0 0,0 0 0 0 0,-1 0 1 0 0,0 1-1 0 0,-4-11 114 0 0,5 22 57 0 0,1 1 0 0 0,-1-1 0 0 0,0 0 0 0 0,0 0 0 0 0,0 0 0 0 0,0 1 0 0 0,0-1 0 0 0,-1 1 0 0 0,1-1 0 0 0,0 1 0 0 0,-1-1 0 0 0,1 1 0 0 0,-1 0 0 0 0,1 0 0 0 0,-1 0 0 0 0,0 0 0 0 0,0 0 0 0 0,1 0 0 0 0,-1 0 0 0 0,0 0 0 0 0,0 1 0 0 0,0-1 0 0 0,0 1 0 0 0,0-1 0 0 0,0 1-57 0 0,0 0 45 0 0,1 0 0 0 0,0 0-1 0 0,-1 0 1 0 0,1 0 0 0 0,0 0-1 0 0,-1 0 1 0 0,1 1 0 0 0,0-1-1 0 0,-1 0 1 0 0,1 1 0 0 0,0-1-1 0 0,-1 1 1 0 0,1-1 0 0 0,0 1-1 0 0,0 0 1 0 0,0 0 0 0 0,0-1-1 0 0,0 1 1 0 0,0 0 0 0 0,0 0 0 0 0,0 0-1 0 0,0 0 1 0 0,0 0 0 0 0,0 0-1 0 0,0 0 1 0 0,1 1 0 0 0,-1-1-1 0 0,0 0 1 0 0,1 0 0 0 0,-1 1-1 0 0,1-1 1 0 0,-1 0 0 0 0,1 1-1 0 0,0-1 1 0 0,0 0 0 0 0,-1 1-45 0 0,1-1 9 0 0,0-1 0 0 0,0 1 0 0 0,0 0 0 0 0,0 0 0 0 0,0-1 0 0 0,0 1 0 0 0,0 0 0 0 0,0-1 0 0 0,0 1 0 0 0,0 0 0 0 0,0-1 0 0 0,0 1 0 0 0,1 0 0 0 0,-1-1 0 0 0,0 1 0 0 0,0 0 0 0 0,1-1 0 0 0,-1 1 1 0 0,1 0-1 0 0,-1-1 0 0 0,0 1 0 0 0,1-1 0 0 0,-1 1 0 0 0,1-1 0 0 0,-1 1 0 0 0,1-1 0 0 0,-1 1 0 0 0,1-1 0 0 0,0 0 0 0 0,-1 1-9 0 0,2 0 15 0 0,0-1-1 0 0,0 1 1 0 0,0-1-1 0 0,0 1 1 0 0,0-1-1 0 0,0 1 1 0 0,0-1-1 0 0,0 0 1 0 0,0 0 0 0 0,0 0-1 0 0,1-1-14 0 0,5 1 49 0 0,0-2-1 0 0,-1 1 1 0 0,1-1 0 0 0,0 0 0 0 0,2-2-49 0 0,16-10 182 0 0,-21 11-132 0 0,-1 0 1 0 0,1 0 0 0 0,-1 1-1 0 0,1 0 1 0 0,0-1-1 0 0,0 1 1 0 0,0 1 0 0 0,0-1-1 0 0,0 1 1 0 0,1 0-1 0 0,3 0-50 0 0,-7 1 24 0 0,-1 1-1 0 0,1 0 0 0 0,0-1 0 0 0,-1 1 1 0 0,1 0-1 0 0,-1 0 0 0 0,1 0 0 0 0,-1 0 1 0 0,0 0-1 0 0,1 1 0 0 0,-1-1 0 0 0,0 0 0 0 0,0 0 1 0 0,0 1-1 0 0,0-1 0 0 0,0 1 0 0 0,0-1 1 0 0,0 1-1 0 0,0-1 0 0 0,-1 1 0 0 0,1 0 1 0 0,0-1-1 0 0,-1 1 0 0 0,0 0 0 0 0,1 0 1 0 0,-1-1-1 0 0,0 1 0 0 0,0 0 0 0 0,0 0 1 0 0,0 0-24 0 0,1 10-64 0 0,-1 1 1 0 0,0-1-1 0 0,-2 12 64 0 0,1-18 32 0 0,-1 17-32 0 0,1 2-103 0 0,-1 1 0 0 0,-2-1-1 0 0,0 0 1 0 0,-2-1 0 0 0,0 1 0 0 0,-2-1-1 0 0,-2 4 104 0 0,7-24-754 0 0,2-6 102 0 0,6-18-366 0 0,11-29-68 0 0,25-65 1435 0 0,-5-2 0 0 0,-1-18-349 0 0,-30 112 726 0 0,0 0-1 0 0,2 1 1 0 0,0-1 0 0 0,2 2 0 0 0,0-1 0 0 0,1 1 0 0 0,9-12-726 0 0,-19 31 30 0 0,0 1 0 0 0,0 0 1 0 0,0 0-1 0 0,0 0 0 0 0,0 0 1 0 0,0 0-1 0 0,1-1 0 0 0,-1 1 0 0 0,0 0 1 0 0,0 0-1 0 0,0 0 0 0 0,0 0 1 0 0,0 0-1 0 0,0 0 0 0 0,0 0 0 0 0,1-1 1 0 0,-1 1-1 0 0,0 0 0 0 0,0 0 1 0 0,0 0-1 0 0,0 0 0 0 0,0 0 0 0 0,1 0 1 0 0,-1 0-1 0 0,0 0 0 0 0,0 0 1 0 0,0 0-1 0 0,0 0 0 0 0,1 0 0 0 0,-1 0 1 0 0,0 0-1 0 0,0 0 0 0 0,0 0 1 0 0,0 0-1 0 0,1 0 0 0 0,-1 0 0 0 0,0 0 1 0 0,0 0-1 0 0,0 0 0 0 0,0 0 0 0 0,0 1 1 0 0,1-1-1 0 0,-1 0 0 0 0,0 0 1 0 0,0 0-1 0 0,0 0 0 0 0,0 0 0 0 0,0 0-29 0 0,5 12 432 0 0,0 18-562 0 0,-5-27 211 0 0,6 76-188 0 0,-5 0 0 0 0,-2 1 0 0 0,-12 70 106 0 0,3-32-1250 0 0,4 26 1250 0 0,7-105-1286 0 0,1 0 0 0 0,2-1 0 0 0,2 1-1 0 0,1-1 1 0 0,9 27 1286 0 0,-4-31-3296 0 0,2 0 0 0 0,1-1 3296 0 0,2 3-3294 0 0,-13-24-188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6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 12123 0 0,'-1'1'151'0'0,"0"0"0"0"0,-1 1-1 0 0,1-1 1 0 0,0 1 0 0 0,0 0 0 0 0,0-1 0 0 0,1 1 0 0 0,-1 0 0 0 0,0-1 0 0 0,1 1 0 0 0,-1 0 0 0 0,1 0 0 0 0,-1-1 0 0 0,1 1 0 0 0,0 0 0 0 0,0 0 0 0 0,0 0 0 0 0,0 0 0 0 0,0-1 0 0 0,0 3-151 0 0,1 0 20 0 0,0 1 0 0 0,0-1 0 0 0,1 0 0 0 0,-1 0 1 0 0,1 0-1 0 0,0 0 0 0 0,0 0 0 0 0,0 0 0 0 0,2 1-20 0 0,0 2-98 0 0,1-1 0 0 0,1 1 0 0 0,-1-1 0 0 0,1-1 0 0 0,0 1 1 0 0,0-1-1 0 0,1 0 0 0 0,-1 0 0 0 0,8 4 98 0 0,-5-6-149 0 0,-1 0 1 0 0,0 0-1 0 0,1-1 0 0 0,-1 0 1 0 0,1-1-1 0 0,0 0 1 0 0,-1 0-1 0 0,1-1 0 0 0,0 0 1 0 0,0 0-1 0 0,2-1 149 0 0,-5 0-25 0 0,-1 1 1 0 0,1-1-1 0 0,-1-1 1 0 0,0 1-1 0 0,1-1 0 0 0,-1 0 1 0 0,0 0-1 0 0,0 0 1 0 0,0-1-1 0 0,-1 0 0 0 0,1 0 1 0 0,0 0-1 0 0,-1 0 0 0 0,0-1 1 0 0,0 1-1 0 0,0-1 1 0 0,0 0-1 0 0,1-3 25 0 0,-5 7 14 0 0,0 0-1 0 0,0 0 1 0 0,0 0-1 0 0,0 0 1 0 0,0 0 0 0 0,0 0-1 0 0,0 0 1 0 0,0 0-1 0 0,0 0 1 0 0,0 0 0 0 0,-1 0-1 0 0,1 0 1 0 0,0 0-1 0 0,0 0 1 0 0,0 0-1 0 0,0 0 1 0 0,0 0 0 0 0,0 0-1 0 0,0 0 1 0 0,0 0-1 0 0,0 0 1 0 0,0 0 0 0 0,0 0-1 0 0,0 0 1 0 0,0 0-1 0 0,0 0 1 0 0,0 0 0 0 0,0 0-1 0 0,0 0 1 0 0,0 0-1 0 0,0 0 1 0 0,0 0 0 0 0,0-1-1 0 0,0 1 1 0 0,0 0-1 0 0,0 0 1 0 0,0 0 0 0 0,-1 0-1 0 0,1 0 1 0 0,0 0-1 0 0,0 0 1 0 0,0 0 0 0 0,0 0-1 0 0,0 0 1 0 0,0 0-1 0 0,0 0 1 0 0,0 0 0 0 0,0 0-1 0 0,0 0-13 0 0,-8 5 263 0 0,-10 9-214 0 0,-10 17-166 0 0,3 1 0 0 0,1 1 0 0 0,1 1 1 0 0,-3 8 116 0 0,14-19-100 0 0,1 0 0 0 0,0 0 0 0 0,2 1 0 0 0,1 0 0 0 0,0 1 0 0 0,2 0 0 0 0,0 8 100 0 0,5-27-29 0 0,0 0 1 0 0,1 1 0 0 0,-1-1 0 0 0,2 0 0 0 0,-1 1-1 0 0,0-1 1 0 0,1 0 0 0 0,1 1 0 0 0,-1-1 0 0 0,1 2 28 0 0,-1-7 16 0 0,0 1 1 0 0,-1 0 0 0 0,1-1 0 0 0,0 1-1 0 0,0-1 1 0 0,0 1 0 0 0,1-1 0 0 0,-1 0-1 0 0,0 1 1 0 0,0-1 0 0 0,1 0 0 0 0,-1 0-1 0 0,1 0 1 0 0,-1 0 0 0 0,1 0 0 0 0,0 0 0 0 0,-1 0-1 0 0,1 0 1 0 0,0-1 0 0 0,-1 1 0 0 0,1-1-1 0 0,0 1 1 0 0,0-1 0 0 0,-1 0 0 0 0,1 0-1 0 0,0 1 1 0 0,0-1 0 0 0,0-1 0 0 0,0 1-1 0 0,-1 0 1 0 0,1 0 0 0 0,0-1 0 0 0,0 1-1 0 0,0-1 1 0 0,-1 1 0 0 0,2-1-17 0 0,5-2 0 0 0,0 0 0 0 0,0 0 0 0 0,-1-1-1 0 0,0 0 1 0 0,0 0 0 0 0,0-1 0 0 0,0 0 0 0 0,1-1 0 0 0,-5 3-62 0 0,0 1 1 0 0,0-1-1 0 0,0 1 1 0 0,0-1-1 0 0,-1 0 1 0 0,1 0-1 0 0,-1 0 1 0 0,0-1-1 0 0,0 1 1 0 0,0 0-1 0 0,0-1 1 0 0,-1 0-1 0 0,1 1 1 0 0,-1-1-1 0 0,0 0 1 0 0,0 0-1 0 0,0 1 1 0 0,-1-2 61 0 0,0 2-47 0 0,0 0 1 0 0,-1 0-1 0 0,0 0 1 0 0,0 0-1 0 0,0 1 0 0 0,0-1 1 0 0,0 0-1 0 0,0 0 1 0 0,-1 1-1 0 0,1-1 1 0 0,-1 1-1 0 0,0-1 1 0 0,0 1-1 0 0,0 0 0 0 0,0 0 1 0 0,0 0-1 0 0,0 0 1 0 0,-1 0 46 0 0,-48-34-502 0 0,38 28 513 0 0,-13-7 43 0 0,18 11-55 0 0,1-1 0 0 0,-1 1 0 0 0,1-1 0 0 0,0-1 0 0 0,0 1 0 0 0,0-1 0 0 0,-3-4 1 0 0,10 9 18 0 0,0 1 0 0 0,-1 0 0 0 0,1 0 0 0 0,-1-1 0 0 0,1 1-1 0 0,0-1 1 0 0,-1 1 0 0 0,1 0 0 0 0,0-1 0 0 0,0 1 0 0 0,-1-1 0 0 0,1 1 0 0 0,0 0 0 0 0,0-1-1 0 0,0 1 1 0 0,0-1 0 0 0,-1 1 0 0 0,1-1 0 0 0,0 1 0 0 0,0-1 0 0 0,0 1 0 0 0,0-1 0 0 0,0 1 0 0 0,0-1-1 0 0,0 1 1 0 0,0-1 0 0 0,1 1 0 0 0,-1-1 0 0 0,0 1 0 0 0,0-1 0 0 0,0 1 0 0 0,0 0 0 0 0,1-1-1 0 0,-1 1 1 0 0,0-1-18 0 0,19-4 1156 0 0,22 10 543 0 0,-17 4-1665 0 0,0 1 0 0 0,-1 1 0 0 0,0 1 0 0 0,-1 1 0 0 0,0 1 0 0 0,-1 0 0 0 0,0 2 0 0 0,-2 1 1 0 0,0 0-1 0 0,0 2 0 0 0,0 2-34 0 0,-18-20-40 0 0,0 0 0 0 0,1 0 0 0 0,-1 1 0 0 0,0-1 0 0 0,0 0 0 0 0,0 1 0 0 0,0 0 0 0 0,0-1 0 0 0,0 1 0 0 0,-1-1 0 0 0,1 1 0 0 0,0 0 0 0 0,-1-1 0 0 0,1 1 0 0 0,-1 0 0 0 0,0 0 0 0 0,1 0 1 0 0,-1-1-1 0 0,0 1 0 0 0,0 0 0 0 0,0 0 0 0 0,0 0 0 0 0,-1-1 0 0 0,1 1 0 0 0,0 0 0 0 0,-1 0 0 0 0,1-1 0 0 0,-1 1 0 0 0,0 0 0 0 0,0-1 0 0 0,1 1 0 0 0,-1 0 0 0 0,0-1 0 0 0,0 1 0 0 0,-1-1 0 0 0,1 0 0 0 0,0 1 0 0 0,0-1 1 0 0,-1 0-1 0 0,1 0 0 0 0,0 0 0 0 0,-1 1 0 0 0,0-2 0 0 0,1 1 0 0 0,-1 0 40 0 0,-11 7-102 0 0,0-1 1 0 0,-1 0-1 0 0,1-1 1 0 0,-2-1 0 0 0,-5 2 101 0 0,3-2-79 0 0,-204 63 432 0 0,83-28 359 0 0,94-27-320 0 0,23-8 20 0 0,0 1 0 0 0,1 1 0 0 0,0 1 0 0 0,0 0 0 0 0,-2 3-412 0 0,22-11 8 0 0,0 0 0 0 0,0 0-1 0 0,0 0 1 0 0,0 0-1 0 0,0 0 1 0 0,0 0 0 0 0,0 1-1 0 0,0-1 1 0 0,0 0 0 0 0,0 0-1 0 0,-1 0 1 0 0,1 0 0 0 0,0 0-1 0 0,0 0 1 0 0,0 0 0 0 0,0 0-1 0 0,0 0 1 0 0,0 0-1 0 0,0 1 1 0 0,0-1 0 0 0,0 0-1 0 0,0 0 1 0 0,0 0 0 0 0,0 0-1 0 0,0 0 1 0 0,0 0 0 0 0,0 0-1 0 0,0 0 1 0 0,0 1-1 0 0,0-1 1 0 0,0 0 0 0 0,0 0-1 0 0,0 0 1 0 0,0 0 0 0 0,0 0-1 0 0,0 0 1 0 0,0 0 0 0 0,0 0-1 0 0,0 0 1 0 0,0 1 0 0 0,0-1-1 0 0,0 0 1 0 0,1 0-1 0 0,-1 0 1 0 0,0 0 0 0 0,0 0-1 0 0,0 0 1 0 0,0 0 0 0 0,0 0-1 0 0,0 0 1 0 0,0 0 0 0 0,0 0-1 0 0,0 0 1 0 0,0 0 0 0 0,1 0-1 0 0,-1 0 1 0 0,0 1-1 0 0,0-1 1 0 0,0 0 0 0 0,0 0-1 0 0,0 0 1 0 0,0 0 0 0 0,0 0-1 0 0,0 0 1 0 0,1 0 0 0 0,-1 0-8 0 0,13 3 96 0 0,14 1-99 0 0,14-3 161 0 0,-1-2 0 0 0,1-2 0 0 0,29-6-158 0 0,121-30-210 0 0,-92 17-10 0 0,141-32-1035 0 0,-181 37-4001 0 0,36-17 5256 0 0,-83 29-1100 0 0,0 0 0 0 0,-1-1-1 0 0,0-1 1 0 0,0 1 0 0 0,6-7 1100 0 0,-5 2-3717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7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352 263 8162 0 0,'-39'-2'5747'0'0,"36"2"-5591"0"0,-1 1 0 0 0,1 0 1 0 0,0-1-1 0 0,0 1 0 0 0,0 0 0 0 0,0 1 1 0 0,0-1-1 0 0,0 0 0 0 0,-2 2-156 0 0,4-1-28 0 0,-1-1 1 0 0,0 1-1 0 0,1-1 0 0 0,-1 1 0 0 0,1 0 1 0 0,-1-1-1 0 0,1 1 0 0 0,0 0 0 0 0,0 0 1 0 0,0 0-1 0 0,0 0 0 0 0,0 0 0 0 0,0 0 1 0 0,0 1-1 0 0,1-1 0 0 0,-1 0 1 0 0,1 0-1 0 0,0 0 0 0 0,-1 1 0 0 0,1-1 1 0 0,0 0-1 0 0,0 0 0 0 0,1 1 0 0 0,-1-1 1 0 0,0 0-1 0 0,1 0 0 0 0,-1 0 0 0 0,1 1 1 0 0,0-1-1 0 0,0 0 0 0 0,0 0 28 0 0,0 1-43 0 0,0 0-1 0 0,0-1 1 0 0,0 1 0 0 0,0 0-1 0 0,0-1 1 0 0,1 1-1 0 0,-1-1 1 0 0,1 0 0 0 0,0 0-1 0 0,0 1 1 0 0,0-1 0 0 0,0 0-1 0 0,0 0 1 0 0,0-1-1 0 0,0 1 1 0 0,1 0 0 0 0,-1-1-1 0 0,1 1 1 0 0,-1-1-1 0 0,1 0 1 0 0,-1 0 0 0 0,2 0 43 0 0,0 0-49 0 0,1 0 0 0 0,1 0 0 0 0,-1-1 0 0 0,0 0 0 0 0,0 0 0 0 0,0 0 0 0 0,0-1 1 0 0,0 1-1 0 0,0-1 0 0 0,0 0 0 0 0,0-1 0 0 0,0 0 49 0 0,9-2-100 0 0,-1-2 1 0 0,0 0-1 0 0,-1 0 1 0 0,1-1-1 0 0,-2-1 0 0 0,1 0 1 0 0,-1 0-1 0 0,10-10 100 0 0,-16 13 45 0 0,0-1-1 0 0,0 0 1 0 0,-1 0-1 0 0,0 0 0 0 0,0 0 1 0 0,0-1-1 0 0,-1 1 1 0 0,3-7-45 0 0,-6 11 14 0 0,1 1 1 0 0,-1-1-1 0 0,1 1 1 0 0,-1-1 0 0 0,0 1-1 0 0,0-1 1 0 0,0 1-1 0 0,0-1 1 0 0,0 0 0 0 0,0 1-1 0 0,0-1 1 0 0,0 1-1 0 0,-1-1 1 0 0,1 1 0 0 0,0-1-1 0 0,-1 1 1 0 0,0-1-1 0 0,0 0-14 0 0,0 0 6 0 0,0 1 0 0 0,0 0 0 0 0,-1 0 1 0 0,1-1-1 0 0,-1 1 0 0 0,1 0 0 0 0,-1 0 0 0 0,1 1 0 0 0,-1-1 0 0 0,0 0 0 0 0,1 0 0 0 0,-1 1 0 0 0,0-1 0 0 0,1 1 0 0 0,-1-1 0 0 0,0 1 0 0 0,0 0 0 0 0,0 0 0 0 0,1 0 0 0 0,-2 0-6 0 0,-10 0-8 0 0,0 0 1 0 0,0 1-1 0 0,1 0 0 0 0,-1 1 1 0 0,0 1-1 0 0,1 0 0 0 0,0 1 1 0 0,-3 1 7 0 0,-30 12-95 0 0,-25 16 95 0 0,15-7-19 0 0,24-13 33 0 0,-62 30-68 0 0,83-37 77 0 0,1-1 0 0 0,0 1-1 0 0,0 1 1 0 0,1-1 0 0 0,-1 1-1 0 0,2 1 1 0 0,-1 0 0 0 0,0 0-23 0 0,8-7 27 0 0,-1 0 0 0 0,0 0-1 0 0,0 0 1 0 0,0 0 0 0 0,0 0 0 0 0,1 0 0 0 0,-1 0 0 0 0,0 0 0 0 0,1 0 0 0 0,-1 0-1 0 0,1 1 1 0 0,-1-1 0 0 0,1 0 0 0 0,-1 0 0 0 0,1 1 0 0 0,0-1 0 0 0,0 0 0 0 0,0 0-1 0 0,0 1 1 0 0,0-1 0 0 0,0 0 0 0 0,0 0 0 0 0,0 1 0 0 0,0-1 0 0 0,1 0 0 0 0,-1 0-1 0 0,0 1 1 0 0,1-1 0 0 0,-1 0 0 0 0,1 1-27 0 0,1 0 6 0 0,0-1 0 0 0,0 0 0 0 0,-1 1 0 0 0,1-1 0 0 0,0 0-1 0 0,0 0 1 0 0,0 0 0 0 0,0-1 0 0 0,1 1 0 0 0,-1 0 0 0 0,0-1 0 0 0,0 1 0 0 0,0-1-1 0 0,0 0 1 0 0,1 0 0 0 0,-1 0 0 0 0,0 0 0 0 0,1 0-6 0 0,17-2 65 0 0,-1 0 1 0 0,1-1-1 0 0,-1-1 0 0 0,0-1 1 0 0,14-6-66 0 0,-19 6 14 0 0,1 0 0 0 0,-1 1 1 0 0,1 0-1 0 0,0 1 0 0 0,0 1 0 0 0,0 1 1 0 0,0 0-1 0 0,1 1 0 0 0,-1 0 0 0 0,0 1-14 0 0,-12 0 2 0 0,1 0-1 0 0,-1-1 1 0 0,0 1-1 0 0,0 1 1 0 0,0-1-1 0 0,0 0 1 0 0,-1 1-1 0 0,1-1 1 0 0,0 1-1 0 0,-1 0 1 0 0,1 0-1 0 0,-1 0 1 0 0,1 0-1 0 0,-1 1 1 0 0,0-1-1 0 0,0 1 1 0 0,1 1-2 0 0,0 0 2 0 0,0 1 0 0 0,-1 0 1 0 0,0 0-1 0 0,0 1 0 0 0,0-1 1 0 0,0 0-1 0 0,-1 1 0 0 0,0-1 1 0 0,0 1-1 0 0,0-1-2 0 0,0 6 10 0 0,-1 1 0 0 0,0-1 1 0 0,-1 0-1 0 0,0 0 0 0 0,0 0 0 0 0,-1 1 0 0 0,-1-2 0 0 0,0 1 0 0 0,-4 9-10 0 0,1-5-67 0 0,0-2-1 0 0,-2 1 0 0 0,1-1 0 0 0,-2 0 0 0 0,0-1 0 0 0,0 0 0 0 0,-1 0 0 0 0,-6 4 68 0 0,11-11-9 0 0,-1 0-1 0 0,0 0 1 0 0,0-1-1 0 0,0 0 1 0 0,0 0-1 0 0,-1-1 0 0 0,1 1 1 0 0,-1-1-1 0 0,0-1 1 0 0,0 1-1 0 0,0-1 1 0 0,-1-1-1 0 0,1 1 1 0 0,0-1-1 0 0,-1-1 1 0 0,1 1-1 0 0,0-1 1 0 0,-6-1 9 0 0,11 1 6 0 0,0 0 0 0 0,0 0-1 0 0,0-1 1 0 0,0 1 0 0 0,-1-1 0 0 0,1 1 0 0 0,0-1 0 0 0,0 0 0 0 0,0 0 0 0 0,0 0 0 0 0,0 0 0 0 0,1 0 0 0 0,-1 0 0 0 0,0-1 0 0 0,0 1 0 0 0,1-1 0 0 0,-1 1 0 0 0,1-1 0 0 0,-1 1 0 0 0,1-1 0 0 0,0 0 0 0 0,-1-1-6 0 0,1 2 5 0 0,1-1 1 0 0,0 1-1 0 0,-1 0 1 0 0,1-1-1 0 0,0 1 1 0 0,0 0 0 0 0,0-1-1 0 0,0 1 1 0 0,1 0-1 0 0,-1-1 1 0 0,0 1-1 0 0,0 0 1 0 0,1-1-1 0 0,-1 1 1 0 0,1 0-1 0 0,-1 0 1 0 0,1-1-1 0 0,0 1 1 0 0,-1 0 0 0 0,1 0-1 0 0,0 0 1 0 0,0 0-1 0 0,0 0 1 0 0,-1 0-1 0 0,1 0 1 0 0,0 0-1 0 0,1 0 1 0 0,-1 1-1 0 0,0-1 1 0 0,0 0-1 0 0,0 1 1 0 0,0-1 0 0 0,0 0-1 0 0,1 1 1 0 0,-1 0-1 0 0,0-1 1 0 0,1 1-6 0 0,96-37 700 0 0,-66 27-761 0 0,-2-2 0 0 0,1-1 0 0 0,12-9 61 0 0,-23 12-30 0 0,-1-2-1 0 0,-1-1 1 0 0,0 0-1 0 0,-1-1 1 0 0,0-1 0 0 0,-1-1-1 0 0,-1 0 1 0 0,-1-1-1 0 0,0 0 1 0 0,7-14 30 0 0,16-22 41 0 0,-21 32 132 0 0,-2-1-1 0 0,0-1 0 0 0,-1 1 1 0 0,9-25-173 0 0,61-210 4029 0 0,-83 257-4008 0 0,0-1 1 0 0,0 1 0 0 0,0-1-1 0 0,0 0 1 0 0,0 1-1 0 0,0-1 1 0 0,0 1 0 0 0,1-1-1 0 0,-1 1 1 0 0,0-1 0 0 0,0 1-1 0 0,1-1 1 0 0,-1 1 0 0 0,0-1-1 0 0,0 1 1 0 0,1-1-1 0 0,-1 1 1 0 0,1 0 0 0 0,-1-1-1 0 0,0 1 1 0 0,1 0 0 0 0,-1-1-1 0 0,1 1 1 0 0,-1 0-1 0 0,1-1 1 0 0,-1 1 0 0 0,1 0-1 0 0,-1 0 1 0 0,1 0 0 0 0,-1-1-1 0 0,1 1-21 0 0,7 15-6 0 0,-1 27-317 0 0,-4 43 24 0 0,-4 0 0 0 0,-8 50 299 0 0,-2 77-303 0 0,18-44-1651 0 0,20 100 1954 0 0,-4-42-478 0 0,-22-211 115 0 0,1 0 0 0 0,0-1-1 0 0,1 1 1 0 0,0 0 0 0 0,2-1 0 0 0,-1 0-1 0 0,3 3 364 0 0,0-10-2348 0 0,-3-14 828 0 0,0-21-135 0 0,-4 24 1232 0 0,5-69-3505 0 0,-4 46 782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10642 0 0,'7'1'6648'0'0,"25"10"-7119"0"0,-32-11 720 0 0,106 43-151 0 0,69 40-98 0 0,-166-79-185 0 0,-1 1 0 0 0,1 0 0 0 0,-1 1 0 0 0,0 0 0 0 0,0 0 0 0 0,0 1 0 0 0,-1 0 0 0 0,0 0 0 0 0,5 8 185 0 0,-11-13-179 0 0,0 0 0 0 0,1 0 0 0 0,-1 0 0 0 0,0 1 0 0 0,0-1 0 0 0,0 1 0 0 0,0-1 0 0 0,0 1 0 0 0,-1-1 0 0 0,1 1 0 0 0,-1 0 0 0 0,1-1 0 0 0,-1 1 0 0 0,0 0 0 0 0,0-1 0 0 0,-1 3 179 0 0,0-2-289 0 0,0 0 1 0 0,0 0 0 0 0,0-1-1 0 0,0 1 1 0 0,-1 0 0 0 0,1-1-1 0 0,-1 1 1 0 0,0-1 0 0 0,0 1-1 0 0,0-1 1 0 0,0 0 0 0 0,0 0-1 0 0,0 0 1 0 0,0 0 0 0 0,-1 0 0 0 0,1 0-1 0 0,-1-1 1 0 0,0 1 288 0 0,-4 2-834 0 0,0-1 0 0 0,0 0 0 0 0,0 0 0 0 0,-1 0 0 0 0,-2 0 834 0 0,-9 2-3269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4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880 0 11835 0 0,'-34'48'1371'0'0,"1"1"1"0"0,3 1-1 0 0,-9 23-1371 0 0,-68 164-446 0 0,10-22 197 0 0,72-166-125 0 0,-187 361-2427 0 0,156-313 610 0 0,-5-4 0 0 0,-4-1 1 0 0,-12 7 2190 0 0,54-72-1590 0 0,3-4-2319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7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60 3249 0 0,'-10'-2'290'0'0,"-25"-4"763"0"0,34 6-826 0 0,-1-1 0 0 0,0 1 0 0 0,1 0 1 0 0,-1 0-1 0 0,0 0 0 0 0,1 0 1 0 0,-1 0-1 0 0,0 1 0 0 0,1-1 1 0 0,-1 0-1 0 0,0 1 0 0 0,1-1 1 0 0,-1 1-1 0 0,1 0 0 0 0,-1-1 0 0 0,0 2-227 0 0,8 0 493 0 0,0 0-1 0 0,0 0 0 0 0,0 0 1 0 0,0 0-1 0 0,1-1 0 0 0,5 1-492 0 0,25 1-22 0 0,-1-1 1 0 0,1-2-1 0 0,-1-1 0 0 0,35-7 22 0 0,144-31-1358 0 0,-173 30 1062 0 0,-17 2 93 0 0,-20 5 206 0 0,-1 0 0 0 0,1 0 0 0 0,0 1 0 0 0,0 0 0 0 0,0 0 0 0 0,0 0 0 0 0,1 0-1 0 0,-1 1 1 0 0,0 0 0 0 0,0 0-3 0 0,-5 1 56 0 0,1-1 0 0 0,-1 1-1 0 0,0-1 1 0 0,0 1 0 0 0,0-1-1 0 0,0 0 1 0 0,0 1 0 0 0,-1-1-1 0 0,1 1 1 0 0,0-1 0 0 0,0 0-1 0 0,0 1 1 0 0,0-1 0 0 0,0 1-1 0 0,0-1 1 0 0,-1 0 0 0 0,1 1-1 0 0,0-1 1 0 0,0 1 0 0 0,-1-1-1 0 0,1 0 1 0 0,0 1 0 0 0,-1-1-1 0 0,1 0 1 0 0,0 0 0 0 0,-1 1-1 0 0,1-1 1 0 0,0 0 0 0 0,-1 0-1 0 0,1 0 1 0 0,0 1 0 0 0,-1-1-1 0 0,1 0 1 0 0,-1 0 0 0 0,1 0-56 0 0,-20 15 334 0 0,17-13-248 0 0,-44 39 81 0 0,2 2 0 0 0,2 2 0 0 0,2 2 0 0 0,-7 12-167 0 0,28-34 168 0 0,1 1 1 0 0,1 1-1 0 0,-7 15-168 0 0,24-41 15 0 0,1 1-1 0 0,-1-1 0 0 0,0 1 1 0 0,0-1-1 0 0,1 0 0 0 0,-1 1 1 0 0,1-1-1 0 0,0 1 0 0 0,-1-1 0 0 0,1 1 1 0 0,0-1-1 0 0,0 1 0 0 0,0-1 1 0 0,0 1-1 0 0,0 0 0 0 0,0-1 0 0 0,0 1 1 0 0,0-1-1 0 0,1 1 0 0 0,-1-1 1 0 0,1 1-1 0 0,-1-1 0 0 0,1 0 1 0 0,0 1-1 0 0,-1 0-14 0 0,2-1 46 0 0,0 1-1 0 0,-1-1 1 0 0,1 0 0 0 0,0 1-1 0 0,0-1 1 0 0,-1 0 0 0 0,1 0-1 0 0,0 0 1 0 0,0 0 0 0 0,0 0-1 0 0,0 0 1 0 0,1-1 0 0 0,-1 1-1 0 0,0-1 1 0 0,2 1-46 0 0,7 0 161 0 0,0 0-1 0 0,0-1 1 0 0,1 0 0 0 0,-1-1 0 0 0,0 0-1 0 0,5-2-160 0 0,21-5-1122 0 0,-1-1 0 0 0,0-2 0 0 0,-1-1-1 0 0,0-2 1 0 0,-1-2 0 0 0,0 0-1 0 0,-2-3 1 0 0,0 0 0 0 0,1-4 1122 0 0,-9 5-4708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8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573 1 11034 0 0,'1'0'109'0'0,"0"0"0"0"0,0 0 0 0 0,0 0 0 0 0,-1 0 0 0 0,1 0-1 0 0,0 0 1 0 0,0 0 0 0 0,-1 0 0 0 0,1 0 0 0 0,0 0 0 0 0,0 1 0 0 0,-1-1-1 0 0,1 0 1 0 0,0 0 0 0 0,0 1 0 0 0,-1-1 0 0 0,1 0 0 0 0,0 1-1 0 0,-1-1 1 0 0,1 1 0 0 0,-1-1 0 0 0,1 1 0 0 0,0-1 0 0 0,-1 1 0 0 0,1-1-1 0 0,-1 1 1 0 0,0 0 0 0 0,1-1 0 0 0,-1 1 0 0 0,1 0 0 0 0,-1-1 0 0 0,0 1-1 0 0,1 0 1 0 0,-1-1 0 0 0,0 2-109 0 0,0 0 73 0 0,0 0 0 0 0,0 0-1 0 0,-1 1 1 0 0,1-1 0 0 0,-1 0-1 0 0,0 0 1 0 0,1 1 0 0 0,-1-1 0 0 0,0 0-1 0 0,0 0 1 0 0,0 0 0 0 0,-1 1-73 0 0,-5 7-53 0 0,0 0 0 0 0,0 0 1 0 0,-1-1-1 0 0,-7 6 53 0 0,-27 22-237 0 0,-2-2 0 0 0,-1-1 0 0 0,-2-3 0 0 0,-1-2 1 0 0,-1-2-1 0 0,-2-2 0 0 0,0-3 0 0 0,-8 1 237 0 0,52-21-72 0 0,-42 13-5 0 0,46-14 53 0 0,0 0 0 0 0,0-1 1 0 0,0 1-1 0 0,-1-1 0 0 0,1 0 1 0 0,0 0-1 0 0,0 0 0 0 0,-1 0 0 0 0,1 0 1 0 0,0-1-1 0 0,0 0 0 0 0,0 1 0 0 0,-2-2 24 0 0,5 2-22 0 0,0 0 0 0 0,0 0 0 0 0,-1 0 0 0 0,1 0 0 0 0,0 0 0 0 0,0-1 0 0 0,0 1 0 0 0,-1 0 0 0 0,1 0 0 0 0,0 0 0 0 0,0 0 0 0 0,0-1 0 0 0,0 1 0 0 0,0 0 0 0 0,-1 0 0 0 0,1 0 0 0 0,0-1 0 0 0,0 1 0 0 0,0 0 0 0 0,0 0 0 0 0,0-1 0 0 0,0 1 0 0 0,0 0 0 0 0,0 0 0 0 0,0-1 0 0 0,0 1 0 0 0,0 0 0 0 0,0 0 0 0 0,0-1 0 0 0,0 1 0 0 0,0 0 0 0 0,0 0 0 0 0,0 0 0 0 0,0-1 0 0 0,0 1 0 0 0,0 0 0 0 0,0 0 0 0 0,0-1 0 0 0,0 1 0 0 0,1 0 22 0 0,8-11-432 0 0,15-5 128 0 0,-14 11 379 0 0,0 1-1 0 0,1-1 1 0 0,-1 2 0 0 0,1 0-1 0 0,0 0 1 0 0,0 1 0 0 0,0 0-1 0 0,4 1-74 0 0,-8 1 62 0 0,0 0 0 0 0,0 1 0 0 0,0 0 0 0 0,0 0 0 0 0,-1 1 0 0 0,1 0 0 0 0,0 0 0 0 0,-1 0 0 0 0,1 1 0 0 0,-1 0 0 0 0,0 1 0 0 0,0-1 0 0 0,0 1-1 0 0,0 1-61 0 0,48 40 240 0 0,-44-34-346 0 0,1-2-1 0 0,1 1 1 0 0,-1-1 0 0 0,1-1 0 0 0,8 4 106 0 0,-16-10-83 0 0,1 0-1 0 0,0 0 1 0 0,1-1 0 0 0,-1 1 0 0 0,0-1 0 0 0,0 0-1 0 0,1 0 1 0 0,-1-1 0 0 0,0 1 0 0 0,1-1 0 0 0,-1-1 0 0 0,1 1-1 0 0,-1-1 1 0 0,0 0 0 0 0,1 0 0 0 0,-1 0 0 0 0,2-1 83 0 0,25-10-238 0 0,0 0 0 0 0,-1-2-1 0 0,0-2 1 0 0,5-4 238 0 0,111-78 674 0 0,-67 44 1445 0 0,-79 53-2040 0 0,0 0 0 0 0,0 0 1 0 0,0 0-1 0 0,0 0 0 0 0,0 0 0 0 0,0 1 0 0 0,0-1 0 0 0,0 0 1 0 0,1 1-1 0 0,-1-1 0 0 0,0 1 0 0 0,0 0 0 0 0,1-1 0 0 0,-1 1 1 0 0,0 0-1 0 0,1 0 0 0 0,-1-1 0 0 0,0 1 0 0 0,1 0 0 0 0,-1 0 1 0 0,0 1-1 0 0,1-1 0 0 0,-1 0 0 0 0,0 0 0 0 0,1 1 0 0 0,-1-1 1 0 0,0 1-1 0 0,0-1 0 0 0,0 1 0 0 0,1-1 0 0 0,-1 1 0 0 0,0 0 1 0 0,0 0-80 0 0,0 0 28 0 0,0 1 1 0 0,0 0-1 0 0,-1 0 1 0 0,1-1-1 0 0,-1 1 1 0 0,1 0-1 0 0,-1 0 1 0 0,0 0-1 0 0,1 0 1 0 0,-1 0-1 0 0,0 0 1 0 0,0 0 0 0 0,0-1-1 0 0,-1 1 1 0 0,1 0-1 0 0,0 0 1 0 0,-1 0-1 0 0,1 0 1 0 0,-1 0-1 0 0,0-1 1 0 0,0 1-1 0 0,1 0 1 0 0,-2 0-29 0 0,-1 6-246 0 0,0-1 0 0 0,-1 0 0 0 0,0 1 0 0 0,0-2 0 0 0,-1 1 0 0 0,-1 1 246 0 0,4-6-83 0 0,0 0 0 0 0,-1 0-1 0 0,1 0 1 0 0,-1 0 0 0 0,0 0-1 0 0,1 0 1 0 0,-1-1-1 0 0,0 1 1 0 0,0-1 0 0 0,0 0-1 0 0,0 0 1 0 0,0 0 0 0 0,-1 0-1 0 0,1-1 1 0 0,0 1 0 0 0,0-1-1 0 0,-1 0 84 0 0,-10 2 92 0 0,-1 0 0 0 0,1 0-1 0 0,0 1 1 0 0,1 1 0 0 0,-1 1 0 0 0,1 0-1 0 0,-1 0 1 0 0,1 1 0 0 0,1 1 0 0 0,-1 0-1 0 0,1 1 1 0 0,1 0 0 0 0,-1 1-1 0 0,1 0 1 0 0,1 1 0 0 0,0 0 0 0 0,0 1-1 0 0,1 0 1 0 0,0 0 0 0 0,1 1 0 0 0,0 0-1 0 0,1 0 1 0 0,-5 14-92 0 0,9-20-42 0 0,1 0 0 0 0,0 0 0 0 0,0 0 1 0 0,0 0-1 0 0,1 1 0 0 0,0-1 0 0 0,0 0 0 0 0,1 1 0 0 0,-1-1 0 0 0,1 1 1 0 0,1-1-1 0 0,-1 1 0 0 0,1-1 0 0 0,1 3 42 0 0,0-4-144 0 0,-1-1 0 0 0,1 1 0 0 0,0-1 0 0 0,0 0 0 0 0,1 0 0 0 0,-1 0 0 0 0,1 0 0 0 0,0 0 0 0 0,0-1 0 0 0,0 1 0 0 0,1-1 0 0 0,-1 0 0 0 0,1 0 0 0 0,0 0 0 0 0,0 0 0 0 0,0-1 0 0 0,0 0 0 0 0,0 1 0 0 0,0-1 0 0 0,2 0 144 0 0,7 3-408 0 0,1-1-1 0 0,0 0 1 0 0,0-1-1 0 0,1 0 1 0 0,-1-1 0 0 0,1-1-1 0 0,-1 0 1 0 0,4-1 408 0 0,17-2-2067 0 0,-1 0 1 0 0,33-8 2066 0 0,-7-2-4748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28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0 11474 0 0,'-1'1'230'0'0,"-1"0"0"0"0,0 0-1 0 0,1 0 1 0 0,-1 1-1 0 0,1-1 1 0 0,-1 0 0 0 0,1 0-1 0 0,0 1 1 0 0,-1-1-1 0 0,1 1 1 0 0,0-1 0 0 0,0 1-1 0 0,0 0 1 0 0,0-1-1 0 0,0 1 1 0 0,0 0 0 0 0,1 0-1 0 0,-1 0 1 0 0,1-1-1 0 0,-1 1 1 0 0,1 0-1 0 0,-1 0 1 0 0,1 1-230 0 0,-2 52-1234 0 0,2-40 1632 0 0,-35 549-890 0 0,5-156 375 0 0,19-57-975 0 0,-11 161-5099 0 0,13-435 2043 0 0,8-70 277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28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648 0 7826 0 0,'57'25'2528'0'0,"-45"-18"-2501"0"0,-1 0 1 0 0,0 1-1 0 0,0 1 1 0 0,-1 0-1 0 0,0 0 1 0 0,0 1-1 0 0,-1 1 0 0 0,0-1 1 0 0,-1 1-28 0 0,5 8 6 0 0,-1 0 1 0 0,-1 1-1 0 0,-1 0 0 0 0,0 1 1 0 0,-2-1-1 0 0,0 2 0 0 0,-1-1 1 0 0,-2 1-1 0 0,0 0 0 0 0,1 15-6 0 0,-1 9 58 0 0,-2 1 1 0 0,-2 0-1 0 0,-2-1 0 0 0,-6 32-58 0 0,3-46 1 0 0,-2 0 1 0 0,-1 0-1 0 0,-1 0 1 0 0,-2-1-1 0 0,-1-1 0 0 0,-2 1 1 0 0,-1-2-1 0 0,-1 0 1 0 0,-1-1-1 0 0,-12 15-1 0 0,12-20 41 0 0,-2-1 0 0 0,0-1 0 0 0,-1-1 1 0 0,-1 0-1 0 0,-1-1 0 0 0,-1-1 0 0 0,-1-2 0 0 0,0 0 1 0 0,-1-1-1 0 0,0-1 0 0 0,-1-2 0 0 0,-11 4-41 0 0,8-6-348 0 0,0-1-1 0 0,0-2 1 0 0,-1-1 0 0 0,0-1-1 0 0,-1-1 1 0 0,-23-1 348 0 0,2-3-1937 0 0,0-2 1 0 0,0-3-1 0 0,-27-6 1937 0 0,54 8-3497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28.8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265 0 9594 0 0,'-40'47'6632'0'0,"29"-31"-6586"0"0,0 1 0 0 0,2 0 1 0 0,0 0-1 0 0,1 1 0 0 0,1 1 1 0 0,-1 3-47 0 0,-10 30 164 0 0,-83 274 421 0 0,88-274-646 0 0,2 1 0 0 0,3 0 0 0 0,2 1 0 0 0,3 0 0 0 0,2 16 61 0 0,1-59-232 0 0,1-1 0 0 0,0 1 0 0 0,0-1 0 0 0,1 0 1 0 0,1 1-1 0 0,0-1 0 0 0,0 0 0 0 0,1-1 0 0 0,0 1 1 0 0,4 6 231 0 0,-5-12-277 0 0,-1 0 1 0 0,1-1 0 0 0,0 1 0 0 0,0-1 0 0 0,0 0 0 0 0,0 0 0 0 0,1 0 0 0 0,-1 0 0 0 0,1-1 0 0 0,-1 1-1 0 0,1-1 1 0 0,0 0 0 0 0,0 0 0 0 0,0 0 0 0 0,1-1 0 0 0,-1 1 0 0 0,0-1 0 0 0,0 0 0 0 0,1 0 0 0 0,-1-1-1 0 0,1 1 1 0 0,-1-1 0 0 0,1 0 0 0 0,-1 0 0 0 0,0-1 0 0 0,1 1 276 0 0,3-1-626 0 0,0 0-1 0 0,-1-1 1 0 0,0 0 0 0 0,1 0-1 0 0,-1 0 1 0 0,5-3 626 0 0,7-4-3685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29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14907 0 0,'0'1'124'0'0,"-1"-1"1"0"0,1 0-1 0 0,0 0 0 0 0,0 0 1 0 0,0 1-1 0 0,-1-1 0 0 0,1 0 0 0 0,0 0 1 0 0,0 1-1 0 0,0-1 0 0 0,0 0 1 0 0,-1 0-1 0 0,1 1 0 0 0,0-1 0 0 0,0 0 1 0 0,0 1-1 0 0,0-1 0 0 0,0 0 1 0 0,0 1-1 0 0,0-1 0 0 0,0 0 0 0 0,0 1 1 0 0,0-1-1 0 0,0 0 0 0 0,0 0 1 0 0,0 1-1 0 0,0-1 0 0 0,0 0 0 0 0,0 1 1 0 0,1-1-1 0 0,-1 0 0 0 0,0 1 1 0 0,0-1-1 0 0,0 0 0 0 0,0 0 0 0 0,0 1 1 0 0,1-1-1 0 0,-1 0-124 0 0,8 19-792 0 0,-6-14 1141 0 0,2 6-351 0 0,-2 1 0 0 0,1 0 0 0 0,-1 0 0 0 0,-1 0-1 0 0,0 0 1 0 0,-1 0 0 0 0,-1 10 2 0 0,-12 87-107 0 0,10-90 31 0 0,-10 31-185 0 0,9-40-141 0 0,1 0 0 0 0,1 0 0 0 0,0 0 0 0 0,0 1 0 0 0,0 7 402 0 0,24-37-2415 0 0,48-50 1093 0 0,17-8 1322 0 0,-60 54 39 0 0,1 2-1 0 0,1 2 1 0 0,1 0-1 0 0,1 2 0 0 0,3-1-38 0 0,-28 16 61 0 0,0-1 0 0 0,-1 1 0 0 0,1 0 0 0 0,0 1 0 0 0,0-1 0 0 0,0 1 0 0 0,0 0 0 0 0,1 1 0 0 0,-1-1-1 0 0,2 1-60 0 0,-6 0 35 0 0,0 1 0 0 0,1-1 0 0 0,-1 1 0 0 0,0-1 0 0 0,0 1 0 0 0,0 0 0 0 0,0 0 0 0 0,0 0 0 0 0,0 0 0 0 0,0 0-1 0 0,-1 0 1 0 0,1 0 0 0 0,0 1 0 0 0,-1-1 0 0 0,1 1 0 0 0,-1-1 0 0 0,1 1 0 0 0,-1-1 0 0 0,1 1 0 0 0,-1 0 0 0 0,0 0 0 0 0,0 0-1 0 0,0 0 1 0 0,0 0 0 0 0,-1 0 0 0 0,1 0 0 0 0,0 0 0 0 0,-1 0 0 0 0,1 0 0 0 0,-1 2-35 0 0,3 15 84 0 0,-1-1 0 0 0,-1 0 0 0 0,-1 1 0 0 0,0-1 0 0 0,-2 1 0 0 0,0-1 0 0 0,-2 6-84 0 0,-9 42 156 0 0,-10 22-156 0 0,16-62 51 0 0,-23 82 380 0 0,-34 78-431 0 0,44-139-82 0 0,-2 0 0 0 0,-2-1 0 0 0,-1-1 1 0 0,-32 40 81 0 0,22-44-462 0 0,32-38 188 0 0,0 0 0 0 0,0 0 0 0 0,0 0 0 0 0,-1 0 1 0 0,1-1-1 0 0,-1 0 0 0 0,0 1 0 0 0,0-1 0 0 0,0 0 0 0 0,0-1 1 0 0,-1 1 273 0 0,5-2-143 0 0,-1 0 0 0 0,0 0 0 0 0,1 0 0 0 0,-1 0 0 0 0,0 0 0 0 0,0 0 0 0 0,1 0 0 0 0,-1 0 0 0 0,0 0 0 0 0,1-1 0 0 0,-1 1 0 0 0,0 0 0 0 0,1 0 0 0 0,-1-1 0 0 0,1 1 0 0 0,-1 0 0 0 0,0-1 0 0 0,1 1 0 0 0,-1-1 0 0 0,1 1 0 0 0,-1-1 0 0 0,1 1 0 0 0,-1-1 0 0 0,1 1 0 0 0,-1-1 0 0 0,1 0 0 0 0,0 1 0 0 0,-1-1 0 0 0,1 1 0 0 0,0-1 0 0 0,-1 0 0 0 0,1 1 0 0 0,0-1 0 0 0,0 0 0 0 0,0 1 0 0 0,0-1 0 0 0,0 0 0 0 0,0 0 0 0 0,0 0 143 0 0,-1-29-2988 0 0,4 11-694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29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1 6129 0 0,'10'0'759'0'0,"0"1"-1"0"0,0 0 1 0 0,0 1-1 0 0,0 0 1 0 0,0 1-1 0 0,-1 0 1 0 0,1 0-1 0 0,3 3-758 0 0,3 1 430 0 0,-2 1 0 0 0,1 0 1 0 0,-1 1-1 0 0,-1 1 0 0 0,2 1-430 0 0,4 5 151 0 0,-1 2 1 0 0,-1-1-1 0 0,0 2 1 0 0,-1 0-1 0 0,-1 1 1 0 0,12 22-152 0 0,-10-11 13 0 0,-2 0 0 0 0,-2 2 0 0 0,0-1 1 0 0,-3 1-1 0 0,0 1 0 0 0,-2 0 1 0 0,-2 1-1 0 0,-1-1 0 0 0,-2 1 0 0 0,-1 0 1 0 0,-2 0-1 0 0,-1 0 0 0 0,-1 0 0 0 0,-3-1 1 0 0,0 1-1 0 0,-3-1 0 0 0,0 0 1 0 0,-3-1-1 0 0,0 0 0 0 0,-2 0 0 0 0,-2-2 1 0 0,-1 0-1 0 0,-14 21-13 0 0,7-19-416 0 0,-1-2 0 0 0,-1 0 0 0 0,-2-2 0 0 0,-2 0 0 0 0,0-2 0 0 0,-1-2 0 0 0,-3 1 416 0 0,4-6-2119 0 0,-1-1 0 0 0,-1-1 0 0 0,-1-1 0 0 0,-32 12 2119 0 0,35-19-4166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2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7 20212 0 0,'-7'-1'3001'0'0,"-1"1"-2161"0"0,-1 1-840 0 0,-1-1-640 0 0,4-1-632 0 0,2-1-801 0 0,1 0-847 0 0,2 2-785 0 0,2-1-344 0 0,2 1-3953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2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0 10682 0 0,'-1'0'269'0'0,"0"1"-1"0"0,0-1 0 0 0,0 1 1 0 0,0-1-1 0 0,-1 1 0 0 0,1-1 1 0 0,0 1-1 0 0,0 0 1 0 0,0-1-1 0 0,0 1 0 0 0,0 0 1 0 0,1 0-1 0 0,-1-1 0 0 0,0 1 1 0 0,0 0-1 0 0,0 0 0 0 0,1 0 1 0 0,-1 1-269 0 0,-4 21 1032 0 0,5-14-1485 0 0,2 1 0 0 0,-1 0 0 0 0,1-1 0 0 0,2 8 453 0 0,1 0 478 0 0,9 64-538 0 0,-4 1 0 0 0,-1 52 60 0 0,-7 165-53 0 0,-20-41-2550 0 0,7-126-978 0 0,5 20 3581 0 0,8-146-3975 0 0,3-11 2606 0 0,4-11 478 0 0,-4 3-1720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3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44 218 9450 0 0,'-5'-3'466'0'0,"1"-1"-1"0"0,0 0 1 0 0,0 0 0 0 0,0 0 0 0 0,0 0-1 0 0,0-1 1 0 0,1 1 0 0 0,0-1 0 0 0,-2-4-466 0 0,4 7-7 0 0,1 1 1 0 0,-1-1-1 0 0,1 1 0 0 0,0-1 1 0 0,-1 0-1 0 0,1 1 1 0 0,0-1-1 0 0,0 1 1 0 0,0-1-1 0 0,0 0 1 0 0,0 1-1 0 0,1-1 1 0 0,-1 0-1 0 0,0 1 1 0 0,1-1-1 0 0,-1 1 1 0 0,1-1-1 0 0,0 1 1 0 0,-1-1-1 0 0,1 1 1 0 0,0-1-1 0 0,0 1 1 0 0,0 0-1 0 0,0-1 1 0 0,0 1-1 0 0,0 0 1 0 0,0 0-1 0 0,1 0 1 0 0,-1 0-1 0 0,0 0 1 0 0,1 0-1 0 0,-1 0 1 0 0,0 0-1 0 0,1 1 1 0 0,-1-1 6 0 0,10-5 113 0 0,0 1 0 0 0,0-1 0 0 0,1 2 0 0 0,-1 0 0 0 0,1 0 1 0 0,0 1-1 0 0,0 1 0 0 0,0 0 0 0 0,12 0-113 0 0,20 0 76 0 0,1 2 0 0 0,5 2-76 0 0,5 0 50 0 0,267 1-109 0 0,117-22 59 0 0,-349 13-37 0 0,-32 4-675 0 0,-1-3 0 0 0,0-2 0 0 0,-1-3 1 0 0,23-8 710 0 0,-75 17-397 0 0,16-7-1198 0 0,-19 8 1495 0 0,-1 0 0 0 0,0 0 0 0 0,0 0 1 0 0,0 0-1 0 0,1 0 0 0 0,-1 0 0 0 0,0 0 1 0 0,0 0-1 0 0,1 0 0 0 0,-1-1 0 0 0,0 1 1 0 0,0 0-1 0 0,0 0 0 0 0,1 0 0 0 0,-1 0 1 0 0,0-1-1 0 0,0 1 0 0 0,0 0 0 0 0,0 0 1 0 0,0 0-1 0 0,1-1 0 0 0,-1 1 0 0 0,0 0 1 0 0,0 0-1 0 0,0 0 0 0 0,0-1 0 0 0,0 1 1 0 0,0 0-1 0 0,0 0 0 0 0,0-1 0 0 0,0 1 1 0 0,0 0-1 0 0,0 0 0 0 0,0-1 0 0 0,0 1 1 0 0,0 0-1 0 0,0 0 0 0 0,0-1 0 0 0,0 1 0 0 0,0 0 1 0 0,0 0-1 0 0,0 0 0 0 0,0-1 0 0 0,0 1 1 0 0,-1 0-1 0 0,1 0 0 0 0,0-1 0 0 0,0 1 1 0 0,0 0-1 0 0,0 0 0 0 0,-1 0 0 0 0,1 0 1 0 0,0-1-1 0 0,0 1 0 0 0,0 0 0 0 0,-1 0 1 0 0,1 0-1 0 0,0 0 0 0 0,0 0 0 0 0,0 0 1 0 0,-1 0-1 0 0,1-1 0 0 0,0 1 0 0 0,-1 0 101 0 0,-5-3-3239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5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757 1 10666 0 0,'-32'49'1910'0'0,"2"2"-1"0"0,2 1 1 0 0,2 1-1910 0 0,-65 166-342 0 0,1-6 396 0 0,76-182-66 0 0,-158 326-616 0 0,112-247-1975 0 0,-4-2 1 0 0,-16 13 2602 0 0,18-40-6162 0 0,55-72 2070 0 0</inkml:trace>
  <inkml:trace contextRef="#ctx0" brushRef="#br0" timeOffset="1">1322 102 13707 0 0,'-31'53'1271'0'0,"2"1"0"0"0,3 2 0 0 0,-3 10-1271 0 0,-58 176-753 0 0,39-101 642 0 0,-66 152-2767 0 0,56-164-4803 0 0,-20 26 7681 0 0,59-122-1911 0 0,2-6-2267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2 138 15723 0 0,'0'0'109'0'0,"0"1"0"0"0,0-1 0 0 0,-1 1 0 0 0,1-1 0 0 0,0 1 0 0 0,0-1 0 0 0,0 1 0 0 0,0-1 0 0 0,0 1 0 0 0,0 0 0 0 0,0-1 0 0 0,0 1 0 0 0,0-1 0 0 0,0 1 0 0 0,0-1 0 0 0,1 1 0 0 0,-1-1 0 0 0,0 1 0 0 0,0-1 0 0 0,0 1 0 0 0,1-1 0 0 0,-1 1 0 0 0,0-1 0 0 0,1 1 0 0 0,-1-1 0 0 0,0 1 0 0 0,1-1 0 0 0,-1 1-109 0 0,15 16-1036 0 0,-11-12 1219 0 0,24 32-189 0 0,-1 1 0 0 0,-2 2-1 0 0,-2 0 1 0 0,-2 1-1 0 0,-1 1 1 0 0,5 21 6 0 0,-12-29 25 0 0,2 0 0 0 0,1-1 0 0 0,13 18-25 0 0,-28-50-22 0 0,0 1 0 0 0,0 0 0 0 0,1 0 0 0 0,-1-1 0 0 0,1 1 0 0 0,-1-1 0 0 0,1 1 0 0 0,0-1 1 0 0,-1 1-1 0 0,1-1 0 0 0,0 0 0 0 0,0 0 0 0 0,0 0 0 0 0,0 0 0 0 0,0 0 0 0 0,0-1 1 0 0,1 1-1 0 0,-1-1 0 0 0,0 1 0 0 0,0-1 0 0 0,0 0 0 0 0,0 0 0 0 0,1 0 0 0 0,-1 0 1 0 0,0 0-1 0 0,0 0 0 0 0,0 0 0 0 0,1-1 0 0 0,-1 1 0 0 0,0-1 0 0 0,0 0 0 0 0,0 0 1 0 0,0 0-1 0 0,0 0 0 0 0,0 0 0 0 0,1-1 22 0 0,9-5-116 0 0,0-1 0 0 0,0 0 0 0 0,-1-1 0 0 0,-1 0 0 0 0,4-5 116 0 0,-7 9 31 0 0,36-39-151 0 0,-1-1 1 0 0,-2-3-1 0 0,19-30 120 0 0,95-161-5931 0 0,-104 155 1202 0 0,-26 39-866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3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0 12747 0 0,'-13'10'718'0'0,"-1"1"0"0"0,2 1 0 0 0,-4 3-718 0 0,-6 10-232 0 0,1 2 1 0 0,1 0-1 0 0,-13 26 232 0 0,26-41 80 0 0,-14 22-216 0 0,-2 5 53 0 0,-1-1 1 0 0,-2-1-1 0 0,-2-1 0 0 0,-1-2 0 0 0,-18 16 83 0 0,47-49-16 0 0,-1-1 0 0 0,0 1 0 0 0,0 0 0 0 0,1 0 0 0 0,-1-1 0 0 0,0 1 0 0 0,0 0 0 0 0,0-1 0 0 0,0 1 0 0 0,0-1 0 0 0,0 1 0 0 0,0-1 0 0 0,0 0 0 0 0,0 1 0 0 0,0-1-1 0 0,0 0 1 0 0,0 0 0 0 0,0 1 16 0 0,0-2-33 0 0,1 1-1 0 0,0 0 0 0 0,-1-1 0 0 0,1 1 1 0 0,0 0-1 0 0,0-1 0 0 0,-1 1 1 0 0,1 0-1 0 0,0-1 0 0 0,0 1 0 0 0,0 0 1 0 0,0-1-1 0 0,-1 1 0 0 0,1-1 1 0 0,0 1-1 0 0,0 0 0 0 0,0-1 0 0 0,0 1 1 0 0,0-1-1 0 0,0 1 0 0 0,0-1 0 0 0,0 1 1 0 0,0 0-1 0 0,0-1 0 0 0,0 1 1 0 0,0-1-1 0 0,1 1 0 0 0,-1 0 0 0 0,0-1 34 0 0,1-4-161 0 0,0 0 0 0 0,1 0 0 0 0,0 1 0 0 0,0-1 0 0 0,0 0 0 0 0,0 1 0 0 0,2-2 161 0 0,14-19 188 0 0,2 1-1 0 0,1 1 0 0 0,1 1 1 0 0,0 0-1 0 0,2 2 0 0 0,1 1 1 0 0,0 1-1 0 0,1 1 0 0 0,1 1 1 0 0,0 1-1 0 0,5 0-187 0 0,-20 11 74 0 0,0-1 0 0 0,1 2-1 0 0,-1 0 1 0 0,1 0 0 0 0,0 1 0 0 0,-1 1 0 0 0,1 0 0 0 0,0 0-1 0 0,0 2 1 0 0,0-1 0 0 0,2 2-74 0 0,-10-2 21 0 0,0 1 0 0 0,0 0 1 0 0,0 0-1 0 0,0 0 0 0 0,0 1 0 0 0,0 0 0 0 0,0 0 0 0 0,-1 0 0 0 0,1 0 1 0 0,-1 1-1 0 0,1 0 0 0 0,-1 0 0 0 0,0 0 0 0 0,0 0 0 0 0,0 1 0 0 0,-1 0 1 0 0,1-1-1 0 0,-1 1 0 0 0,0 0 0 0 0,0 1 0 0 0,0-1 0 0 0,0 1 0 0 0,-1-1 1 0 0,0 1-1 0 0,0 0 0 0 0,0 0 0 0 0,-1-1 0 0 0,1 5-21 0 0,1 7 21 0 0,-2-1 0 0 0,0 1 1 0 0,-1 0-1 0 0,0 0 0 0 0,-2-1 0 0 0,1 1 0 0 0,-2 0 0 0 0,0-1 1 0 0,-1 0-1 0 0,-1 0 0 0 0,0 0 0 0 0,-1 0 0 0 0,-1-1 0 0 0,-1 2-21 0 0,-19 33 161 0 0,-3-1-1 0 0,-1-1 0 0 0,-13 11-160 0 0,40-52 11 0 0,-33 41-67 0 0,-2-2-1 0 0,-2-1 0 0 0,-2-2 1 0 0,-42 31 56 0 0,81-70-378 0 0,0 0 0 0 0,-1 0 1 0 0,1-1-1 0 0,0 1 0 0 0,-1-1 0 0 0,-2 1 378 0 0,6-3-108 0 0,1 0-1 0 0,-1 1 0 0 0,1-1 1 0 0,0 0-1 0 0,-1 0 0 0 0,1 0 1 0 0,-1 0-1 0 0,1 0 0 0 0,-1 0 1 0 0,1 0-1 0 0,0 0 0 0 0,-1 0 1 0 0,1 0-1 0 0,-1 0 0 0 0,1 0 1 0 0,0 0-1 0 0,-1 0 0 0 0,1 0 1 0 0,-1-1-1 0 0,1 1 0 0 0,0 0 1 0 0,-1 0-1 0 0,1 0 0 0 0,0-1 1 0 0,-1 1-1 0 0,1 0 0 0 0,0-1 1 0 0,-1 1 108 0 0,1-1-176 0 0,-1 0 1 0 0,1 0 0 0 0,0-1 0 0 0,0 1 0 0 0,0 0-1 0 0,0 0 1 0 0,0 0 0 0 0,0 0 0 0 0,0 0 0 0 0,0-1 0 0 0,0 1-1 0 0,0 0 1 0 0,1 0 0 0 0,-1 0 0 0 0,0 0 0 0 0,1 0 0 0 0,0 0 175 0 0,14-36-1012 0 0,2 0 1 0 0,2 2-1 0 0,1 0 1 0 0,19-24 1011 0 0,-21 31-421 0 0,1-2-2186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3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1 314 3097 0 0,'23'-38'413'0'0,"1"1"0"0"0,2 1 1 0 0,20-21-414 0 0,-28 37 746 0 0,1 1 1 0 0,1 0 0 0 0,1 2-1 0 0,0 0 1 0 0,1 1 0 0 0,15-8-747 0 0,-34 22 184 0 0,0 1 1 0 0,0-1 0 0 0,0 1 0 0 0,1-1 0 0 0,-1 1 0 0 0,0 0 0 0 0,0 0 0 0 0,1 0 0 0 0,-1 0 0 0 0,1 1 0 0 0,-1-1 0 0 0,0 1-1 0 0,1 0 1 0 0,-1 0 0 0 0,1 0 0 0 0,-1 1 0 0 0,1-1 0 0 0,-1 1 0 0 0,0 0 0 0 0,1 0 0 0 0,0 0-185 0 0,0 2 52 0 0,-1-1 0 0 0,0 0 1 0 0,1 1-1 0 0,-1 0 0 0 0,0-1 0 0 0,-1 1 1 0 0,1 1-1 0 0,0-1 0 0 0,-1 0 0 0 0,0 1 1 0 0,0-1-1 0 0,0 1 0 0 0,0-1 0 0 0,0 1 1 0 0,-1 0-1 0 0,0 0 0 0 0,1 3-52 0 0,3 11-27 0 0,-1 1 0 0 0,0 0-1 0 0,-2 1 1 0 0,0-1-1 0 0,-2 0 1 0 0,0 0 0 0 0,-2 20 27 0 0,-7 25 131 0 0,-11 45-131 0 0,15-85 32 0 0,-14 55 890 0 0,-19 48-922 0 0,129-293 78 0 0,-43 62 178 0 0,-33 69-144 0 0,1 0 0 0 0,2 1-1 0 0,1 0 1 0 0,1 2 0 0 0,16-19-112 0 0,-34 49 18 0 0,-1 1 0 0 0,0-1 0 0 0,0 1 0 0 0,0 0 0 0 0,1-1 0 0 0,-1 1 0 0 0,0 0 0 0 0,1 0 0 0 0,0 0 0 0 0,-1 0 0 0 0,1 0 0 0 0,-1 0 0 0 0,1 0 0 0 0,0 0 0 0 0,0 1-18 0 0,-1 0 1 0 0,0 0-1 0 0,-1 1 1 0 0,1 0-1 0 0,0-1 0 0 0,0 1 1 0 0,-1-1-1 0 0,1 1 1 0 0,-1 0-1 0 0,1-1 1 0 0,0 1-1 0 0,-1 0 0 0 0,1 0 1 0 0,-1 0-1 0 0,0-1 1 0 0,1 1-1 0 0,-1 0 1 0 0,0 0-1 0 0,1 0 0 0 0,-1 0 1 0 0,0 0-1 0 0,0 0 1 0 0,0-1-1 0 0,0 1 0 0 0,0 0 1 0 0,0 0-1 0 0,0 0 1 0 0,0 0-1 0 0,0 0 1 0 0,0 0-1 0 0,0 0 0 0 0,1 130-248 0 0,-1-74-184 0 0,5 50 432 0 0,3-59-344 0 0,-5-37 348 0 0,-1 0 1 0 0,0 0-1 0 0,-1 0 0 0 0,0 0 1 0 0,-1 0-1 0 0,0 0 1 0 0,0 1-1 0 0,-1-1 0 0 0,-1 0 1 0 0,-1 3-5 0 0,-2-26 381 0 0,1-9-62 0 0,3-3-243 0 0,2-1 0 0 0,1 1 0 0 0,0-1 0 0 0,2 1 0 0 0,1 0 0 0 0,1 0 0 0 0,1 1 0 0 0,1 0 0 0 0,1 0 0 0 0,1 1 0 0 0,1 0 0 0 0,1 0 0 0 0,5-6-76 0 0,-10 18 38 0 0,0 1 0 0 0,1 0 0 0 0,0 0 0 0 0,1 0 0 0 0,0 1 0 0 0,0 0 0 0 0,0 1 0 0 0,1 0 0 0 0,9-4-38 0 0,-15 9 0 0 0,-1 0 1 0 0,1 0-1 0 0,0 1 0 0 0,0 0 0 0 0,0-1 0 0 0,0 2 0 0 0,0-1 0 0 0,0 0 1 0 0,0 1-1 0 0,0 0 0 0 0,0 0 0 0 0,0 0 0 0 0,0 0 0 0 0,0 0 1 0 0,0 1-1 0 0,0 0 0 0 0,0 0 0 0 0,0 0 0 0 0,0 1 0 0 0,0-1 1 0 0,0 1-1 0 0,-1 0 0 0 0,1 0 0 0 0,-1 0 0 0 0,1 0 0 0 0,-1 1 0 0 0,0-1 1 0 0,0 1-1 0 0,0 0 0 0 0,0 0 0 0 0,8 8 43 0 0,0 1-1 0 0,-1 1 1 0 0,-1-1-1 0 0,0 1 1 0 0,0 1 0 0 0,-2 0-1 0 0,1 0 1 0 0,-2 0-1 0 0,0 1 1 0 0,-1 0 0 0 0,1 5-43 0 0,-3-8-154 0 0,-1 1 1 0 0,0 0-1 0 0,0 0 1 0 0,-2-1-1 0 0,1 1 1 0 0,-2 0-1 0 0,0 0 1 0 0,0-1-1 0 0,-1 1 1 0 0,-1 0-1 0 0,0-1 1 0 0,-1 0-1 0 0,0 0 1 0 0,-1 1 153 0 0,0-3-697 0 0,-9 24-1334 0 0,13-33 1715 0 0,1 0 0 0 0,-1 0 0 0 0,1 0 0 0 0,0 0 0 0 0,0 0 1 0 0,-1 0-1 0 0,1 0 0 0 0,0 0 0 0 0,0 0 0 0 0,0 0 0 0 0,0 0 0 0 0,0 0 0 0 0,0 0 0 0 0,0 0 0 0 0,0 1 0 0 0,1-1 0 0 0,-1 0 0 0 0,0 0 0 0 0,1 0 0 0 0,-1 0 0 0 0,1 0 0 0 0,-1 0 0 0 0,1 0 0 0 0,-1-1 0 0 0,2 2 316 0 0,1 0-4398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0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1482 18 12131 0 0,'-6'-3'1038'0'0,"0"0"1"0"0,0 1 0 0 0,-1 0 0 0 0,1 0-1 0 0,-1 0 1 0 0,1 0 0 0 0,-3 1-1039 0 0,4 1 159 0 0,1 0-1 0 0,-1 0 1 0 0,1 0 0 0 0,-1 1 0 0 0,1 0-1 0 0,-1 0 1 0 0,1 0 0 0 0,-1 1 0 0 0,1-1-1 0 0,0 1 1 0 0,0 0 0 0 0,0 0 0 0 0,0 1-1 0 0,0-1 1 0 0,0 1 0 0 0,1 0 0 0 0,-2 0-159 0 0,-22 20-11 0 0,1 2 1 0 0,1 0-1 0 0,1 1 1 0 0,-3 7 10 0 0,-84 118-342 0 0,104-142 319 0 0,-201 305-774 0 0,57-82 583 0 0,-21 7 214 0 0,-256 331 49 0 0,372-487-865 0 0,41-57 366 0 0,-2-2 0 0 0,0 0 0 0 0,-1-1 0 0 0,-5 2 450 0 0,51-55-7748 0 0,-16 16 6137 0 0,-1-2 0 0 0,0 1 0 0 0,-1-2-1 0 0,0-1 1612 0 0,3-9-3915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0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2 8818 0 0,'-50'-1'9646'0'0,"54"35"-9231"0"0,7 60-448 0 0,-5-1 0 0 0,-4 1 1 0 0,-7 46 32 0 0,1 30-24 0 0,4-139-18 0 0,0 69 74 0 0,7 30-32 0 0,-4-100-348 0 0,2 0-1 0 0,0 0 0 0 0,2 0 0 0 0,2-1 0 0 0,0 0 0 0 0,7 13 349 0 0,-14-38-189 0 0,21 39-1060 0 0,-22-42 1080 0 0,0 1-1 0 0,0 0 1 0 0,0 0 0 0 0,1-1-1 0 0,-1 1 1 0 0,0-1 0 0 0,1 1-1 0 0,-1-1 1 0 0,1 0 0 0 0,0 0-1 0 0,-1 0 1 0 0,1 0 0 0 0,0 0-1 0 0,0 0 1 0 0,0 0 0 0 0,0 0-1 0 0,0 0 1 0 0,0-1 0 0 0,0 1-1 0 0,1-1 170 0 0,-2 0-148 0 0,0 0 0 0 0,0-1 0 0 0,1 1-1 0 0,-1-1 1 0 0,0 1 0 0 0,0-1 0 0 0,0 1 0 0 0,0-1-1 0 0,0 0 1 0 0,0 0 0 0 0,0 1 0 0 0,0-1-1 0 0,-1 0 1 0 0,1 0 0 0 0,0 0 0 0 0,0 0 0 0 0,-1 0-1 0 0,1 0 1 0 0,0 0 0 0 0,-1 0 0 0 0,1 0 0 0 0,-1 0-1 0 0,1 0 1 0 0,-1 0 0 0 0,0-1 0 0 0,0 1-1 0 0,1 0 1 0 0,-1 0 0 0 0,0-1 148 0 0,5-42-1087 0 0,-4 36 766 0 0,2-72-281 0 0,-2-1 0 0 0,-4 0 0 0 0,-5-6 602 0 0,-21-131 4664 0 0,28 212-4353 0 0,0 0-1 0 0,0 0 1 0 0,1 1 0 0 0,0-1 0 0 0,0 0 0 0 0,0 0 0 0 0,1 0 0 0 0,0 0 0 0 0,0 0 0 0 0,0 1 0 0 0,1-1 0 0 0,-1 1 0 0 0,1-1 0 0 0,1 1 0 0 0,-1-1 0 0 0,1 1 0 0 0,0 0 0 0 0,0 0-1 0 0,2-1-310 0 0,0 1 69 0 0,0 0-1 0 0,0 0 0 0 0,0 1 1 0 0,1-1-1 0 0,0 1 0 0 0,0 1 0 0 0,0-1 1 0 0,0 1-1 0 0,1 0 0 0 0,3-1-68 0 0,8-2-12 0 0,1 1 0 0 0,-1 0-1 0 0,0 2 1 0 0,1 0-1 0 0,0 1 1 0 0,0 1 0 0 0,0 1-1 0 0,0 1 1 0 0,9 1 12 0 0,-6 1-129 0 0,1 0 0 0 0,-1 2 1 0 0,1 0-1 0 0,-1 2 0 0 0,-1 0 1 0 0,1 1-1 0 0,12 8 129 0 0,-17-7-33 0 0,-1 1-1 0 0,-1 0 1 0 0,0 1 0 0 0,0 0-1 0 0,-1 1 1 0 0,0 1-1 0 0,-1 0 1 0 0,-1 1 0 0 0,0 1-1 0 0,-1 0 1 0 0,6 11 33 0 0,-10-14 32 0 0,-1 0 1 0 0,0 0-1 0 0,-1 0 0 0 0,-1 1 0 0 0,0 0 1 0 0,-1 0-1 0 0,0 0 0 0 0,-1 1 0 0 0,0-1 1 0 0,-1 0-1 0 0,0 1 0 0 0,-2-1 1 0 0,1 1-1 0 0,-2-1 0 0 0,1 0 0 0 0,-3 6-32 0 0,-2 2 78 0 0,0 0-1 0 0,-1 0 1 0 0,-1-1-1 0 0,-1 0 1 0 0,-1-1-1 0 0,-1 0 0 0 0,0 0 1 0 0,-1-1-1 0 0,-1-1 1 0 0,-1 0-1 0 0,-1-1 1 0 0,0 0-1 0 0,-1-1 0 0 0,0-1 1 0 0,-8 4-78 0 0,-3 1-50 0 0,-1-1 0 0 0,0-2 1 0 0,-2-1-1 0 0,1-1 0 0 0,-2-1 0 0 0,0-2 1 0 0,-1-1-1 0 0,1-1 0 0 0,-28 3 50 0 0,47-10-494 0 0,1-1 0 0 0,-1 0 1 0 0,1-1-1 0 0,-1 0 0 0 0,0-1 0 0 0,1 0 0 0 0,-2-1 494 0 0,8 2-468 0 0,0-1 0 0 0,1-1 0 0 0,-1 1 0 0 0,0-1-1 0 0,1 0 1 0 0,-1 0 0 0 0,1 0 0 0 0,0 0 0 0 0,-1-1-1 0 0,1 1 1 0 0,0-1 0 0 0,1-1 0 0 0,-1 1 0 0 0,0 0 0 0 0,1-1-1 0 0,0 1 1 0 0,-3-5 468 0 0,-2-8-3710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1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23 4961 0 0,'5'-2'517'0'0,"54"-16"1923"0"0,-56 17-2204 0 0,0 1 0 0 0,0-1-1 0 0,0 1 1 0 0,0-1 0 0 0,0 1 0 0 0,1 0-1 0 0,-1 1 1 0 0,0-1 0 0 0,0 0-1 0 0,0 1 1 0 0,0 0 0 0 0,0-1-1 0 0,0 1 1 0 0,0 0 0 0 0,0 1 0 0 0,0-1-1 0 0,1 1-235 0 0,-3 0 119 0 0,0-1 0 0 0,1 0-1 0 0,-1 1 1 0 0,0-1 0 0 0,-1 1 0 0 0,1-1-1 0 0,0 1 1 0 0,0 0 0 0 0,-1-1 0 0 0,1 1-1 0 0,-1 0 1 0 0,1-1 0 0 0,-1 1-1 0 0,0 0 1 0 0,1 0 0 0 0,-1-1 0 0 0,0 1-1 0 0,0 0 1 0 0,0 0 0 0 0,-1 1-119 0 0,-6 39 739 0 0,5-34-607 0 0,-129 486 655 0 0,9-45-783 0 0,114-414 4 0 0,1 1-1 0 0,2-1 1 0 0,1 1 0 0 0,2 0 0 0 0,1 0-1 0 0,2 0 1 0 0,2 4-8 0 0,-1-26-63 0 0,1-1 0 0 0,0 0 0 0 0,1 0 0 0 0,0 0 0 0 0,1-1 0 0 0,0 1 0 0 0,1-1 0 0 0,0 0 0 0 0,4 4 63 0 0,-3-7-164 0 0,-1-1-1 0 0,1 0 1 0 0,0 0-1 0 0,1-1 1 0 0,0 0-1 0 0,0 0 0 0 0,1-1 1 0 0,0 0-1 0 0,0 0 1 0 0,0-1-1 0 0,1 0 1 0 0,9 3 164 0 0,-9-5-422 0 0,0 0 0 0 0,0-1 0 0 0,0 0 0 0 0,0 0 0 0 0,1-1 0 0 0,-1 0 0 0 0,0-1-1 0 0,1-1 1 0 0,-1 1 0 0 0,0-1 0 0 0,1-1 0 0 0,-1 0 0 0 0,9-3 422 0 0,-1-1-721 0 0,-1 0 0 0 0,0-2-1 0 0,0 1 1 0 0,-1-2 0 0 0,0 0 0 0 0,0-1-1 0 0,6-6 722 0 0,4-6-2931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1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468 0 9114 0 0,'-6'0'1640'0'0,"-1"1"1"0"0,0 0-1 0 0,0 0 1 0 0,1 0-1 0 0,-6 2-1640 0 0,6-1 341 0 0,1 0 0 0 0,-1 0 1 0 0,1 1-1 0 0,0-1 0 0 0,0 1 0 0 0,-1 1-341 0 0,-1 2-9 0 0,-1 0 0 0 0,1 1 0 0 0,0 0-1 0 0,1 0 1 0 0,0 1 0 0 0,0 0 0 0 0,0 0-1 0 0,0 2 10 0 0,-17 29 1 0 0,2 2 0 0 0,1 0 0 0 0,-11 38-1 0 0,-37 134-101 0 0,39-114 78 0 0,28-94 21 0 0,-67 228-35 0 0,54-170-1 0 0,1-1-1 0 0,-1 52 39 0 0,12-101-79 0 0,2 1-1 0 0,0-1 1 0 0,0 0 0 0 0,2 0-1 0 0,-1 0 1 0 0,2 1-1 0 0,-1-1 1 0 0,2 0 79 0 0,-3-10-30 0 0,0 0-1 0 0,0 0 1 0 0,0 0-1 0 0,0 0 1 0 0,1-1-1 0 0,0 1 1 0 0,-1 0-1 0 0,1-1 1 0 0,0 1 0 0 0,0-1-1 0 0,0 1 1 0 0,0-1-1 0 0,1 0 1 0 0,-1 0-1 0 0,1 0 1 0 0,-1-1-1 0 0,1 1 1 0 0,-1 0 0 0 0,1-1-1 0 0,0 0 1 0 0,0 1-1 0 0,0-1 1 0 0,0 0-1 0 0,0-1 1 0 0,0 1-1 0 0,0 0 1 0 0,0-1 0 0 0,0 0-1 0 0,0 0 1 0 0,0 0-1 0 0,1 0 1 0 0,-1 0-1 0 0,0-1 1 0 0,0 1-1 0 0,0-1 1 0 0,1 0 30 0 0,7-2-43 0 0,0-1 1 0 0,0 0-1 0 0,0-1 0 0 0,0 0 0 0 0,-1-1 1 0 0,0 0-1 0 0,0-1 0 0 0,0 0 0 0 0,-1 0 1 0 0,0-1-1 0 0,-1 0 0 0 0,5-6 43 0 0,-7 8 74 0 0,0-1 0 0 0,0 0 0 0 0,0-1 0 0 0,-1 1 0 0 0,0-1 0 0 0,-1 0-1 0 0,0 0 1 0 0,0 0 0 0 0,-1-1 0 0 0,0 0 0 0 0,0 1 0 0 0,-1-1 0 0 0,0 0 0 0 0,-1 0 0 0 0,0 0-1 0 0,0-5-72 0 0,-1 10 55 0 0,0 0 0 0 0,-1 0 0 0 0,1 0 0 0 0,-1 0 0 0 0,0 0 0 0 0,0 0 1 0 0,0 0-1 0 0,-1 0 0 0 0,1 1 0 0 0,-1-1 0 0 0,0 1 0 0 0,0-1 0 0 0,0 1 1 0 0,-1-1-1 0 0,1 1 0 0 0,-1 0 0 0 0,0 0 0 0 0,0 1 0 0 0,0-1 0 0 0,0 0 1 0 0,0 1-1 0 0,0 0 0 0 0,-1 0 0 0 0,1 0 0 0 0,-1 0 0 0 0,0 0 1 0 0,1 1-1 0 0,-1 0 0 0 0,0 0-56 0 0,-15-4-285 0 0,0 1 0 0 0,0 1 0 0 0,0 1 1 0 0,0 1-1 0 0,-16 1 285 0 0,-39-5-3715 0 0,41-4-1671 0 0,32 8 5155 0 0,0 0-1 0 0,0 1 1 0 0,0-1 0 0 0,0 0-1 0 0,0 0 1 0 0,0 0 0 0 0,0 0-1 0 0,0 0 1 0 0,1 0-1 0 0,-1 0 1 0 0,0 0 0 0 0,1 0-1 0 0,-1 0 1 0 0,0 0 0 0 0,1 0-1 0 0,-1-1 1 0 0,1 1 0 0 0,0 0-1 0 0,-1 0 1 0 0,1-1-1 0 0,0 1 1 0 0,0 0 0 0 0,0-1-1 0 0,0 1 1 0 0,0 0 231 0 0,1-15-3302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1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 8178 0 0,'12'0'828'0'0,"-1"1"1"0"0,1 0 0 0 0,0 1 0 0 0,-1 0-1 0 0,0 1 1 0 0,1 1 0 0 0,-1-1-1 0 0,-1 2 1 0 0,1-1 0 0 0,8 7-829 0 0,-3-2 323 0 0,0 2 0 0 0,-1 0 0 0 0,0 1 0 0 0,-1 1 0 0 0,0 0 0 0 0,6 8-323 0 0,5 11-43 0 0,-1 0-1 0 0,-1 2 0 0 0,-2 1 1 0 0,-1 0-1 0 0,-2 2 0 0 0,-1 1 44 0 0,-2-4-13 0 0,-2 1 0 0 0,-1 0 0 0 0,-2 1-1 0 0,-2 0 1 0 0,-1 0 0 0 0,-2 1 0 0 0,1 27 13 0 0,-6-41-6 0 0,0 1 0 0 0,-2-1-1 0 0,-1 0 1 0 0,0 0 0 0 0,-2 0 0 0 0,0 0 0 0 0,-2-1 0 0 0,-1 0 0 0 0,0 0 0 0 0,-2-1 0 0 0,0 0 0 0 0,-11 16 6 0 0,-4-1-118 0 0,-1-1-1 0 0,-2-1 1 0 0,-2-1 0 0 0,0-2-1 0 0,-2-1 1 0 0,-1-2 0 0 0,-2-1 0 0 0,0-1-1 0 0,-2-2 1 0 0,-36 17 118 0 0,59-34-846 0 0,-1-1-1 0 0,0 0 1 0 0,0-1-1 0 0,-3 0 847 0 0,12-3-692 0 0,1-1 0 0 0,-1 0-1 0 0,1 0 1 0 0,-1-1 0 0 0,0 0 0 0 0,1 0-1 0 0,-1 0 1 0 0,0 0 0 0 0,1-1-1 0 0,-1 0 1 0 0,1 0 0 0 0,-1-1 0 0 0,-2 0 692 0 0,-8-7-4400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3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52 9938 0 0,'-19'-9'6790'0'0,"9"-5"-4583"0"0,10 13-2192 0 0,0 0 0 0 0,0 0 0 0 0,0 0 0 0 0,0 0 0 0 0,1 0 0 0 0,-1 0 0 0 0,0 0 0 0 0,0 0 0 0 0,1 0 0 0 0,-1 0 0 0 0,1 0 0 0 0,-1 0 0 0 0,1 0 0 0 0,-1 0 0 0 0,1 0 0 0 0,-1 0 0 0 0,1 0 0 0 0,0 0 0 0 0,-1 0 0 0 0,1 1 0 0 0,0-1 0 0 0,0 0-1 0 0,0 1 1 0 0,0-1 0 0 0,0 0 0 0 0,0 1 0 0 0,0-1 0 0 0,0 1 0 0 0,0-1 0 0 0,0 1 0 0 0,0 0 0 0 0,0 0 0 0 0,0-1 0 0 0,0 1-15 0 0,3-1 27 0 0,-1 1 1 0 0,0-1-1 0 0,1 1 0 0 0,-1 0 0 0 0,1 0 0 0 0,-1 0 1 0 0,1 1-1 0 0,-1-1 0 0 0,0 1 0 0 0,1 0 0 0 0,-1 0 1 0 0,0 0-1 0 0,0 0 0 0 0,1 0 0 0 0,-1 1 0 0 0,0-1 1 0 0,0 1-1 0 0,0 0 0 0 0,-1 0 0 0 0,3 2-27 0 0,8 6 2 0 0,0 0-1 0 0,-1 1 0 0 0,6 8-1 0 0,52 61-689 0 0,-4 4-1 0 0,34 56 690 0 0,29 40-1889 0 0,-85-122 1250 0 0,-1 0-4210 0 0,3-3 1 0 0,14 12 4848 0 0,-44-49-2227 0 0,-9-8-1926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3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0 11122 0 0,'-4'3'468'0'0,"0"0"0"0"0,1 0 0 0 0,-1 0 0 0 0,1 1-1 0 0,0-1 1 0 0,0 1 0 0 0,0 0 0 0 0,0 0 0 0 0,1 0-1 0 0,-3 4-467 0 0,3-3 151 0 0,0 1 0 0 0,0-1 0 0 0,1 0 1 0 0,0 1-1 0 0,-1 0 0 0 0,2-1 0 0 0,-1 1 0 0 0,1 2-151 0 0,1 11-306 0 0,0 0 0 0 0,2 0 0 0 0,0-1 1 0 0,1 1-1 0 0,1 1 306 0 0,7 30 371 0 0,8 81-556 0 0,0 89 185 0 0,-7 133-237 0 0,0-111-4384 0 0,-12-233 3424 0 0,3-17 390 0 0,1-16 257 0 0,-4-26 927 0 0,-2-1 0 0 0,-2 0 0 0 0,-2 1 0 0 0,-5-14-377 0 0,5 33 485 0 0,1-1-1 0 0,1 1 1 0 0,2-1 0 0 0,1 0-1 0 0,2 0 1 0 0,1 1 0 0 0,5-20-485 0 0,-6 40 97 0 0,1-1 0 0 0,0 1 1 0 0,1 0-1 0 0,0 0 0 0 0,1 0 1 0 0,0 0-1 0 0,1 1 0 0 0,0 0 0 0 0,1 0 1 0 0,0 0-1 0 0,0 1 0 0 0,1 0 1 0 0,0 1-1 0 0,1 0 0 0 0,-1 0 1 0 0,2 0-1 0 0,-1 1 0 0 0,1 1 0 0 0,0 0 1 0 0,0 0-1 0 0,1 1 0 0 0,0 0-97 0 0,4 0-27 0 0,-1 0 0 0 0,1 1 0 0 0,1 1 0 0 0,-1 0-1 0 0,0 2 1 0 0,1-1 0 0 0,-1 2 0 0 0,1 0 0 0 0,-1 1-1 0 0,0 0 1 0 0,1 1 0 0 0,-1 1 0 0 0,0 1 0 0 0,0 0 0 0 0,0 0-1 0 0,-1 2 1 0 0,1 0 0 0 0,-2 0 0 0 0,1 2 0 0 0,0 0-1 0 0,2 2 28 0 0,-9-3-55 0 0,1-1 0 0 0,-1 1 0 0 0,-1 0 0 0 0,1 1 0 0 0,-1-1 0 0 0,0 1 0 0 0,-1 1 0 0 0,0-1 0 0 0,0 1 0 0 0,-1 0 0 0 0,0 0 0 0 0,-1 0 0 0 0,0 0 0 0 0,0 1-1 0 0,-1 0 1 0 0,0-1 0 0 0,-1 1 0 0 0,0 2 55 0 0,1 11 61 0 0,-1 0 0 0 0,-1 1-1 0 0,-1-1 1 0 0,-1 0-1 0 0,-2 0 1 0 0,0 0 0 0 0,-2 4-61 0 0,-6 26 323 0 0,-3-1 1 0 0,-2-1 0 0 0,-3 0 0 0 0,-16 31-324 0 0,18-47 109 0 0,1-1-154 0 0,-2 0 0 0 0,-1-1 45 0 0,14-25-418 0 0,0 1 0 0 0,0-1 0 0 0,-1-1 0 0 0,0 1 0 0 0,0-1 0 0 0,-1-1 0 0 0,0 1 0 0 0,0-1 0 0 0,-8 4 418 0 0,14-8-285 0 0,0-1-1 0 0,0 0 1 0 0,0-1-1 0 0,0 1 1 0 0,0 0-1 0 0,0 0 1 0 0,-1-1-1 0 0,1 0 1 0 0,0 1-1 0 0,0-1 1 0 0,-1 0-1 0 0,1 0 1 0 0,0 0-1 0 0,0 0 1 0 0,-1 0-1 0 0,1-1 1 0 0,0 1-1 0 0,0-1 1 0 0,0 1-1 0 0,0-1 1 0 0,0 0-1 0 0,-1 0 1 0 0,1 0 285 0 0,-8-5-5136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5.5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1 12123 0 0,'-22'42'4577'0'0,"-7"16"-3097"0"0,-8 22-848 0 0,3 3-496 0 0,0 2-272 0 0,-2 7-344 0 0,-1 8-328 0 0,0 4-537 0 0,5 0-615 0 0,3 3-689 0 0,3-1-503 0 0,-3 1-4202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4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5 6705 0 0,'4'-4'6911'0'0,"-6"13"-3346"0"0,-11 32-2488 0 0,-4 11-943 0 0,-12 94 21 0 0,6 1 0 0 0,2 53-155 0 0,2-15 18 0 0,12-122-7 0 0,3 64-11 0 0,5-93-189 0 0,1 0 0 0 0,2 0 0 0 0,1 0 0 0 0,7 24 189 0 0,-7-41-358 0 0,0-1-1 0 0,1 0 0 0 0,0 0 0 0 0,2-1 1 0 0,0 0-1 0 0,0 0 0 0 0,1-1 1 0 0,1 0-1 0 0,10 11 359 0 0,-11-16-570 0 0,1 1 0 0 0,0-1 1 0 0,1-1-1 0 0,0 0 0 0 0,0-1 0 0 0,0 0 1 0 0,1 0-1 0 0,0-2 0 0 0,1 1 0 0 0,-1-1 1 0 0,1-1-1 0 0,0 0 0 0 0,8 0 570 0 0,-1 0-1813 0 0,1-1 0 0 0,21 1 1813 0 0,-14-5-3706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0 12619 0 0,'-22'3'715'0'0,"1"1"0"0"0,0 0 0 0 0,-1 2 0 0 0,2 0 0 0 0,-1 2 0 0 0,1 0 0 0 0,0 1 0 0 0,0 1 0 0 0,-10 8-715 0 0,18-10 6 0 0,1 1 1 0 0,-1 0 0 0 0,2 1-1 0 0,-1 0 1 0 0,1 1 0 0 0,1 0-1 0 0,0 0 1 0 0,1 1 0 0 0,0 0-1 0 0,0 1 1 0 0,1-1-1 0 0,1 2 1 0 0,1-1 0 0 0,-1 0-1 0 0,2 1-6 0 0,-1 2-68 0 0,0 1 0 0 0,2-1 0 0 0,0 1 0 0 0,1 0 0 0 0,0 0 0 0 0,1 0 0 0 0,1 0 0 0 0,2 13 68 0 0,-1-20-59 0 0,1-1 0 0 0,1 1 0 0 0,-1-1 0 0 0,2 1 0 0 0,-1-1 0 0 0,1 0 1 0 0,1 0-1 0 0,-1 0 0 0 0,1-1 0 0 0,1 0 0 0 0,0 0 0 0 0,0 0 0 0 0,0 0 0 0 0,1-1 0 0 0,6 5 59 0 0,13 9-127 0 0,1-1 0 0 0,8 3 127 0 0,-17-12 21 0 0,-1 1 0 0 0,0 0 0 0 0,-1 1 0 0 0,0 1-1 0 0,-1 0 1 0 0,-1 2 0 0 0,4 4-21 0 0,-15-15 17 0 0,0 0-1 0 0,-1 0 1 0 0,1 0-1 0 0,-1 1 1 0 0,0-1-1 0 0,0 1 1 0 0,-1-1-1 0 0,0 1 1 0 0,0 0 0 0 0,0 0-1 0 0,0 3-16 0 0,-1-7-41 0 0,0 0-1 0 0,0 0 1 0 0,0-1-1 0 0,0 1 1 0 0,0 0-1 0 0,0 0 1 0 0,-1-1-1 0 0,1 1 1 0 0,0 0-1 0 0,-1-1 1 0 0,0 1-1 0 0,1 0 1 0 0,-1-1-1 0 0,0 1 1 0 0,0-1-1 0 0,0 1 1 0 0,0-1-1 0 0,0 1 1 0 0,0-1-1 0 0,0 0 1 0 0,0 0-1 0 0,0 1 1 0 0,-1-1-1 0 0,1 0 1 0 0,-1 0-1 0 0,1 0 1 0 0,-1 0-1 0 0,1-1 1 0 0,-1 1-1 0 0,1 0 1 0 0,-1-1-1 0 0,0 1 1 0 0,1-1-1 0 0,-1 1 1 0 0,0-1-1 0 0,0 0 1 0 0,1 0-1 0 0,-1 1 1 0 0,0-1-1 0 0,0-1 42 0 0,-2 1-139 0 0,1-1 0 0 0,-1 0 0 0 0,1 0 0 0 0,-1 0 0 0 0,1 0 0 0 0,-1-1 0 0 0,1 1 0 0 0,0-1 0 0 0,0 0-1 0 0,0 0 1 0 0,0 0 0 0 0,0 0 0 0 0,0-1 0 0 0,0 1 0 0 0,1-1 0 0 0,-1 0 0 0 0,1 1 0 0 0,0-1-1 0 0,0 0 1 0 0,0-1 0 0 0,-1-1 139 0 0,-6-10-156 0 0,2 1 0 0 0,0-2 1 0 0,0 1-1 0 0,1-3 156 0 0,-12-40 177 0 0,4 0 0 0 0,1-2 0 0 0,3 1 0 0 0,0-36-177 0 0,10 93 113 0 0,1-1-1 0 0,-1 0 1 0 0,1 1-1 0 0,-1-1 1 0 0,1 1 0 0 0,0-1-1 0 0,-1 1 1 0 0,1-1 0 0 0,1 1-1 0 0,-1-1 1 0 0,0 1 0 0 0,1 0-1 0 0,-1 0 1 0 0,1 0 0 0 0,-1 0-1 0 0,1 0 1 0 0,0 0 0 0 0,0 0-1 0 0,0 0 1 0 0,0 1 0 0 0,0-1-1 0 0,0 1 1 0 0,1 0 0 0 0,-1-1-1 0 0,0 1 1 0 0,3 0-113 0 0,10-6 194 0 0,0 0 1 0 0,1 2-1 0 0,15-4-194 0 0,-16 4 133 0 0,65-16 41 0 0,2 3 0 0 0,35-2-174 0 0,167-11-4330 0 0,-197 23 218 0 0,-15-5 80 0 0,-49 7-782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5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11707 0 0,'14'66'6768'0'0,"9"22"-6768"0"0,-10-42 828 0 0,-2 1 0 0 0,-2 1 0 0 0,1 26-828 0 0,-8-40 189 0 0,-3 0 0 0 0,0 0 0 0 0,-3 0 0 0 0,0 0 0 0 0,-3 0 0 0 0,0-1 0 0 0,-2 0 0 0 0,-2-1 0 0 0,-1 0 0 0 0,-1-1 0 0 0,-2 0-1 0 0,-8 13-188 0 0,3-13-338 0 0,0 0 0 0 0,-2-1 0 0 0,-1-1 0 0 0,-1-1 0 0 0,-8 5 338 0 0,7-10-1384 0 0,0 0 0 0 0,-2-2 1 0 0,-1-1-1 0 0,0-2 1 0 0,-24 12 1383 0 0,27-18-2734 0 0,-1-1 0 0 0,0-1 0 0 0,-13 2 2734 0 0,-2 0-6024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5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801 0 11498 0 0,'-13'4'1359'0'0,"0"1"0"0"0,0 0-1 0 0,0 1 1 0 0,1 1 0 0 0,-8 4-1359 0 0,4 1 601 0 0,0-1 1 0 0,1 2-1 0 0,-9 9-601 0 0,-13 17-798 0 0,2 3 0 0 0,-14 21 798 0 0,9-10 725 0 0,-258 354-3160 0 0,181-240-2531 0 0,64-88-1564 0 0,36-55 1244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7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 8146 0 0,'-7'0'780'0'0,"0"1"-1"0"0,1 1 1 0 0,-1 0 0 0 0,1-1 0 0 0,-1 2 0 0 0,1-1-1 0 0,-3 2-779 0 0,8-3 10 0 0,-1 0 0 0 0,1 0 0 0 0,0 1-1 0 0,-1-1 1 0 0,1 0 0 0 0,0 0-1 0 0,0 1 1 0 0,0-1 0 0 0,0 1 0 0 0,0-1-1 0 0,0 1 1 0 0,0-1 0 0 0,0 1 0 0 0,1-1-1 0 0,-1 1 1 0 0,1 0 0 0 0,-1-1-1 0 0,1 1 1 0 0,-1 0 0 0 0,1 0 0 0 0,0-1-1 0 0,0 1 1 0 0,0 0 0 0 0,0 0 0 0 0,0-1-1 0 0,1 1 1 0 0,-1 0 0 0 0,0-1 0 0 0,1 1-1 0 0,-1 0-9 0 0,32 131 141 0 0,-10-46-178 0 0,9 81 37 0 0,-17-38-272 0 0,-5 43 272 0 0,-8-110-1811 0 0,-4-1 0 0 0,-4 15 1811 0 0,7-77-68 0 0,0 0 0 0 0,0 0 0 0 0,0 0 0 0 0,0 0 0 0 0,0 0 0 0 0,0-1 0 0 0,0 1 0 0 0,-1 0 0 0 0,1 0 0 0 0,0 0 0 0 0,0 0 0 0 0,0 0 0 0 0,0 0 0 0 0,0 0 0 0 0,0 0 0 0 0,0 0 0 0 0,0 0 0 0 0,0 0 0 0 0,0 0 0 0 0,0 0 0 0 0,0 0 0 0 0,0 0 0 0 0,0 0 0 0 0,-1 0 0 0 0,1 0 0 0 0,0 0 0 0 0,0 0 0 0 0,0 0 0 0 0,0 0 0 0 0,0 0 0 0 0,0 0 0 0 0,0 0 0 0 0,0 0 0 0 0,0 0 0 0 0,0 0-1 0 0,0 0 1 0 0,-1 0 0 0 0,1 0 0 0 0,0 0 0 0 0,0 0 0 0 0,0 0 0 0 0,0 0 0 0 0,0 0 0 0 0,0 0 0 0 0,0 0 0 0 0,0 0 0 0 0,0 0 0 0 0,0 0 0 0 0,0 0 0 0 0,0 0 0 0 0,0 0 0 0 0,0 0 0 0 0,0 0 0 0 0,-1 1 68 0 0,-4-16-1338 0 0,-5-18 759 0 0,-4-27 993 0 0,4 0 0 0 0,2-1 1 0 0,3 0-1 0 0,2-52-414 0 0,4 95 401 0 0,1 0 0 0 0,0-1 0 0 0,1 1 0 0 0,2 0 0 0 0,-1 1 0 0 0,2-1 0 0 0,1 1-1 0 0,7-15-400 0 0,-10 24 98 0 0,1 0 0 0 0,0 0 0 0 0,0 1 0 0 0,1-1 0 0 0,0 2 0 0 0,0-1 0 0 0,1 0 0 0 0,0 1 0 0 0,0 0 0 0 0,0 1 0 0 0,1 0 0 0 0,0 0 0 0 0,0 0 0 0 0,0 1 0 0 0,1 1 0 0 0,-1-1 0 0 0,1 1 0 0 0,4-1-98 0 0,-1 1-13 0 0,1 1 1 0 0,-1 0-1 0 0,0 1 1 0 0,1 0 0 0 0,-1 1-1 0 0,0 0 1 0 0,1 1-1 0 0,-1 0 1 0 0,0 1-1 0 0,0 1 1 0 0,0 0-1 0 0,7 3 13 0 0,-4-1-56 0 0,-1 1 0 0 0,1 1 0 0 0,-2 1 0 0 0,1 0 0 0 0,-1 1 0 0 0,0 0 0 0 0,0 1 0 0 0,-1 1 0 0 0,4 4 56 0 0,-2 1 0 0 0,0 0 0 0 0,0 0 0 0 0,-2 1 0 0 0,0 1 0 0 0,-1 0 0 0 0,-1 1 0 0 0,-1 0 0 0 0,0 1 0 0 0,-1 0 0 0 0,-2 0 0 0 0,0 0 0 0 0,-1 1 0 0 0,-1 0 0 0 0,1 18 0 0 0,-5-24 67 0 0,0-1 1 0 0,-2 1-1 0 0,0-1 0 0 0,0 1 0 0 0,-1-1 0 0 0,-1 0 0 0 0,-1 0 1 0 0,0 0-1 0 0,0-1 0 0 0,-2 1 0 0 0,1-1 0 0 0,-2-1 0 0 0,0 1 1 0 0,0-1-1 0 0,-1-1 0 0 0,-1 0 0 0 0,1 0 0 0 0,-2-1 0 0 0,0 0 1 0 0,-3 2-68 0 0,-1 0-101 0 0,0-1 1 0 0,0 0 0 0 0,-1-1 0 0 0,0-1 0 0 0,-1-1-1 0 0,0 0 1 0 0,0-1 0 0 0,-1-1 0 0 0,-4 1 100 0 0,9-4-608 0 0,-1 0 1 0 0,0-1 0 0 0,0-1-1 0 0,0 0 1 0 0,0-1-1 0 0,1 0 1 0 0,-11-2 607 0 0,-14-8-2915 0 0,21 3-842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7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 11594 0 0,'-6'9'534'0'0,"1"1"0"0"0,0 0 0 0 0,1 0 0 0 0,0 0 0 0 0,0 0 0 0 0,1 1 0 0 0,-1 6-534 0 0,-9 81-576 0 0,7-42 791 0 0,-35 200-267 0 0,8-50-4 0 0,0 94 56 0 0,32-294-10 0 0,-1 28-205 0 0,1-1 0 0 0,2 1 0 0 0,3 21 215 0 0,-3-47-293 0 0,0 0-1 0 0,0 0 1 0 0,1 0 0 0 0,0-1-1 0 0,0 1 1 0 0,1-1 0 0 0,0 0-1 0 0,0 1 1 0 0,1-1-1 0 0,0-1 1 0 0,0 1 0 0 0,1 0-1 0 0,0-1 1 0 0,0 0-1 0 0,0 0 1 0 0,1-1 0 0 0,-1 1-1 0 0,4 1 294 0 0,-3-4-332 0 0,1 0 0 0 0,0-1 0 0 0,-1 0-1 0 0,1 0 1 0 0,0 0 0 0 0,0-1 0 0 0,0 0-1 0 0,0 0 1 0 0,0-1 0 0 0,0 0 0 0 0,1 0 0 0 0,-1 0-1 0 0,0-1 1 0 0,0 0 0 0 0,0-1 0 0 0,0 1 0 0 0,0-1-1 0 0,2-2 333 0 0,14-3-2939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7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0 13859 0 0,'-6'1'232'0'0,"0"0"0"0"0,0 0 0 0 0,0 1 0 0 0,0-1 0 0 0,0 1 0 0 0,1 1 0 0 0,-1-1 0 0 0,1 1 0 0 0,0 0 0 0 0,0 0 0 0 0,0 0 0 0 0,0 1 0 0 0,0 0-1 0 0,1 0 1 0 0,-1 0 0 0 0,-2 4-232 0 0,2-1 64 0 0,1 0-1 0 0,-1 0 0 0 0,2 1 0 0 0,-1-1 0 0 0,1 1 1 0 0,0 0-1 0 0,0 0 0 0 0,1 0 0 0 0,0 0 0 0 0,1 0 1 0 0,-1 2-64 0 0,1 24-162 0 0,0 0 0 0 0,2-1 0 0 0,1 1 0 0 0,2-1 0 0 0,5 18 162 0 0,-6-34 154 0 0,55 294-286 0 0,-56-295 97 0 0,0-1 0 0 0,0 1 0 0 0,-2-1 0 0 0,0 1 0 0 0,-1 0 0 0 0,0-1-1 0 0,-1 1 1 0 0,-1-1 0 0 0,0 0 0 0 0,-1 0 0 0 0,-6 15 35 0 0,6-22-26 0 0,0 0 0 0 0,0 0 0 0 0,-1 0 0 0 0,0 0 0 0 0,-1-1 1 0 0,1 1-1 0 0,-1-2 0 0 0,-1 1 0 0 0,1-1 0 0 0,-1 1 0 0 0,0-2 0 0 0,-1 1 0 0 0,1-1 0 0 0,-1 0 1 0 0,0-1-1 0 0,-1 0 0 0 0,1 0 0 0 0,-1-1 0 0 0,1 0 0 0 0,-9 2 26 0 0,11-3-257 0 0,0-1 0 0 0,0 1 0 0 0,0-1 0 0 0,0 0 1 0 0,0-1-1 0 0,0 1 0 0 0,-1-1 0 0 0,1 0 0 0 0,0-1 0 0 0,0 0 0 0 0,0 0 0 0 0,0 0 0 0 0,0 0 0 0 0,0-1 0 0 0,1 0 0 0 0,-1-1 0 0 0,0 1 0 0 0,1-1 1 0 0,-1 0-1 0 0,1 0 0 0 0,0-1 0 0 0,0 1 0 0 0,1-1 0 0 0,-1 0 0 0 0,1 0 0 0 0,-1-1 0 0 0,1 0 0 0 0,1 1 0 0 0,-1-1 0 0 0,1-1 0 0 0,0 1 0 0 0,-3-6 257 0 0,-5-11-292 0 0,2-1 0 0 0,0-1 0 0 0,1 0 0 0 0,2 0-1 0 0,0 0 1 0 0,2-1 0 0 0,0 0 0 0 0,2 1-1 0 0,1-1 1 0 0,1-12 292 0 0,2-4-63 0 0,1 0 0 0 0,2 1 1 0 0,2-1-1 0 0,2 1 0 0 0,14-38 63 0 0,-21 70 290 0 0,1 0 1 0 0,0 0-1 0 0,1 1 0 0 0,-1-1 1 0 0,1 1-1 0 0,1 0 1 0 0,0 0-1 0 0,0 1 0 0 0,0-1 1 0 0,0 1-1 0 0,1 0 0 0 0,0 0 1 0 0,1 1-291 0 0,2-1 273 0 0,-1 1 1 0 0,1 0 0 0 0,0 1-1 0 0,0 0 1 0 0,1 0-1 0 0,-1 1 1 0 0,1 0-1 0 0,0 1 1 0 0,0 0-1 0 0,6-1-273 0 0,49-2 175 0 0,1 2-1 0 0,-1 3 0 0 0,0 3 0 0 0,31 6-174 0 0,-6-1-4008 0 0,80-3 4008 0 0,-156-5-877 0 0,0-1 1 0 0,0 0-1 0 0,0-1 1 0 0,0-1-1 0 0,0 0 0 0 0,8-4 877 0 0,-4-1-3047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8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1 9218 0 0,'2'50'2385'0'0,"3"-1"0"0"0,8 36-2385 0 0,-3-21 331 0 0,-2 13-331 0 0,-4-20 264 0 0,-3 0 0 0 0,-2 0 1 0 0,-3 0-1 0 0,-3 0 0 0 0,-1-1 0 0 0,-17 55-264 0 0,15-81-293 0 0,0-1 1 0 0,-2 0-1 0 0,-1-1 0 0 0,-1-1 0 0 0,-1 0 0 0 0,-7 7 293 0 0,8-15-1182 0 0,0 0-1 0 0,-2-1 0 0 0,0-1 0 0 0,-1 0 0 0 0,-1-1 1 0 0,-1-1-1 0 0,0-1 0 0 0,-14 7 1183 0 0,10-7-4677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8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971 1 16708 0 0,'-21'24'437'0'0,"1"1"1"0"0,2 1 0 0 0,1 1-1 0 0,1 0 1 0 0,-6 15-438 0 0,-18 48-332 0 0,-1 11 332 0 0,-12 31 109 0 0,-210 434-610 0 0,183-400-1424 0 0,64-134 847 0 0,-1-1-1 0 0,-1-1 0 0 0,-1-1 0 0 0,-2 0 1 0 0,-1-2-1 0 0,-1 0 0 0 0,-2-1 0 0 0,0-2 0 0 0,-2-1 1 0 0,0-1-1 0 0,-1-1 0 0 0,-2-1 0 0 0,-6 2 1079 0 0,34-21 25 0 0,-1 1-1 0 0,1-1 1 0 0,0 0 0 0 0,-1 0-1 0 0,1 0 1 0 0,-1 0 0 0 0,0 0-1 0 0,1-1 1 0 0,-1 1-1 0 0,0-1 1 0 0,1 0 0 0 0,-1 0-1 0 0,0 0 1 0 0,1 0 0 0 0,-2 0-25 0 0,1-3-2585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0 17620 0 0,'-9'8'115'0'0,"1"-1"0"0"0,-1 2 1 0 0,2-1-1 0 0,-1 1 0 0 0,1 0 1 0 0,1 1-1 0 0,-1-1 0 0 0,2 1 1 0 0,-1 1-1 0 0,2-1 0 0 0,-1 1 0 0 0,1 0 1 0 0,1 0-1 0 0,0 0 0 0 0,0 0 1 0 0,1 1-1 0 0,1 4-115 0 0,-3 26-338 0 0,3 1 1 0 0,2 0-1 0 0,1-1 1 0 0,4 7 337 0 0,0 29 202 0 0,0 59-662 0 0,7 88-2498 0 0,-8-182 113 0 0,-1-69-2679 0 0,0-2 4803 0 0,4-51 862 0 0,3 0 1 0 0,3 2-1 0 0,24-72-141 0 0,-32 132 144 0 0,0 1 0 0 0,1 0 0 0 0,1 0 0 0 0,0 0 0 0 0,1 1 0 0 0,1 0 0 0 0,0 1 0 0 0,1 0 0 0 0,1 1 0 0 0,0 0-1 0 0,1 1 1 0 0,0 0 0 0 0,1 1 0 0 0,10-7-144 0 0,-13 11 2 0 0,1 0 0 0 0,-1 1 0 0 0,2 0 0 0 0,-1 1 0 0 0,0 0 0 0 0,1 1 0 0 0,0 0 1 0 0,0 1-1 0 0,0 1 0 0 0,1 0 0 0 0,-1 0 0 0 0,0 2 0 0 0,1-1 0 0 0,-1 2 0 0 0,1 0 0 0 0,-1 1 0 0 0,0 0 0 0 0,0 1 0 0 0,8 2-2 0 0,-6 1-28 0 0,0 1 1 0 0,0 0 0 0 0,-1 0-1 0 0,-1 2 1 0 0,1 0 0 0 0,-1 0-1 0 0,-1 1 1 0 0,0 1 0 0 0,0 0-1 0 0,-1 1 1 0 0,0 0 0 0 0,-1 0-1 0 0,7 13 28 0 0,-8-12 65 0 0,0 0-1 0 0,-1 1 1 0 0,-1 1-1 0 0,-1-1 0 0 0,1 1 1 0 0,-2 0-1 0 0,0 0 0 0 0,-1 1 1 0 0,-1-1-1 0 0,0 1 0 0 0,-1 0 1 0 0,-1 0-1 0 0,-1 15-64 0 0,-2-14 150 0 0,-1-1-1 0 0,-1 1 1 0 0,0-1-1 0 0,-1 0 1 0 0,-1-1-1 0 0,-1 1 1 0 0,0-1-1 0 0,-1 0 1 0 0,0-1-1 0 0,-1 0 1 0 0,-11 12-150 0 0,-5 6 223 0 0,-3-1 0 0 0,0-1 0 0 0,-2-2 0 0 0,-11 7-223 0 0,-8 4 85 0 0,-3-3-1 0 0,-22 12-84 0 0,-49 23-5893 0 0,105-61 389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8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322 686 6513 0 0,'-10'-6'798'0'0,"1"-1"0"0"0,1 0 0 0 0,-1-1 0 0 0,-6-6-798 0 0,13 11 41 0 0,5 11 20 0 0,-1 0 0 0 0,1 0 0 0 0,-1 0-1 0 0,0 0 1 0 0,-1 1 0 0 0,0-1 0 0 0,0 1 0 0 0,-1 6-61 0 0,0-4-8 0 0,12 213-401 0 0,-12 71 409 0 0,-28 223-45 0 0,2-268 98 0 0,11-126 118 0 0,5 1 0 0 0,5 101-171 0 0,5-226-1 0 0,0 4 6 0 0,0 0 0 0 0,0 0 0 0 0,0 0 0 0 0,1 0 0 0 0,0 0 0 0 0,-1 0 0 0 0,1 0 0 0 0,1-1 0 0 0,-1 1 0 0 0,0 0 0 0 0,1-1 0 0 0,2 4-5 0 0,-4-8 20 0 0,0 1 0 0 0,1-1 0 0 0,-1 1 0 0 0,0-1-1 0 0,1 1 1 0 0,-1-1 0 0 0,0 1 0 0 0,0-1 0 0 0,1 1 0 0 0,-1-1 0 0 0,0 1 0 0 0,0-1 0 0 0,0 0 0 0 0,0 1 0 0 0,0-1 0 0 0,0 1-1 0 0,0-1 1 0 0,0 0 0 0 0,0 1 0 0 0,0-1 0 0 0,0 1 0 0 0,-1-1 0 0 0,1 1 0 0 0,0-1 0 0 0,0 1 0 0 0,-1-1-20 0 0,-2-19 361 0 0,-8-30-289 0 0,2 1-1 0 0,2-2 1 0 0,3 1 0 0 0,1 0 0 0 0,3-1-72 0 0,-3-48-234 0 0,-32-666-730 0 0,22-106 1287 0 0,13 852-292 0 0,0-23 387 0 0,-1 0 0 0 0,-2 0 0 0 0,-8-40-418 0 0,11 82 14 0 0,0 0-1 0 0,0-1 0 0 0,0 1 1 0 0,0-1-1 0 0,0 1 0 0 0,0 0 1 0 0,0-1-1 0 0,0 1 0 0 0,0-1 1 0 0,0 1-1 0 0,0 0 0 0 0,0-1 1 0 0,0 1-1 0 0,0 0 1 0 0,0-1-1 0 0,0 1 0 0 0,-1-1 1 0 0,1 1-1 0 0,0 0 0 0 0,0-1 1 0 0,-1 1-1 0 0,1 0 0 0 0,0-1 1 0 0,0 1-1 0 0,-1 0 1 0 0,1 0-1 0 0,0-1 0 0 0,-1 1 1 0 0,1 0-1 0 0,0 0 0 0 0,-1 0 1 0 0,1-1-1 0 0,0 1 0 0 0,-1 0 1 0 0,1 0-1 0 0,0 0 0 0 0,-1 0 1 0 0,1 0-1 0 0,-1 0-13 0 0,-8 14 140 0 0,-1 28-373 0 0,-8 108-367 0 0,7 0 1 0 0,6 48 599 0 0,21 301-136 0 0,11-84 131 0 0,10 373 350 0 0,-36-764-295 0 0,-1-6 29 0 0,1 0 0 0 0,-2 0 0 0 0,-1 0-1 0 0,0 0 1 0 0,-1 0 0 0 0,-2 3-79 0 0,5-21 0 0 0,0 0-1 0 0,0 0 0 0 0,0 0 1 0 0,0 1-1 0 0,0-1 0 0 0,0 0 1 0 0,0 0-1 0 0,0 0 0 0 0,0 1 1 0 0,0-1-1 0 0,0 0 0 0 0,0 0 1 0 0,0 0-1 0 0,0 0 0 0 0,-1 1 1 0 0,1-1-1 0 0,0 0 0 0 0,0 0 1 0 0,0 0-1 0 0,0 0 0 0 0,0 0 1 0 0,0 1-1 0 0,-1-1 0 0 0,1 0 1 0 0,0 0-1 0 0,0 0 0 0 0,0 0 1 0 0,0 0-1 0 0,-1 0 1 0 0,1 0-1 0 0,0 0 0 0 0,0 0 1 0 0,0 1-1 0 0,-1-1 0 0 0,1 0 1 0 0,0 0-1 0 0,0 0 0 0 0,0 0 1 0 0,-1 0-1 0 0,1 0 0 0 0,0 0 1 0 0,0 0-1 0 0,0 0 0 0 0,0-1 1 0 0,-1 1 0 0 0,-6-9-70 0 0,-2-15-81 0 0,9 24 144 0 0,-8-29-131 0 0,2 0-1 0 0,1-1 1 0 0,2 1 0 0 0,0-15 138 0 0,-5-34-146 0 0,-26-241-1294 0 0,10-92 1440 0 0,21-322-824 0 0,3 723 817 0 0,37-783 27 0 0,-35 776 10 0 0,-1-3 165 0 0,2 0 0 0 0,0 1 0 0 0,6-18-195 0 0,2 136-715 0 0,-3 206-252 0 0,-16 49 967 0 0,0 28-115 0 0,43 1205-530 0 0,-31-1514 1283 0 0,-3 0-1 0 0,-3 0 1 0 0,-4 0 0 0 0,-7 27-638 0 0,10-75 218 0 0,2-16-53 0 0,0 0 1 0 0,-1 0 0 0 0,0 0 0 0 0,-1 0 0 0 0,1 0-1 0 0,-3 3-165 0 0,4-12 8 0 0,1 1-1 0 0,0-1 0 0 0,0 0 0 0 0,-1 0 1 0 0,1 0-1 0 0,0 0 0 0 0,-1 0 1 0 0,1 0-1 0 0,0 0 0 0 0,-1 0 1 0 0,1 0-1 0 0,0 0 0 0 0,-1 0 0 0 0,1-1 1 0 0,0 1-1 0 0,-1 0 0 0 0,1 0 1 0 0,0 0-1 0 0,-1 0 0 0 0,1 0 1 0 0,0-1-1 0 0,0 1 0 0 0,-1 0 0 0 0,1 0 1 0 0,0 0-1 0 0,0-1 0 0 0,0 1 1 0 0,-1 0-1 0 0,1 0 0 0 0,0-1 1 0 0,0 1-1 0 0,0 0 0 0 0,-1-1 0 0 0,1 1 1 0 0,0 0-1 0 0,0 0 0 0 0,0-1 1 0 0,0 1-1 0 0,0 0 0 0 0,0-1 1 0 0,0 1-1 0 0,0 0 0 0 0,0-1 0 0 0,0 1 1 0 0,0 0-8 0 0,-11-22 68 0 0,9 18 18 0 0,2 3-64 0 0,-1 1 0 0 0,0-1 0 0 0,0 0 0 0 0,0 1 0 0 0,0-1 0 0 0,0 1 0 0 0,0 0 0 0 0,0-1 0 0 0,0 1 0 0 0,0 0 0 0 0,-1 0 0 0 0,1 0 0 0 0,0 0 0 0 0,0 0 0 0 0,0 0 0 0 0,0 0 0 0 0,0 0 0 0 0,0 0 0 0 0,0 0 0 0 0,0 0 0 0 0,0 1 0 0 0,0-1 0 0 0,0 1 0 0 0,0-1 0 0 0,0 0 0 0 0,0 1 0 0 0,0 0 0 0 0,0-1-1 0 0,0 1 1 0 0,0-1 0 0 0,0 2-22 0 0,-16 4 337 0 0,20 3-435 0 0,-3-8 101 0 0,-1-1-1 0 0,1 0 1 0 0,0 1-1 0 0,0-1 1 0 0,0 1-1 0 0,0-1 1 0 0,0 1-1 0 0,0-1 1 0 0,0 0-1 0 0,0 1 1 0 0,0-1-1 0 0,0 1 1 0 0,0-1-1 0 0,0 1 1 0 0,0-1-1 0 0,0 0 1 0 0,1 1-1 0 0,-1-1 1 0 0,0 1-1 0 0,0-1 1 0 0,0 0-1 0 0,1 1 1 0 0,-1-1-1 0 0,0 0 1 0 0,0 1-1 0 0,1-1 1 0 0,-1 0-1 0 0,0 1 1 0 0,1-1-1 0 0,-1 0-2 0 0,8-9-2696 0 0,7-25-3533 0 0,-11 25 3126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9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12331 0 0,'-17'46'3598'0'0,"3"29"-3613"0"0,11-56 224 0 0,-17 136-105 0 0,5 48-104 0 0,1-20-81 0 0,2 36-2981 0 0,10-73-4945 0 0,2-122 2938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4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 12595 0 0,'-12'20'1306'0'0,"2"1"0"0"0,0 0 0 0 0,-5 17-1306 0 0,8-17 136 0 0,2 0-1 0 0,0 0 1 0 0,1 1 0 0 0,0 2-136 0 0,3-8-79 0 0,0 1 0 0 0,0 0 0 0 0,2 0 0 0 0,0 0 1 0 0,1-1-1 0 0,0 1 0 0 0,2 0 0 0 0,0-1 0 0 0,1 0 1 0 0,0 0-1 0 0,1 0 0 0 0,2 2 79 0 0,-3-9-210 0 0,1 0 0 0 0,-1 0-1 0 0,2-1 1 0 0,-1 0 0 0 0,1 0 0 0 0,0-1-1 0 0,0 0 1 0 0,1 0 0 0 0,0 0 0 0 0,0-1-1 0 0,1-1 1 0 0,0 1 0 0 0,0-1 0 0 0,0-1-1 0 0,0 0 1 0 0,1 0 0 0 0,-1-1 0 0 0,1 0-1 0 0,0 0 1 0 0,0-1 0 0 0,0-1 0 0 0,2 0 210 0 0,9 1-833 0 0,0-1 0 0 0,0-1 1 0 0,0-1-1 0 0,0 0 0 0 0,0-2 1 0 0,0-1-1 0 0,0 0 0 0 0,-1-2 1 0 0,0 0-1 0 0,6-4 833 0 0,5-2-3150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0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341 283 14163 0 0,'-39'37'6377'0'0,"-25"31"-6377"0"0,41-40-11 0 0,1 1 0 0 0,1 1 0 0 0,1 0 1 0 0,2 2-1 0 0,1 0 0 0 0,1 1 0 0 0,2 1 1 0 0,-1 10 10 0 0,-4 19-524 0 0,2 0 0 0 0,-6 58 524 0 0,17-70-3602 0 0,2 1-1 0 0,2 14 3603 0 0,2-64-304 0 0,1 20-2926 0 0,4-10-1812 0 0,-2-11 1425 0 0</inkml:trace>
  <inkml:trace contextRef="#ctx0" brushRef="#br0" timeOffset="1">1014 0 13435 0 0,'6'183'3415'0'0,"-1"-107"-3464"0"0,-4 0 0 0 0,-3 0 0 0 0,-3 0 0 0 0,-5 13 49 0 0,-3-22-221 0 0,-4 0-1 0 0,-2-2 1 0 0,-3 0-1 0 0,-2-2 1 0 0,-20 34 221 0 0,18-47-1033 0 0,-2-1 0 0 0,-2-2 0 0 0,-3 0 1 0 0,-1-3-1 0 0,-2-1 0 0 0,-40 37 1033 0 0,10-23-4352 0 0,34-31-638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861 0 11554 0 0,'-81'150'3097'0'0,"6"4"0"0"0,3 14-3097 0 0,-113 323-762 0 0,17-45-634 0 0,155-413 1138 0 0,-56 130-1072 0 0,53-131 505 0 0,-2 0 1 0 0,0-1 0 0 0,-21 24 824 0 0,32-46-579 0 0,0 0 1 0 0,-1-1-1 0 0,-1 0 0 0 0,-5 4 579 0 0,13-10-205 0 0,0-1 0 0 0,-1 0 0 0 0,1 0 0 0 0,0 1 0 0 0,-1-1 0 0 0,0 0 0 0 0,1 0 1 0 0,-1 0-1 0 0,0-1 0 0 0,1 1 0 0 0,-1 0 0 0 0,0 0 0 0 0,0-1 0 0 0,0 0 0 0 0,1 1 0 0 0,-1-1 0 0 0,0 0 0 0 0,0 0 0 0 0,0 0 0 0 0,0 0 0 0 0,0 0 0 0 0,0 0 1 0 0,0 0-1 0 0,1-1 0 0 0,-1 1 0 0 0,0-1 0 0 0,0 1 0 0 0,0-1 0 0 0,1 0 0 0 0,-3 0 205 0 0,-2-7-3058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0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0 14251 0 0,'-21'20'1152'0'0,"2"1"-1"0"0,0 1 1 0 0,-15 24-1152 0 0,28-37-48 0 0,1 0 0 0 0,0 0 0 0 0,1 1 0 0 0,0 0 0 0 0,0 0 0 0 0,1 0 0 0 0,0 0 0 0 0,1 1 0 0 0,0-1 0 0 0,1 1 0 0 0,0-1 0 0 0,0 5 48 0 0,3 34-235 0 0,2 1 0 0 0,3-1 0 0 0,1 0 0 0 0,13 38 235 0 0,17 42-3697 0 0,12 17 3697 0 0,-45-132-399 0 0,-5-11 154 0 0,1 1 1 0 0,0 0-1 0 0,0 0 1 0 0,1-1 0 0 0,-1 1-1 0 0,1-1 1 0 0,-1 1-1 0 0,1-1 1 0 0,0 1-1 0 0,1-1 1 0 0,-1 0 0 0 0,1 1 244 0 0,1-40-1949 0 0,-4-12 1956 0 0,3-1-1 0 0,2 1 1 0 0,6-19-7 0 0,-5 36 226 0 0,2 2 0 0 0,1-1 0 0 0,1 1 0 0 0,1 1 0 0 0,15-27-226 0 0,-20 44 33 0 0,1 0 0 0 0,1 0 0 0 0,0 1 0 0 0,0 0 0 0 0,1 0 0 0 0,0 1 0 0 0,0 0 0 0 0,1 1 0 0 0,1 0 0 0 0,-1 0 0 0 0,1 1 1 0 0,1 1-1 0 0,-1 0 0 0 0,1 0 0 0 0,0 1 0 0 0,0 0 0 0 0,1 2 0 0 0,10-3-33 0 0,-12 4-10 0 0,-1 0 1 0 0,0 1-1 0 0,1 0 0 0 0,-1 1 1 0 0,1 1-1 0 0,-1-1 0 0 0,0 1 1 0 0,1 1-1 0 0,-1 0 1 0 0,0 1-1 0 0,0 0 0 0 0,0 0 1 0 0,-1 1-1 0 0,1 0 0 0 0,-1 1 1 0 0,0 0-1 0 0,0 1 0 0 0,0-1 1 0 0,-1 2-1 0 0,0-1 0 0 0,0 1 1 0 0,0 0-1 0 0,3 6 10 0 0,-4-5 35 0 0,0 0-1 0 0,0 1 0 0 0,-1 0 1 0 0,-1 0-1 0 0,1 1 0 0 0,-2 0 1 0 0,1 0-1 0 0,-1 0 0 0 0,-1 0 1 0 0,0 0-1 0 0,0 1 0 0 0,-1-1 1 0 0,1 8-35 0 0,-3-4 100 0 0,0 1 1 0 0,0-1 0 0 0,-1 0 0 0 0,-1 0 0 0 0,-1 1 0 0 0,0-2 0 0 0,-1 1-1 0 0,0 0 1 0 0,-1-1 0 0 0,-1 2-101 0 0,-8 18 108 0 0,-3-1-1 0 0,0 0 1 0 0,-2-1-1 0 0,-1-1 1 0 0,-2-1-1 0 0,-13 14-107 0 0,10-16-1456 0 0,-1-1-1 0 0,-1-1 0 0 0,-28 20 1457 0 0,40-35-1917 0 0,1-2-2623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1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0 9602 0 0,'-40'141'6595'0'0,"22"-68"-6560"0"0,3 0 0 0 0,3 1 0 0 0,0 40-35 0 0,10-81-62 0 0,-3 62 150 0 0,4 39-88 0 0,2-107-255 0 0,1 1 0 0 0,2 0 0 0 0,1-1 0 0 0,1 0 0 0 0,1 0 0 0 0,1-1 0 0 0,2 4 255 0 0,-6-22-473 0 0,0 0 0 0 0,0 1 1 0 0,1-2-1 0 0,0 1 0 0 0,0 0 0 0 0,1-1 0 0 0,0 0 0 0 0,0 0 0 0 0,0-1 1 0 0,6 4 472 0 0,-9-7-314 0 0,1 0 1 0 0,0-1 0 0 0,0 1 0 0 0,1-1 0 0 0,-1 0 0 0 0,0 0-1 0 0,1-1 1 0 0,-1 1 0 0 0,1-1 0 0 0,0 0 0 0 0,-1 0 0 0 0,1-1-1 0 0,0 1 1 0 0,0-1 0 0 0,-1 0 0 0 0,1 0 0 0 0,0-1 0 0 0,0 1-1 0 0,-1-1 1 0 0,1 0 0 0 0,0-1 313 0 0,16-5-3230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1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8002 0 0,'6'44'6716'0'0,"12"0"-5178"0"0,31 38-3915 0 0,-30-54 2897 0 0,-6-7-1293 0 0,-1 0 0 0 0,-1 0 1 0 0,-1 1-1 0 0,0 0 0 0 0,-2 1 0 0 0,4 16 773 0 0,-11-37 74 0 0,0 0 0 0 0,1 0-1 0 0,-1 0 1 0 0,1 0 0 0 0,0-1 0 0 0,-1 1-1 0 0,1 0 1 0 0,0-1 0 0 0,0 1 0 0 0,0-1-1 0 0,0 0 1 0 0,1 0 0 0 0,-1 0-1 0 0,0 0 1 0 0,0 0 0 0 0,1 0 0 0 0,-1-1-1 0 0,0 1 1 0 0,1-1 0 0 0,-1 1 0 0 0,1-1-1 0 0,-1 0-73 0 0,29 11 485 0 0,-27-9-423 0 0,-1 0 1 0 0,1 1-1 0 0,-1 0 0 0 0,0-1 0 0 0,0 1 1 0 0,0 1-1 0 0,0-1 0 0 0,0 0 0 0 0,-1 1 1 0 0,0-1-1 0 0,0 1 0 0 0,0 0 0 0 0,0 0 1 0 0,0 0-1 0 0,-1 0 0 0 0,1 0 0 0 0,-1 1-62 0 0,0 2-22 0 0,0 0 0 0 0,0 0-1 0 0,-1 1 1 0 0,0-1 0 0 0,0 0 0 0 0,-1 0-1 0 0,0 1 1 0 0,0-1 0 0 0,-2 6 22 0 0,-5 12-144 0 0,-1 0 0 0 0,-1-1 0 0 0,-1 0 1 0 0,-2-1-1 0 0,-2 4 144 0 0,-9 13-166 0 0,0-2 0 0 0,-10 8 166 0 0,22-31-488 0 0,0 0 1 0 0,-2-1-1 0 0,1-1 1 0 0,-2 0 0 0 0,0-1-1 0 0,-11 7 488 0 0,22-16-476 0 0,0-1-1 0 0,0 0 1 0 0,-1 0 0 0 0,1 0-1 0 0,0 0 1 0 0,-1-1 0 0 0,0 0-1 0 0,1 0 1 0 0,-1 0 0 0 0,-2 0 476 0 0,-8-2-3980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1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10674 0 0,'54'12'4520'0'0,"-15"-4"-2547"0"0,0 2 1 0 0,14 6-1974 0 0,-39-10 148 0 0,0 0 1 0 0,0 0-1 0 0,-1 1 1 0 0,0 1 0 0 0,0 0-1 0 0,-1 1 1 0 0,0 1 0 0 0,2 2-149 0 0,0 3 42 0 0,0 0 0 0 0,-1 1 0 0 0,-1 0 0 0 0,-1 1 0 0 0,-1 0 0 0 0,0 1 0 0 0,-1 0 0 0 0,-1 0 0 0 0,0 1 0 0 0,-2 0 0 0 0,0 0 0 0 0,-1 1 0 0 0,-1 0 0 0 0,0 9-42 0 0,1 7-347 0 0,-3 0 0 0 0,-1 0 0 0 0,-2 0 0 0 0,-1 0 0 0 0,-2 0 0 0 0,-1 0 0 0 0,-7 23 347 0 0,0-14-1011 0 0,-2-2 0 0 0,-2 0 0 0 0,-1 0 0 0 0,-17 25 1011 0 0,12-28-3706 0 0,-2-2 1 0 0,-23 29 3705 0 0,9-19-6410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4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848 1 9434 0 0,'-72'29'4924'0'0,"-38"3"-3868"0"0,60-19-520 0 0,27-6-231 0 0,0 1-1 0 0,1 0 1 0 0,0 2 0 0 0,1 1-1 0 0,0 1 1 0 0,0 0 0 0 0,2 1 0 0 0,-1 2-1 0 0,2 0 1 0 0,0 1 0 0 0,-7 9-305 0 0,1 1 28 0 0,1 2 0 0 0,2 1 0 0 0,0 1 0 0 0,2 0 0 0 0,2 2 1 0 0,0 0-1 0 0,-2 11-28 0 0,-62 168-1114 0 0,-5 13-4127 0 0,85-222 5115 0 0,-12 23-2349 0 0,13-25 2358 0 0,0 0 0 0 0,-1 1 0 0 0,1-1 0 0 0,0 0-1 0 0,0 1 1 0 0,0-1 0 0 0,-1 0 0 0 0,1 0 0 0 0,0 1 0 0 0,0-1 0 0 0,-1 0-1 0 0,1 1 1 0 0,0-1 0 0 0,-1 0 0 0 0,1 0 0 0 0,0 0 0 0 0,-1 1-1 0 0,1-1 1 0 0,0 0 0 0 0,-1 0 0 0 0,1 0 0 0 0,0 0 0 0 0,-1 0 0 0 0,1 0-1 0 0,0 0 1 0 0,-1 0 0 0 0,1 0 0 0 0,-1 0 0 0 0,1 0 0 0 0,0 0-1 0 0,-1 0 1 0 0,1 0 0 0 0,0 0 0 0 0,-1 0 0 0 0,1 0 0 0 0,0 0-1 0 0,-1 0 1 0 0,1 0 0 0 0,-1-1 0 0 0,1 1 0 0 0,0 0 0 0 0,0 0 0 0 0,-1 0-1 0 0,1-1 1 0 0,0 1 0 0 0,-1 0 0 0 0,1 0 0 0 0,0-1 0 0 0,0 1-1 0 0,-1 0 1 0 0,1-1 0 0 0,0 1 0 0 0,0 0 0 0 0,0-1 0 0 0,0 1 0 0 0,-1 0-1 0 0,1-1 1 0 0,0 1 0 0 0,0 0 0 0 0,0-1 0 0 0,0 0 117 0 0,-3-6-3389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5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10434 0 0,'-17'18'1197'0'0,"1"0"0"0"0,1 1-1 0 0,0 0 1 0 0,-7 14-1197 0 0,13-17-119 0 0,1 0 0 0 0,0 1-1 0 0,1 0 1 0 0,1 1 0 0 0,0-1 0 0 0,2 1 0 0 0,0 0 0 0 0,1 0-1 0 0,-1 18 120 0 0,1 66-560 0 0,4-1 1 0 0,8 26 559 0 0,-1 21-40 0 0,12 146-2525 0 0,-17-283 642 0 0,2-16-408 0 0,1-19 439 0 0,-7-108 164 0 0,1 97-814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30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4817 2882 3377 0 0,'-115'15'791'0'0,"-348"36"-1734"0"0,100-22 573 0 0,-876 57 940 0 0,1036-83-538 0 0,-1-8 1 0 0,0-9-1 0 0,-56-17-32 0 0,-599-125 1783 0 0,651 120-791 0 0,117 23 309 0 0,1-3 0 0 0,0-5 0 0 0,-63-24-1301 0 0,135 38 44 0 0,0-1 1 0 0,0 0-1 0 0,1-1 1 0 0,1-1-1 0 0,0-1 1 0 0,0 0-1 0 0,1-1 1 0 0,0 0-1 0 0,-8-10-44 0 0,13 10-43 0 0,0-1 1 0 0,0 0-1 0 0,2 0 0 0 0,-1 0 0 0 0,2-1 0 0 0,0-1 0 0 0,0 1 0 0 0,1-1 1 0 0,1 0-1 0 0,1-1 0 0 0,-3-14 43 0 0,2-6-39 0 0,1-1 0 0 0,1 0-1 0 0,3 0 1 0 0,1 0 0 0 0,1 0 0 0 0,7-31 39 0 0,3 4-60 0 0,3 0-1 0 0,2 1 1 0 0,13-27 60 0 0,-11 44-7 0 0,1 1 1 0 0,2 0 0 0 0,2 2-1 0 0,2 1 1 0 0,1 0-1 0 0,28-29 7 0 0,-7 17 118 0 0,2 2 0 0 0,2 2-1 0 0,2 2 1 0 0,24-13-118 0 0,200-133 105 0 0,120-56-105 0 0,-185 125-319 0 0,5 9 1 0 0,197-73 318 0 0,-230 122-135 0 0,3 8 0 0 0,61-5 135 0 0,391-55 34 0 0,-274 75-1003 0 0,1 16 0 0 0,1 17 1 0 0,131 20 968 0 0,-324 2-165 0 0,-2 7 1 0 0,0 8 0 0 0,-2 7-1 0 0,22 13 165 0 0,-76-12 112 0 0,-2 5-1 0 0,-2 5 0 0 0,-2 4 0 0 0,-2 6 0 0 0,-2 4 0 0 0,35 30-111 0 0,-41-17 141 0 0,-4 4-1 0 0,-2 4 1 0 0,-5 5-1 0 0,-3 3 1 0 0,-4 4 0 0 0,-4 4-1 0 0,26 44-140 0 0,-78-99 32 0 0,-1 0-1 0 0,-1 2 1 0 0,11 32-32 0 0,-27-53 65 0 0,-1 0 1 0 0,-1 1 0 0 0,-1 0 0 0 0,0 0-1 0 0,-2 0 1 0 0,-1 1 0 0 0,-1 0-1 0 0,0 21-65 0 0,-4-11 99 0 0,-2 0-1 0 0,0-1 1 0 0,-2 1-1 0 0,-2-1 1 0 0,-1 0-1 0 0,-1-1 1 0 0,-2 0-1 0 0,-1 0 1 0 0,-1-2-1 0 0,-2 0 1 0 0,-1 0-1 0 0,-1-2 1 0 0,-1 0-1 0 0,-2-1 1 0 0,-19 19-99 0 0,2-7 80 0 0,-1-1 1 0 0,-2-3 0 0 0,-1-1-1 0 0,-1-2 1 0 0,-2-2 0 0 0,-1-3-1 0 0,-1-1 1 0 0,-2-2 0 0 0,-22 6-81 0 0,-73 21 821 0 0,-1-6 0 0 0,-51 4-821 0 0,-300 46 1748 0 0,484-92-1723 0 0,-710 107 762 0 0,-181-17-787 0 0,-60-58-439 0 0,-1-45 426 0 0,396 3 1572 0 0,427 5-856 0 0,0-5 1 0 0,-125-25-704 0 0,205 21 7 0 0,0-2 0 0 0,2-2 0 0 0,0-4 0 0 0,1-1 0 0 0,1-3 0 0 0,1-3 0 0 0,-45-29-7 0 0,79 41 9 0 0,0-1-1 0 0,1-1 1 0 0,1-1 0 0 0,0-1-1 0 0,2 0 1 0 0,0-2-1 0 0,1 0 1 0 0,1-1 0 0 0,1 0-1 0 0,1-1 1 0 0,1-1 0 0 0,1 0-1 0 0,-3-12-8 0 0,1-3-45 0 0,2-1-1 0 0,1 0 1 0 0,2-1 0 0 0,2 0-1 0 0,2 0 1 0 0,2 0 0 0 0,1-1-1 0 0,3-16 46 0 0,1-7-42 0 0,3 0-1 0 0,3 1 1 0 0,3-1-1 0 0,3 2 1 0 0,16-47 42 0 0,-19 77-23 0 0,2 0 0 0 0,1 1 0 0 0,2 0 1 0 0,1 1-1 0 0,1 1 0 0 0,1 0 0 0 0,2 2 1 0 0,1 0-1 0 0,1 2 0 0 0,2 0 0 0 0,11-8 23 0 0,36-24-69 0 0,3 4 0 0 0,1 3 0 0 0,28-11 69 0 0,250-122-199 0 0,-351 183 197 0 0,801-370-863 0 0,-582 283 410 0 0,4 10-1 0 0,166-32 456 0 0,-164 64-147 0 0,2 9 1 0 0,1 10-1 0 0,94 7 147 0 0,-5 17-1880 0 0,1 13 0 0 0,61 21 1880 0 0,-239-13-2275 0 0,-1 6 0 0 0,-1 6 0 0 0,92 34 2275 0 0,-121-27-3122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0 272 3329 0 0,'4'-17'105'0'0,"0"0"0"0"0,0 1 0 0 0,2-1 0 0 0,0 1 1 0 0,1 0-1 0 0,1 0 0 0 0,0 1 0 0 0,1 0 0 0 0,0 1 1 0 0,2 0-1 0 0,9-11-105 0 0,-13 18 64 0 0,0 0 1 0 0,0 1-1 0 0,0 0 0 0 0,1 0 1 0 0,0 0-1 0 0,0 1 1 0 0,1 1-1 0 0,-1-1 1 0 0,1 1-1 0 0,0 1 0 0 0,0 0 1 0 0,1 0-1 0 0,-1 0 1 0 0,0 1-1 0 0,1 1 0 0 0,0 0 1 0 0,-1 0-1 0 0,1 1 1 0 0,0 0-1 0 0,-1 0 1 0 0,9 2-65 0 0,3 3 42 0 0,1 0 0 0 0,-1 1 0 0 0,-1 1 0 0 0,1 1 0 0 0,-1 1 0 0 0,0 1 0 0 0,-1 1 0 0 0,0 0 0 0 0,-1 1 1 0 0,15 14-43 0 0,-8-5 167 0 0,-1 1 1 0 0,-1 1 0 0 0,-1 1-1 0 0,-1 1 1 0 0,-1 1 0 0 0,-1 0 0 0 0,-1 3-168 0 0,-12-19 153 0 0,-1 0 1 0 0,0 1 0 0 0,0-1 0 0 0,-1 1-1 0 0,-1 1 1 0 0,0-1 0 0 0,0 0 0 0 0,-1 1-1 0 0,-1-1 1 0 0,0 1 0 0 0,0 0 0 0 0,-1-1-1 0 0,0 1 1 0 0,-1 0 0 0 0,-2 4-154 0 0,0-2 175 0 0,0 0 1 0 0,-1-1-1 0 0,-1 0 1 0 0,0 0-1 0 0,0 0 1 0 0,-2 0-1 0 0,1-1 0 0 0,-2 0 1 0 0,0 0-1 0 0,0-1 1 0 0,-1 0-1 0 0,-7 6-175 0 0,-11 10 322 0 0,-2-2 1 0 0,-1-1-1 0 0,0-1 0 0 0,-25 13-322 0 0,-138 70-416 0 0,192-105 399 0 0,-2 0-27 0 0,-66 31-1924 0 0,64-30 1377 0 0,-1 0-1 0 0,1-1 1 0 0,-1 1 0 0 0,1-1-1 0 0,-1 0 1 0 0,0-1 0 0 0,0 1 0 0 0,0-1-1 0 0,0 0 1 0 0,1 0 0 0 0,-5-2 591 0 0,-3-2-4177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5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0 6025 0 0,'-23'40'1533'0'0,"2"1"-1"0"0,1 1 0 0 0,3 1 1 0 0,0 3-1533 0 0,2 5 64 0 0,2 2 1 0 0,2-1-1 0 0,2 2 1 0 0,3-1-1 0 0,1 25-64 0 0,4-49-3 0 0,-5 83-50 0 0,5 0-1 0 0,5 1 0 0 0,7 18 54 0 0,-9-118-104 0 0,0 0 0 0 0,1 0 0 0 0,1-1 0 0 0,0 1 0 0 0,0-1 0 0 0,1 0 0 0 0,1 0 0 0 0,0 0 0 0 0,6 7 104 0 0,-10-16-98 0 0,0 0 0 0 0,1 0 0 0 0,-1 0-1 0 0,0-1 1 0 0,1 1 0 0 0,0-1 0 0 0,-1 0 0 0 0,1 0 0 0 0,0 0 0 0 0,0 0 0 0 0,0 0 0 0 0,0 0 0 0 0,1-1 0 0 0,-1 0 0 0 0,0 0 0 0 0,1 0 0 0 0,-1 0 0 0 0,1 0 0 0 0,-1 0-1 0 0,1-1 1 0 0,-1 0 0 0 0,1 0 0 0 0,-1 0 0 0 0,1 0 0 0 0,0 0 0 0 0,-1-1 0 0 0,1 0 0 0 0,-1 1 0 0 0,0-1 0 0 0,1 0 0 0 0,-1-1 0 0 0,0 1 0 0 0,1-1 0 0 0,-1 1-1 0 0,0-1 1 0 0,0 0 0 0 0,0-1 98 0 0,5-2-144 0 0,-1-1-1 0 0,0 0 1 0 0,0 0-1 0 0,-1-1 0 0 0,0 0 1 0 0,0 0-1 0 0,0-1 1 0 0,-1 0-1 0 0,0 0 1 0 0,0 0-1 0 0,-1 0 0 0 0,-1-1 1 0 0,2-4 144 0 0,4-12-441 0 0,-1 0 1 0 0,-1 0-1 0 0,-1-1 0 0 0,-1-4 441 0 0,1-26-299 0 0,-3 0-1 0 0,-2 0 1 0 0,-2-6 299 0 0,-1-2 1873 0 0,3 0-1 0 0,4-11-1872 0 0,-4 71 161 0 0,-1 0 0 0 0,1 1 0 0 0,-1-1-1 0 0,1 1 1 0 0,0 0 0 0 0,0-1-1 0 0,1 1 1 0 0,-1 0 0 0 0,1-1 0 0 0,-1 1-1 0 0,1 0 1 0 0,0 0 0 0 0,0 0-1 0 0,0 0 1 0 0,1 1 0 0 0,-1-1 0 0 0,1 1-1 0 0,-1-1 1 0 0,3 0-161 0 0,-2 1 48 0 0,0 1 0 0 0,0 0 1 0 0,0-1-1 0 0,1 1 0 0 0,-1 1 0 0 0,0-1 1 0 0,1 0-1 0 0,-1 1 0 0 0,0-1 0 0 0,1 1 1 0 0,-1 0-1 0 0,1 0 0 0 0,-1 1 0 0 0,0-1 1 0 0,1 1-1 0 0,-1 0 0 0 0,0-1 0 0 0,1 1 0 0 0,-1 1 1 0 0,2 0-49 0 0,8 3 48 0 0,1 1 1 0 0,-1 0-1 0 0,0 1 1 0 0,-1 0-1 0 0,0 1 1 0 0,0 0-1 0 0,-1 1 1 0 0,0 1-1 0 0,0 0 1 0 0,1 2-49 0 0,-5-4 71 0 0,-1 0 0 0 0,0 1-1 0 0,0-1 1 0 0,-1 1 0 0 0,0 0 0 0 0,-1 0-1 0 0,0 1 1 0 0,-1-1 0 0 0,1 1 0 0 0,-2 0 0 0 0,1 0-1 0 0,-2 0 1 0 0,1 0 0 0 0,-1 9-71 0 0,-3 57 443 0 0,1-46-16 0 0,0 0 1 0 0,3 15-428 0 0,-2-37 30 0 0,1 0 1 0 0,1 0 0 0 0,0 0 0 0 0,0-1 0 0 0,0 1-1 0 0,1 0 1 0 0,0-1 0 0 0,0 1 0 0 0,1-1 0 0 0,0 0-1 0 0,2 1-30 0 0,-4-5-50 0 0,1 0 0 0 0,-1 0 0 0 0,1 0 0 0 0,0-1 0 0 0,0 0 0 0 0,0 1 0 0 0,1-1 0 0 0,-1 0 0 0 0,0-1 0 0 0,1 1 0 0 0,-1-1-1 0 0,1 1 1 0 0,0-1 0 0 0,-1 0 0 0 0,1 0 0 0 0,0-1 0 0 0,0 1 0 0 0,0-1 0 0 0,-1 0 0 0 0,1 0 0 0 0,0 0 0 0 0,0 0 0 0 0,0-1 0 0 0,-1 1 0 0 0,1-1-1 0 0,0 0 1 0 0,0 0 0 0 0,2-2 50 0 0,5-1-599 0 0,0 0 0 0 0,0-1 0 0 0,-1 0-1 0 0,0 0 1 0 0,0-2 0 0 0,0 1 0 0 0,-1-1-1 0 0,9-8 600 0 0,-12 10-676 0 0,-1-2 0 0 0,1 1 0 0 0,-1-1 0 0 0,0 0 0 0 0,0 0-1 0 0,0-1 677 0 0,5-11-3823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6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4713 0 0,'20'30'5739'0'0,"20"11"-3942"0"0,0 0-1143 0 0,-5-1-325 0 0,-2 2 1 0 0,-1 1-1 0 0,-3 2 0 0 0,-2 0 1 0 0,7 18-330 0 0,-26-42-50 0 0,0 0 0 0 0,-2 0 0 0 0,0 0-1 0 0,-2 1 1 0 0,0 0 0 0 0,-1 0 0 0 0,-1 0 0 0 0,-2 0 0 0 0,0 1 0 0 0,-3 21 50 0 0,-2-1-1533 0 0,-2 0 0 0 0,-3 2 1533 0 0,-24 84-6709 0 0,25-98 2443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7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11530 0 0,'-1'0'235'0'0,"1"-1"0"0"0,-1 1 0 0 0,1 0 0 0 0,-1 0-1 0 0,0 0 1 0 0,1 0 0 0 0,-1 0 0 0 0,1 0 0 0 0,-1 1-1 0 0,0-1 1 0 0,1 0 0 0 0,-1 0 0 0 0,1 0 0 0 0,-1 0-1 0 0,0 1 1 0 0,1-1 0 0 0,-1 0 0 0 0,1 1 0 0 0,-1-1-1 0 0,1 0 1 0 0,-1 1 0 0 0,1-1 0 0 0,-1 1 0 0 0,1-1-1 0 0,-1 1-234 0 0,6 11 1725 0 0,29 17-2911 0 0,-25-22 1760 0 0,71 73-771 0 0,50 63 197 0 0,27 29-588 0 0,-81-99-1305 0 0,-2-3-4155 0 0,-55-43 445 0 0,-15-21 1427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0 10514 0 0,'-21'96'5136'0'0,"13"-53"-5327"0"0,2-1 0 0 0,2 1 0 0 0,1 0 0 0 0,3 13 191 0 0,23 282-108 0 0,-4-94-2082 0 0,-13-145-1225 0 0,-10-142 3551 0 0,2-1 0 0 0,1 1 1 0 0,3 0-1 0 0,2 0 0 0 0,1 0 1 0 0,8-28-137 0 0,-8 49 52 0 0,2 0 1 0 0,0 1 0 0 0,1-1 0 0 0,1 2 0 0 0,1 0-1 0 0,0 0 1 0 0,2 0 0 0 0,0 2 0 0 0,2-1 0 0 0,0 2-1 0 0,0 0 1 0 0,2 0 0 0 0,12-9-53 0 0,-19 19-26 0 0,0 0 0 0 0,0 0 0 0 0,1 1 0 0 0,0 1 0 0 0,0-1 0 0 0,1 2-1 0 0,-1-1 1 0 0,1 1 0 0 0,0 1 0 0 0,0 0 0 0 0,1 1 0 0 0,-1 0 0 0 0,0 0 0 0 0,1 1 0 0 0,-1 1 0 0 0,1 0 0 0 0,-1 1 0 0 0,6 1 26 0 0,-4 0-74 0 0,0 1 1 0 0,0 0-1 0 0,-1 1 1 0 0,1 1 0 0 0,-1 0-1 0 0,0 0 1 0 0,0 1-1 0 0,-1 1 1 0 0,1 0-1 0 0,-1 1 1 0 0,-1 0-1 0 0,0 0 1 0 0,0 1-1 0 0,-1 0 1 0 0,7 10 73 0 0,-6-8 99 0 0,-1 1 0 0 0,-1 0 0 0 0,0 1 0 0 0,-1 0 0 0 0,-1 0 0 0 0,0 0 0 0 0,0 1 0 0 0,-1 0 0 0 0,-1 0 0 0 0,0 0 0 0 0,-1 1 0 0 0,-1-1 0 0 0,0 1 0 0 0,-1 0 0 0 0,-1-1 0 0 0,0 1 0 0 0,-1 0 0 0 0,0-1 0 0 0,-2 1 0 0 0,1 0 0 0 0,-2-1 0 0 0,0 0 0 0 0,0 0 0 0 0,-2 0 0 0 0,1-1 0 0 0,-2 1 0 0 0,0-1 0 0 0,0-1 0 0 0,-1 1 0 0 0,-1-1 0 0 0,-5 5-99 0 0,-12 12 277 0 0,-1-1 0 0 0,-1-2 0 0 0,-1 0 0 0 0,-20 12-277 0 0,21-19-2331 0 0,0-1 0 0 0,-1-1-1 0 0,-9 2 2332 0 0,25-13-2048 0 0,2-1-2185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9282 0 0,'3'2'390'0'0,"1"1"0"0"0,-1-1 0 0 0,0 1 0 0 0,0 0 0 0 0,0 0 0 0 0,0 0 0 0 0,0 0 0 0 0,-1 0 0 0 0,1 0-1 0 0,-1 1 1 0 0,0-1 0 0 0,0 1 0 0 0,0 0 0 0 0,0 0 0 0 0,-1 0 0 0 0,1 1-390 0 0,3 14 340 0 0,0-1-1 0 0,-1 1 1 0 0,-1 2-340 0 0,1 2 396 0 0,83 379 869 0 0,-22-113-1449 0 0,-58-246-1415 0 0,-1 0 1 0 0,-1 38 1598 0 0,-4 31-9356 0 0,-2-107 6795 0 0,1-8-334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8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6 122 12395 0 0,'-3'91'7097'0'0,"1"-40"-7369"0"0,2-1 0 0 0,3 17 272 0 0,2-20-283 0 0,23 179 46 0 0,-19-181-3784 0 0,1 0 0 0 0,7 13 4021 0 0,-12-49-1423 0 0,-1-7-3982 0 0,-4-7 1855 0 0</inkml:trace>
  <inkml:trace contextRef="#ctx0" brushRef="#br0" timeOffset="1">498 1 8498 0 0,'14'12'786'0'0,"-1"2"1"0"0,-1-1-1 0 0,0 2 0 0 0,-1 0 1 0 0,0 0-1 0 0,-1 1 0 0 0,5 11-786 0 0,-4-4 390 0 0,-1 2 0 0 0,-1-1 0 0 0,-1 1 0 0 0,-1 0-1 0 0,1 7-389 0 0,-1 10 210 0 0,-2 0-1 0 0,-2 1 0 0 0,-2-1 0 0 0,-1 1 0 0 0,-3-1 0 0 0,-5 29-209 0 0,2-34-59 0 0,-2-1-1 0 0,-2 1 1 0 0,-1-2-1 0 0,-2 0 0 0 0,-1 0 1 0 0,-2-1-1 0 0,-1-1 60 0 0,-7 8-1365 0 0,0-1 0 0 0,-9 6 1365 0 0,2-5-7880 0 0,-33 32 7880 0 0,32-40-6171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8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0 9330 0 0,'-53'111'4140'0'0,"36"-70"-4278"0"0,3 0-1 0 0,1 1 1 0 0,3 1 0 0 0,1 0 0 0 0,-1 19 138 0 0,-3 56-193 0 0,4 1 1 0 0,6 0 0 0 0,5 0 0 0 0,5-1-1 0 0,6 3 193 0 0,-9-92-354 0 0,1 1 0 0 0,2-2-1 0 0,1 1 1 0 0,1-1 0 0 0,1-1 0 0 0,11 20 354 0 0,-16-37-277 0 0,0-1 1 0 0,0-1 0 0 0,1 1 0 0 0,0-1 0 0 0,0 0 0 0 0,1-1 0 0 0,0 1 0 0 0,1-1 0 0 0,-1-1 0 0 0,2 1 0 0 0,-1-1 0 0 0,0-1 0 0 0,1 1 0 0 0,0-2 0 0 0,0 1-1 0 0,1-1 1 0 0,-1 0 0 0 0,1-1 0 0 0,0 0 0 0 0,0-1 0 0 0,0 0 276 0 0,22 1-1164 0 0,0-1-1558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4:5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2 10394 0 0,'-2'0'575'0'0,"-1"-1"1"0"0,1 1-1 0 0,0 0 0 0 0,0-1 0 0 0,0 1 0 0 0,-1 0 0 0 0,1 0 1 0 0,0 1-1 0 0,0-1 0 0 0,-2 1-575 0 0,-1 4-25 0 0,12 7-25 0 0,88 93-374 0 0,-4 5 0 0 0,66 106 424 0 0,-56-75-607 0 0,-17-28-733 0 0,6-3-1 0 0,96 90 1341 0 0,200 151-3808 0 0,-353-321 3268 0 0,-25-22 218 0 0,0 0-1 0 0,0 0 1 0 0,1-1-1 0 0,0 0 1 0 0,0-1-1 0 0,0 0 1 0 0,1-1-1 0 0,0 0 1 0 0,0 0-1 0 0,0-1 1 0 0,3 1 322 0 0,-6-5-1570 0 0,-1-3-892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0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 9034 0 0,'-5'1'459'0'0,"1"0"0"0"0,0 1 0 0 0,0 0 0 0 0,0 0 0 0 0,0 0 1 0 0,0 0-1 0 0,0 0 0 0 0,1 1 0 0 0,-1-1 0 0 0,-1 3-459 0 0,4-3-8 0 0,0-1 0 0 0,-1 1 1 0 0,1 0-1 0 0,0 0 0 0 0,1 0 0 0 0,-1 0 0 0 0,0 0 1 0 0,1 0-1 0 0,-1 0 0 0 0,1 0 0 0 0,-1 0 0 0 0,1 0 1 0 0,0 0-1 0 0,0 0 0 0 0,0 0 0 0 0,0 0 0 0 0,0 0 1 0 0,1 0-1 0 0,-1 1 0 0 0,0-1 0 0 0,1 0 1 0 0,0 1 7 0 0,27 100-185 0 0,39 164-74 0 0,-58-214 290 0 0,-2-1 0 0 0,-2 1 1 0 0,-2 0-1 0 0,-3 11-31 0 0,-4 60-1778 0 0,12-157-2191 0 0,1 3 3796 0 0,4-40-271 0 0,28-129 35 0 0,-31 163 650 0 0,1 1 0 0 0,1-1 0 0 0,3 2 0 0 0,6-11-241 0 0,-16 35 132 0 0,1 0 0 0 0,0 1 0 0 0,0 0 0 0 0,1 0 0 0 0,0 1 0 0 0,1 0 0 0 0,-1 0 0 0 0,2 0 0 0 0,-1 1 0 0 0,1 1 0 0 0,0-1 0 0 0,0 1 0 0 0,2 0-132 0 0,-3 3 99 0 0,1-1 1 0 0,-1 1 0 0 0,0 0 0 0 0,1 1-1 0 0,0 0 1 0 0,0 0 0 0 0,0 1-1 0 0,0 0 1 0 0,0 1 0 0 0,-1 0-1 0 0,1 0 1 0 0,0 1 0 0 0,0 0 0 0 0,0 1-1 0 0,0-1 1 0 0,3 3-100 0 0,4 1 44 0 0,-1 1 0 0 0,1 0 0 0 0,-1 1 0 0 0,0 1 0 0 0,-1 0-1 0 0,0 1 1 0 0,0 1 0 0 0,-1 0 0 0 0,0 1 0 0 0,-1 0 0 0 0,0 1 0 0 0,-1 1 0 0 0,0 0 0 0 0,-1 0 0 0 0,7 13-44 0 0,-9-13 89 0 0,-1-1 1 0 0,0 1-1 0 0,-2 0 1 0 0,1 1 0 0 0,-2 0-1 0 0,1 0 1 0 0,-2 0-1 0 0,0 0 1 0 0,-1 0-1 0 0,0 1 1 0 0,-1-1 0 0 0,-1 1-1 0 0,0-1 1 0 0,-1 1-1 0 0,0-1 1 0 0,-2 1 0 0 0,1-1-1 0 0,-3 5-89 0 0,-3 5-32 0 0,-2-1-1 0 0,0-1 1 0 0,-1 1 0 0 0,-1-2-1 0 0,-1 0 1 0 0,-1 0 0 0 0,-1-1-1 0 0,-1-1 1 0 0,-1-1 0 0 0,0 0-1 0 0,-1-1 1 0 0,-1-1 0 0 0,0 0-1 0 0,-2-2 1 0 0,1 0 0 0 0,-20 9 32 0 0,36-22-329 0 0,0 1-1 0 0,0 0 1 0 0,0-1 0 0 0,0 0 0 0 0,0 0 0 0 0,0 0 0 0 0,0 0 0 0 0,-2 0 329 0 0,5-1-204 0 0,0 0 0 0 0,-1 0-1 0 0,1-1 1 0 0,0 1 0 0 0,0 0 0 0 0,0 0-1 0 0,0-1 1 0 0,0 1 0 0 0,-1-1 0 0 0,1 1-1 0 0,0-1 1 0 0,0 1 0 0 0,0-1 0 0 0,0 1-1 0 0,0-1 1 0 0,1 0 0 0 0,-1 0 0 0 0,0 0-1 0 0,0 1 1 0 0,0-1 0 0 0,1 0 0 0 0,-1 0-1 0 0,0 0 1 0 0,1 0 0 0 0,-1 0 0 0 0,1 0-1 0 0,-1 0 1 0 0,1-1 0 0 0,-1 1 0 0 0,1 0-1 0 0,0 0 1 0 0,0 0 204 0 0,-4-12-3214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1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3569 0 0,'453'-44'456'0'0,"-224"35"782"0"0,195 18-1238 0 0,228 46 835 0 0,-613-51-781 0 0,2545 174 2832 0 0,-684-51-1144 0 0,-1733-111-1772 0 0,19 3-784 0 0,1-8 0 0 0,15-9 814 0 0,-181-2-779 0 0,1-1 0 0 0,-1-1-1 0 0,0 0 1 0 0,0-2 0 0 0,0-1 0 0 0,0 0-1 0 0,13-6 780 0 0,-10-1-3659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8202 0 0,'0'0'210'0'0,"1"0"0"0"0,0 0 0 0 0,0 0 0 0 0,0 1 0 0 0,-1-1 0 0 0,1 1-1 0 0,0-1 1 0 0,0 0 0 0 0,-1 1 0 0 0,1-1 0 0 0,0 1 0 0 0,-1-1 0 0 0,1 1 0 0 0,-1 0 0 0 0,1-1 0 0 0,-1 1 0 0 0,1 0 0 0 0,-1-1 0 0 0,1 1 0 0 0,-1 0 0 0 0,1 0 0 0 0,-1-1 0 0 0,0 1 0 0 0,0 0 0 0 0,1 0 0 0 0,-1 0 0 0 0,0-1 0 0 0,0 1 0 0 0,0 0 0 0 0,0 0-1 0 0,0 0 1 0 0,0 0 0 0 0,0-1 0 0 0,0 1 0 0 0,0 0 0 0 0,0 0-210 0 0,-4 41 181 0 0,2-29 312 0 0,-5 51-510 0 0,-8 91 1222 0 0,6 48-1205 0 0,9-142-1234 0 0,10 57 1234 0 0,-4-75-1523 0 0,3 1 1 0 0,1-1-1 0 0,3 3 1523 0 0,0-14-2501 0 0,-12-31 2289 0 0,-1 0-1 0 0,0 0 1 0 0,1 0 0 0 0,-1 0 0 0 0,1-1-1 0 0,-1 1 1 0 0,1 0 0 0 0,0 0 0 0 0,0 0-1 0 0,-1 0 1 0 0,1 0 0 0 0,0-1 0 0 0,0 1-1 0 0,0 0 1 0 0,-1-1 0 0 0,1 1-1 0 0,0-1 1 0 0,0 1 0 0 0,0-1 0 0 0,0 1-1 0 0,0-1 1 0 0,0 0 0 0 0,0 1 0 0 0,1-1-1 0 0,-1 0 1 0 0,0 0 0 0 0,0 0 0 0 0,0 0-1 0 0,0 0 213 0 0,4-2-3155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0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0 9106 0 0,'21'11'1324'0'0,"0"2"1"0"0,-1 0-1 0 0,8 7-1324 0 0,-9-5 10 0 0,-1 1 0 0 0,0 1 1 0 0,-1 0-1 0 0,-1 2 0 0 0,0 0 0 0 0,-2 0 0 0 0,0 1 1 0 0,-1 1-1 0 0,4 9-10 0 0,-9-9 122 0 0,-1 0 0 0 0,0 0 0 0 0,2 15-122 0 0,-5-19 128 0 0,0 0-1 0 0,1 0 1 0 0,1-1-1 0 0,1 1 0 0 0,0-1 1 0 0,6 8-128 0 0,-9-17 69 0 0,-1-1 1 0 0,1 1-1 0 0,-1 0 0 0 0,-1 0 1 0 0,1 0-1 0 0,-1 0 1 0 0,0 1-1 0 0,-1-1 1 0 0,0 1-1 0 0,0-1 0 0 0,0 1 1 0 0,-1-1-1 0 0,0 1 1 0 0,-1 3-70 0 0,-1 0 62 0 0,0 1 0 0 0,0 0 1 0 0,-2-1-1 0 0,1 1 0 0 0,-1-1 1 0 0,-1 0-1 0 0,0 0 1 0 0,-1-1-1 0 0,0 1-62 0 0,-4 4 35 0 0,0 1 1 0 0,-1-2-1 0 0,-1 1 1 0 0,-1-2-1 0 0,1 0 1 0 0,-2 0-1 0 0,0-1 1 0 0,-1-1-1 0 0,0 0 1 0 0,0-1-1 0 0,-1-1 1 0 0,-1 0-36 0 0,9-5-236 0 0,1-1 0 0 0,-1-1 0 0 0,1 1 0 0 0,-1-1-1 0 0,0 0 1 0 0,0-1 0 0 0,0 0 0 0 0,0 0 0 0 0,0-1 0 0 0,0 0 0 0 0,0 0 0 0 0,0-1 0 0 0,-6-1 236 0 0,8 1-461 0 0,1-1 0 0 0,0 0 0 0 0,0 0 0 0 0,0 0 0 0 0,1 0 0 0 0,-1-1 0 0 0,0 0 0 0 0,1 0 0 0 0,0 0 0 0 0,-1 0 0 0 0,1-1 0 0 0,0 0 0 0 0,1 1 0 0 0,-1-2 0 0 0,1 1 0 0 0,0 0 0 0 0,0-1 0 0 0,0 1 0 0 0,1-1 0 0 0,-1 0 0 0 0,1 0 461 0 0,-7-17-3503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1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0 9298 0 0,'11'4'993'0'0,"-1"-1"1"0"0,0 1-1 0 0,1 0 1 0 0,-1 1-1 0 0,-1 1 0 0 0,1-1 1 0 0,-1 1-1 0 0,0 1 0 0 0,3 2-993 0 0,1 3 528 0 0,0 1-1 0 0,-1 0 1 0 0,0 0-1 0 0,-1 1 1 0 0,6 11-528 0 0,0 3 21 0 0,-1 1-1 0 0,-2 0 1 0 0,-1 1 0 0 0,-1 1 0 0 0,-1 0-1 0 0,-1 6-20 0 0,-3-7-56 0 0,-2 0 0 0 0,-1 1 0 0 0,-1-1 0 0 0,-2 1 0 0 0,-1 0 0 0 0,-1-1 0 0 0,-2 1 0 0 0,0-1-1 0 0,-3 0 1 0 0,0 0 0 0 0,-2 0 0 0 0,-1-1 0 0 0,-2 0 0 0 0,-1-1 0 0 0,-1 0 0 0 0,-1-1-1 0 0,-1-1 1 0 0,-1 0 0 0 0,-2-1 0 0 0,-1 0 0 0 0,0-2 0 0 0,-2 0 0 0 0,0-2 0 0 0,-2 0 0 0 0,-7 4 56 0 0,0-1-1059 0 0,0-2 1 0 0,-5 1 1058 0 0,-18 4-3146 0 0,44-24 1538 0 0,0 1 0 0 0,-1-2 0 0 0,1 1 0 0 0,-9 0 1608 0 0,-8-2-6695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1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7402 0 0,'-39'21'5796'0'0,"32"-18"-5579"0"0,1 1 0 0 0,0 0 0 0 0,1 0 0 0 0,-1 0 0 0 0,0 1 0 0 0,1 0 0 0 0,0 0 0 0 0,-2 3-217 0 0,8-8-1 0 0,-1 1 1 0 0,0-1-1 0 0,0 0 0 0 0,0 1 1 0 0,0-1-1 0 0,0 1 0 0 0,0-1 1 0 0,1 0-1 0 0,-1 1 1 0 0,0-1-1 0 0,0 0 0 0 0,0 1 1 0 0,1-1-1 0 0,-1 0 0 0 0,0 1 1 0 0,1-1-1 0 0,-1 0 0 0 0,0 1 1 0 0,1-1-1 0 0,-1 0 1 0 0,0 0-1 0 0,1 1 0 0 0,-1-1 1 0 0,0 0-1 0 0,1 0 0 0 0,-1 0 1 0 0,1 0-1 0 0,-1 0 1 0 0,1 0-1 0 0,-1 1 0 0 0,0-1 1 0 0,1 0-1 0 0,-1 0 0 0 0,1 0 1 0 0,-1 0-1 0 0,1 0 0 0 0,-1-1 1 0 0,19 4-12 0 0,25-1 12 0 0,0-3 1 0 0,4-2-1 0 0,73 0 51 0 0,-104 4-32 0 0,-1 0-1 0 0,0 1 1 0 0,0 1 0 0 0,0 1-1 0 0,-1 0 1 0 0,5 2-19 0 0,-17-5 17 0 0,-1 0-1 0 0,1 0 1 0 0,-1 0 0 0 0,0 0-1 0 0,0 0 1 0 0,1 0 0 0 0,-1 0-1 0 0,0 1 1 0 0,0-1 0 0 0,0 1 0 0 0,0 0-1 0 0,-1 0 1 0 0,1-1 0 0 0,0 1-1 0 0,-1 0 1 0 0,1 0 0 0 0,-1 1 0 0 0,0-1-1 0 0,0 0 1 0 0,0 0 0 0 0,0 1-1 0 0,0-1 1 0 0,0 0 0 0 0,0 1-1 0 0,-1-1 1 0 0,1 1 0 0 0,-1 1-17 0 0,0 0 32 0 0,-1 0-1 0 0,1-1 1 0 0,-1 1 0 0 0,0 0 0 0 0,0-1-1 0 0,0 1 1 0 0,-1 0 0 0 0,1-1 0 0 0,-1 0 0 0 0,0 1-1 0 0,0-1 1 0 0,0 0 0 0 0,0 0 0 0 0,-1 0-1 0 0,1 0 1 0 0,-1 0 0 0 0,0-1 0 0 0,0 1-32 0 0,-7 6 121 0 0,0-1 1 0 0,0 0 0 0 0,-1-1-1 0 0,0 0 1 0 0,-1 0 0 0 0,1-2-1 0 0,-1 1 1 0 0,-2-1-122 0 0,-19 6-2 0 0,0-2 0 0 0,-13 1 2 0 0,-12 3-1355 0 0,21-1-1896 0 0,1 3-3589 0 0,22-8 1240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6.78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8609 1 4337 0 0,'-9'2'204'0'0,"1"0"0"0"0,-1 0 0 0 0,1 1 0 0 0,-1 1 0 0 0,1-1 0 0 0,0 1 0 0 0,1 1 0 0 0,-5 2-204 0 0,-4 5 661 0 0,0 1-1 0 0,1 1 1 0 0,-2 4-661 0 0,-105 101 3606 0 0,-73 50-3606 0 0,65-66 1839 0 0,-83 46-1839 0 0,-72 47 596 0 0,153-102-248 0 0,-266 194 535 0 0,187-133-760 0 0,-145 123-216 0 0,342-267 85 0 0,-71 58 8 0 0,-781 648 92 0 0,467-341 282 0 0,104-72 189 0 0,14 13 0 0 0,13 12 0 0 0,-96 173-563 0 0,204-280 1 0 0,0 2-37 0 0,70-90 16 0 0,-210 317-73 0 0,-205 324 87 0 0,181-199-71 0 0,-81 271 112 0 0,293-600-10 0 0,-41 61-77 0 0,-7 18 113 0 0,-211 539 253 0 0,209-415-78 0 0,-98 451-236 0 0,140-453 404 0 0,-27 117 401 0 0,58-191-103 0 0,-58 270 321 0 0,20 119-383 0 0,125-755-633 0 0,-17 111 6 0 0,0-9-417 0 0,-1 64 404 0 0,20-167-249 0 0,-1 0-1 0 0,1 0 1 0 0,0 0 0 0 0,1 0 0 0 0,0 0 0 0 0,0 2 249 0 0,0-9-95 0 0,-1 1 1 0 0,0 0 0 0 0,0-1 0 0 0,0 1-1 0 0,1-1 1 0 0,-1 1 0 0 0,0-1-1 0 0,0 1 1 0 0,1-1 0 0 0,-1 1-1 0 0,0-1 1 0 0,1 1 0 0 0,-1-1-1 0 0,1 1 1 0 0,-1-1 0 0 0,1 1 0 0 0,-1-1-1 0 0,1 0 1 0 0,-1 1 0 0 0,1-1-1 0 0,-1 0 1 0 0,1 0 0 0 0,-1 1-1 0 0,1-1 1 0 0,0 0 0 0 0,-1 0-1 0 0,1 0 95 0 0,1 0-200 0 0,-1 0 0 0 0,1-1 0 0 0,0 1-1 0 0,-1 0 1 0 0,1-1 0 0 0,-1 0 0 0 0,1 1-1 0 0,-1-1 1 0 0,1 0 0 0 0,-1 0-1 0 0,1 0 1 0 0,-1 0 0 0 0,0 0 0 0 0,0 0-1 0 0,2-1 201 0 0,5-7-1151 0 0,0 1-1 0 0,0-1 1 0 0,-1-1-1 0 0,0 1 1 0 0,-1-1-1 0 0,0-1 1 0 0,0 1-1 0 0,-1-1 1 0 0,1-4 1151 0 0,1-6-3561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7.11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78 83 11891 0 0,'-6'3'354'0'0,"0"0"0"0"0,0 0 1 0 0,1 0-1 0 0,-1 1 1 0 0,1 0-1 0 0,0 0 1 0 0,0 0-1 0 0,1 1 1 0 0,-1-1-1 0 0,1 1 1 0 0,-3 5-355 0 0,5-6-4 0 0,0 0 1 0 0,0 0 0 0 0,1 1 0 0 0,-1-1 0 0 0,1 0-1 0 0,0 1 1 0 0,0-1 0 0 0,1 1 0 0 0,-1-1 0 0 0,1 1-1 0 0,0-1 1 0 0,0 1 0 0 0,0-1 0 0 0,1 0 0 0 0,0 1 0 0 0,0-1-1 0 0,1 3 4 0 0,30 108 49 0 0,8 6-49 0 0,-16-53 62 0 0,-17-46-48 0 0,1 0 1 0 0,1-1-1 0 0,1 0 0 0 0,1-1 0 0 0,1 0 1 0 0,1-1-1 0 0,0 0 0 0 0,16 17-14 0 0,-23-30 44 0 0,1 1 0 0 0,-1-1 0 0 0,1-1 0 0 0,0 1 0 0 0,1-1 0 0 0,-1-1 0 0 0,1 1 0 0 0,0-1 0 0 0,0 0 0 0 0,0-1 0 0 0,0 0 0 0 0,1 0 0 0 0,-1-1 0 0 0,1 0 0 0 0,0 0 0 0 0,0-1 0 0 0,-1-1 0 0 0,1 1 0 0 0,0-1 0 0 0,0-1 0 0 0,0 1 0 0 0,0-2 0 0 0,0 1 0 0 0,5-3-44 0 0,4-1 66 0 0,0-2 1 0 0,-1-1 0 0 0,0 0 0 0 0,0-1-1 0 0,-1 0 1 0 0,0-2 0 0 0,0 0 0 0 0,8-8-67 0 0,26-26-40 0 0,34-39 40 0 0,-76 76-13 0 0,20-21-91 0 0,327-361-8335 0 0,-303 323 5446 0 0,-3-3-2912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8.34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25 1 11298 0 0,'-3'3'240'0'0,"1"1"-1"0"0,-1 0 0 0 0,1 0 0 0 0,-1 0 0 0 0,1 0 0 0 0,0 1 0 0 0,1-1 0 0 0,-1 1 0 0 0,1-1 0 0 0,0 1 0 0 0,0-1 0 0 0,0 1 1 0 0,1-1-1 0 0,-1 1 0 0 0,1 0 0 0 0,1-1 0 0 0,-1 1 0 0 0,0 0 0 0 0,1 1-239 0 0,3 17-287 0 0,1 1 0 0 0,0-1-1 0 0,5 8 288 0 0,-3-5 338 0 0,109 367-811 0 0,-32-118 100 0 0,27 183 373 0 0,-106-438-197 0 0,5 44-359 0 0,-10-60 378 0 0,1 0 1 0 0,-1-1-1 0 0,0 1 0 0 0,-1-1 0 0 0,1 1 1 0 0,0-1-1 0 0,-1 1 0 0 0,0 0 0 0 0,0-1 1 0 0,0 0-1 0 0,0 1 0 0 0,-1-1 0 0 0,1 0 0 0 0,-1 1 1 0 0,-1 0 177 0 0,3-4-83 0 0,0 0 1 0 0,-1 1 0 0 0,1-1-1 0 0,-1 0 1 0 0,1 0 0 0 0,-1 1-1 0 0,1-1 1 0 0,-1 0 0 0 0,1 0-1 0 0,-1 1 1 0 0,1-1 0 0 0,-1 0-1 0 0,0 0 1 0 0,1 0 0 0 0,-1 0-1 0 0,1 0 1 0 0,-1 0 0 0 0,1 0-1 0 0,-1 0 1 0 0,1 0 0 0 0,-1 0-1 0 0,1 0 1 0 0,-1 0 0 0 0,0-1-1 0 0,1 1 1 0 0,-1 0 0 0 0,1 0-1 0 0,-1-1 1 0 0,1 1 0 0 0,-1 0-1 0 0,1 0 1 0 0,0-1 0 0 0,-1 1-1 0 0,1-1 1 0 0,-1 1 0 0 0,1 0-1 0 0,0-1 1 0 0,-1 1-1 0 0,1-1 1 0 0,0 1 0 0 0,-1-1-1 0 0,1 1 1 0 0,0-1 0 0 0,0 0 82 0 0,-16-24-1053 0 0,15 24 1009 0 0,-14-31 71 0 0,1-2 0 0 0,1 0 0 0 0,2 0 0 0 0,1-1 0 0 0,2-1-27 0 0,-8-50 1453 0 0,-1-44-1453 0 0,11 76 318 0 0,3-1-1 0 0,3 0 0 0 0,3-18-317 0 0,-1 48 304 0 0,1-1 0 0 0,1 1 0 0 0,1 0-1 0 0,2 1 1 0 0,0-1 0 0 0,2 1 0 0 0,0 1-1 0 0,5-7-303 0 0,-11 25 65 0 0,-1 1-1 0 0,1 0 0 0 0,-1-1 0 0 0,1 1 0 0 0,0 0 0 0 0,0 1 0 0 0,1-1 0 0 0,-1 1 1 0 0,1-1-1 0 0,0 1 0 0 0,0 0 0 0 0,0 0 0 0 0,0 1 0 0 0,0-1 0 0 0,1 1 1 0 0,-1 0-1 0 0,1 0 0 0 0,0 1 0 0 0,-1-1 0 0 0,1 1 0 0 0,0 0 0 0 0,0 0 0 0 0,0 1 1 0 0,0-1-1 0 0,0 1 0 0 0,0 0 0 0 0,0 0 0 0 0,0 1 0 0 0,-1 0 0 0 0,1-1 1 0 0,0 2-1 0 0,0-1 0 0 0,4 2-64 0 0,7 3 47 0 0,-1 1 0 0 0,0 0 0 0 0,0 1 0 0 0,-1 0 0 0 0,0 2 0 0 0,0-1 0 0 0,-1 2 0 0 0,0 0 0 0 0,6 7-47 0 0,28 30-44 0 0,40 54 44 0 0,-69-79-43 0 0,-1 2-1 0 0,-1 0 1 0 0,-2 1-1 0 0,0 0 0 0 0,7 21 44 0 0,-18-35 23 0 0,0 0 0 0 0,0 0-1 0 0,-2 0 1 0 0,1 1 0 0 0,-1-1-1 0 0,-1 1 1 0 0,0-1 0 0 0,-1 0-1 0 0,0 1 1 0 0,-1-1 0 0 0,-1 0-1 0 0,0 0 1 0 0,0 0 0 0 0,-1 0-1 0 0,-1 0 1 0 0,0-1 0 0 0,0 0-1 0 0,-1 0 1 0 0,-1 1-23 0 0,-6 9 0 0 0,0-1-1 0 0,-1-1 1 0 0,-1 0-1 0 0,-1-1 1 0 0,0-1-1 0 0,-2-1 1 0 0,0 0-1 0 0,0-1 1 0 0,-13 7 0 0 0,16-13-381 0 0,0-1 1 0 0,-1-1-1 0 0,0 0 1 0 0,-1-1-1 0 0,1-1 1 0 0,-1-1-1 0 0,0 0 1 0 0,-1-1-1 0 0,1-1 0 0 0,0 0 1 0 0,-1-1-1 0 0,1-1 1 0 0,-1-1-1 0 0,0-1 381 0 0,14 2-209 0 0,0-1 0 0 0,1 0 0 0 0,0 0-1 0 0,-1 0 1 0 0,1 0 0 0 0,0 0 0 0 0,-1-1-1 0 0,1 1 1 0 0,0-1 0 0 0,0 0 0 0 0,0 0-1 0 0,0 0 1 0 0,1-1 0 0 0,-1 1 0 0 0,0 0 0 0 0,1-1-1 0 0,0 0 1 0 0,0 0 0 0 0,0 1 0 0 0,0-1-1 0 0,0-1 1 0 0,0 1 0 0 0,1 0 0 0 0,-1 0 0 0 0,1-1-1 0 0,0 0 210 0 0,-6-13-3231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8.69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0 391 8786 0 0,'5'-9'128'0'0,"0"0"0"0"0,1 0 0 0 0,0 1 0 0 0,1 0 0 0 0,0 0 0 0 0,0 0 0 0 0,0 1 1 0 0,1 0-1 0 0,0 1 0 0 0,0-1 0 0 0,1 2 0 0 0,0-1 0 0 0,0 1 0 0 0,0 0 0 0 0,1 1 0 0 0,-1 0 0 0 0,1 1 0 0 0,1 0-128 0 0,26-7 87 0 0,1 3 1 0 0,0 1-1 0 0,0 2 0 0 0,14 0-87 0 0,65-7 713 0 0,-43-3-529 0 0,-1-4 0 0 0,0-3 0 0 0,-2-3-1 0 0,0-3 1 0 0,1-4-184 0 0,-43 18-67 0 0,7-3-530 0 0,0-1 1 0 0,32-21 596 0 0,-105 31-8015 0 0,23 6 4226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9.03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90 1 7722 0 0,'-9'7'904'0'0,"0"0"1"0"0,0 1 0 0 0,1 0 0 0 0,0 1-1 0 0,-2 3-904 0 0,7-7 41 0 0,-1 1 1 0 0,1 0-1 0 0,0 0 0 0 0,0 0 0 0 0,1 0 1 0 0,0 1-1 0 0,0-1 0 0 0,0 0 0 0 0,1 1 0 0 0,0 1-41 0 0,-5 39 196 0 0,3 1 0 0 0,1-1 0 0 0,5 34-196 0 0,18 143 420 0 0,-19-209-375 0 0,52 354 1212 0 0,77 259-1257 0 0,-15-174-699 0 0,-111-428 357 0 0,-4-20 120 0 0,0 0 0 0 0,0 0-1 0 0,0-1 1 0 0,1 1 0 0 0,-1 0 0 0 0,1 0 0 0 0,1-1 0 0 0,-1 1-1 0 0,1-1 1 0 0,0 0 0 0 0,0 1 0 0 0,3 1 222 0 0,-6-7-57 0 0,0 0 0 0 0,0 0 1 0 0,0 1-1 0 0,0-1 0 0 0,0 0 0 0 0,1 0 1 0 0,-1 0-1 0 0,0 0 0 0 0,0 0 1 0 0,0 0-1 0 0,0 0 0 0 0,0 0 0 0 0,1 0 1 0 0,-1 0-1 0 0,0 0 0 0 0,0 0 0 0 0,0 1 1 0 0,0-1-1 0 0,1 0 0 0 0,-1 0 1 0 0,0 0-1 0 0,0 0 0 0 0,0 0 0 0 0,0-1 1 0 0,1 1-1 0 0,-1 0 0 0 0,0 0 1 0 0,0 0-1 0 0,0 0 0 0 0,0 0 0 0 0,0 0 1 0 0,1 0-1 0 0,-1 0 0 0 0,0 0 1 0 0,0 0-1 0 0,0 0 0 0 0,0 0 0 0 0,0-1 1 0 0,1 1-1 0 0,-1 0 0 0 0,0 0 0 0 0,0 0 1 0 0,0 0-1 0 0,0 0 0 0 0,0-1 57 0 0,3-10-1457 0 0,-2-16 45 0 0,-1 24 1090 0 0,-2-37-1775 0 0,-1 14-1314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9.36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43 249 7490 0 0,'-10'-6'1596'0'0,"7"4"-1242"0"0,-1 1 0 0 0,1-1 0 0 0,0 0 0 0 0,0 0 0 0 0,0-1 1 0 0,0 1-1 0 0,0-1 0 0 0,-2-2-354 0 0,5 4 17 0 0,-1 1 1 0 0,1-1 0 0 0,0 1-1 0 0,0-1 1 0 0,-1 1-1 0 0,1-1 1 0 0,0 0-1 0 0,0 1 1 0 0,0-1 0 0 0,0 1-1 0 0,0-1 1 0 0,0 0-1 0 0,0 1 1 0 0,0-1-1 0 0,0 1 1 0 0,0-1 0 0 0,0 0-1 0 0,0 1 1 0 0,0-1-1 0 0,0 1 1 0 0,0-1-1 0 0,1 0-17 0 0,15-15 30 0 0,-3 8-43 0 0,0 1 1 0 0,0 1 0 0 0,0 0 0 0 0,1 0 0 0 0,0 2 0 0 0,0 0-1 0 0,1 0 1 0 0,1 1 12 0 0,35-5-98 0 0,37 0 98 0 0,-39 5-1155 0 0,33-8 1155 0 0,-63 7-748 0 0,1-1 0 0 0,-1 0 0 0 0,0-2 0 0 0,-1 0 0 0 0,0-1 0 0 0,0-1-1 0 0,0 0 1 0 0,-1-2 0 0 0,-1 0 0 0 0,8-7 748 0 0,-1-1-3495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1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5881 0 0,'195'40'1242'0'0,"3"-9"-1"0"0,102 0-1241 0 0,395 22 466 0 0,350 24 47 0 0,1-31 106 0 0,325-40 184 0 0,-489-6-947 0 0,-378-6-1871 0 0,-170-14-2113 0 0,-223 9-342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09.67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649 0 8450 0 0,'-12'10'1113'0'0,"-1"0"0"0"0,2 1 0 0 0,0 0 1 0 0,-8 9-1114 0 0,3 1 576 0 0,0 1 0 0 0,-6 13-576 0 0,-12 27-145 0 0,-16 43 145 0 0,46-96 118 0 0,-41 92 26 0 0,-7 36-144 0 0,38-95 46 0 0,2 1 0 0 0,2 0-1 0 0,2 1 1 0 0,-3 35-46 0 0,11-68 11 0 0,-1 0 1 0 0,1 0-1 0 0,1 0 0 0 0,0 0 0 0 0,1 0 1 0 0,0 0-1 0 0,0 0 0 0 0,1-1 1 0 0,1 1-1 0 0,4 8-11 0 0,-5-11 25 0 0,2-1 0 0 0,-1 0 0 0 0,1 0 0 0 0,0-1 0 0 0,0 1 0 0 0,1-1 0 0 0,-1 0 0 0 0,2 0 0 0 0,-1-1 0 0 0,1 0 0 0 0,-1 0 0 0 0,1-1 0 0 0,0 1 0 0 0,6 1-25 0 0,21 8 79 0 0,0-1 1 0 0,1-2 0 0 0,6 0-80 0 0,-14-4 90 0 0,0 0 1 0 0,0 2-1 0 0,-1 2 0 0 0,-1 0 1 0 0,0 1-1 0 0,1 2-90 0 0,-22-12 66 0 0,-1 0 0 0 0,1 1 1 0 0,-1-1-1 0 0,0 1 0 0 0,0-1 0 0 0,0 1 0 0 0,0 0 0 0 0,-1 0 0 0 0,1 0 0 0 0,-1 1 0 0 0,1-1 0 0 0,-1 1 0 0 0,0-1 0 0 0,-1 1 1 0 0,1 0-1 0 0,-1 0 0 0 0,1-1 0 0 0,-1 1 0 0 0,0 0 0 0 0,-1 0 0 0 0,1 4-66 0 0,-1-2 126 0 0,-1-1 1 0 0,1 1-1 0 0,-1 0 1 0 0,-1-1-1 0 0,1 0 1 0 0,-1 1-1 0 0,0-1 1 0 0,0 0-1 0 0,-1 0 1 0 0,1 0-1 0 0,-1 0 1 0 0,0 0-1 0 0,-1-1 1 0 0,1 0-1 0 0,-4 4-126 0 0,-6 6 79 0 0,-2 0 1 0 0,1-1-1 0 0,-2 0 1 0 0,0-1-1 0 0,0-1 0 0 0,-1 0 1 0 0,-1-2-1 0 0,0 0 1 0 0,-5 2-80 0 0,-41 14-219 0 0,-1-3 0 0 0,-5-1 219 0 0,3-2-422 0 0,54-15 165 0 0,-60 19-3622 0 0,-22 0 3879 0 0,71-18-3676 0 0,-1-1 0 0 0,0-2 0 0 0,-13 0 3676 0 0,21-3-3567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0.01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31 421 12971 0 0,'-9'3'1668'0'0,"-13"5"-357"0"0,22-6-1426 0 0,14-2-26 0 0,115-14 1445 0 0,26-10-1304 0 0,19-3 1538 0 0,366-65-283 0 0,-6-27-1532 0 0,-257 45-2488 0 0,-130 34-1355 0 0,1 3-3544 0 0,-116 30 2707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3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1574 1787 12299 0 0,'-100'32'3686'0'0,"47"-19"-3110"0"0,-51 5-576 0 0,4-7-431 0 0,-65-3 431 0 0,105-8-28 0 0,0-3 1 0 0,-1-3-1 0 0,2-1 0 0 0,-1-4 1 0 0,1-2-1 0 0,1-3 0 0 0,1-2 1 0 0,-26-13 27 0 0,54 17 52 0 0,2 0-1 0 0,0-2 1 0 0,1 0 0 0 0,0-2 0 0 0,2-1 0 0 0,0-1 0 0 0,1-1 0 0 0,1-1 0 0 0,1-1 0 0 0,-15-22-52 0 0,13 13 119 0 0,2 0 0 0 0,1-1 1 0 0,1-2-1 0 0,2 0 0 0 0,2 0 1 0 0,1-2-1 0 0,2 0 0 0 0,-3-18-119 0 0,-4-21 353 0 0,5-1 0 0 0,-4-51-353 0 0,16 99 34 0 0,2 0 0 0 0,0-1 0 0 0,2 1 0 0 0,1 0 0 0 0,1 0 0 0 0,2 0 0 0 0,0 1 0 0 0,9-22-34 0 0,-6 27 51 0 0,2 0 1 0 0,0 1-1 0 0,1 0 1 0 0,1 1-1 0 0,1 0 1 0 0,1 1-1 0 0,0 1 1 0 0,2 0-1 0 0,10-9-51 0 0,9-4 68 0 0,1 2 0 0 0,2 1 0 0 0,0 2 0 0 0,23-11-68 0 0,22-9 28 0 0,3 3 0 0 0,1 4 1 0 0,53-15-29 0 0,-83 35-177 0 0,1 4 0 0 0,0 2 1 0 0,1 2-1 0 0,1 3 0 0 0,-1 3 1 0 0,16 2 176 0 0,-42 4-178 0 0,0 2 1 0 0,-1 1-1 0 0,1 1 0 0 0,-1 3 1 0 0,0 0-1 0 0,0 2 0 0 0,-1 1 1 0 0,0 2-1 0 0,1 2 178 0 0,2 3-80 0 0,0 2 1 0 0,-1 2-1 0 0,-1 0 0 0 0,0 3 1 0 0,-2 1-1 0 0,-1 1 0 0 0,14 17 80 0 0,27 30-57 0 0,-3 4 1 0 0,58 85 56 0 0,-100-124-37 0 0,-2 1 1 0 0,-1 2 0 0 0,-2 0-1 0 0,-2 1 1 0 0,-2 1 0 0 0,-1 1-1 0 0,7 37 37 0 0,-18-51 132 0 0,-1 0 0 0 0,-2 0 1 0 0,-1 1-1 0 0,-1-1 0 0 0,-1 1 0 0 0,-2-1 0 0 0,-2 1 0 0 0,0-1 0 0 0,-2-1 0 0 0,-1 1 0 0 0,-4 7-132 0 0,-9 19 223 0 0,-3 0-1 0 0,-2-1 1 0 0,-2-1 0 0 0,-3-2-1 0 0,-8 9-222 0 0,-1-3-1058 0 0,-3-3 0 0 0,-2-1 0 0 0,-14 11 1058 0 0,27-33-3164 0 0,-3-1 0 0 0,0-2 0 0 0,-13 6 3164 0 0,14-13-5487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5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5 159 8642 0 0,'-2'-5'313'0'0,"1"0"1"0"0,0 1-1 0 0,1-1 0 0 0,-1 0 1 0 0,1 0-1 0 0,0 0 1 0 0,0 0-1 0 0,1 0 0 0 0,-1 0 1 0 0,1 1-1 0 0,0-1 1 0 0,0 0-1 0 0,1 0 0 0 0,-1 1 1 0 0,1-1-1 0 0,0 1 0 0 0,2-4-313 0 0,0 3 72 0 0,0 0-1 0 0,-1 1 1 0 0,1-1-1 0 0,1 1 0 0 0,-1 0 1 0 0,1 0-1 0 0,-1 0 1 0 0,1 1-1 0 0,0 0 1 0 0,0 0-1 0 0,1 0 0 0 0,-1 0 1 0 0,2 0-72 0 0,3 0-28 0 0,0 0 1 0 0,-1 0 0 0 0,1 0 0 0 0,0 1-1 0 0,1 1 1 0 0,-1 0 0 0 0,0 0 0 0 0,0 1-1 0 0,1 0 1 0 0,-1 1 0 0 0,0 0 0 0 0,0 1 0 0 0,0 0-1 0 0,0 1 1 0 0,0-1 0 0 0,6 4 27 0 0,-1 2-141 0 0,-1 1 1 0 0,0 1-1 0 0,-1 0 0 0 0,0 0 1 0 0,0 1-1 0 0,-1 1 1 0 0,-1 0-1 0 0,0 1 0 0 0,-1 0 1 0 0,0 0-1 0 0,-1 1 1 0 0,6 11 140 0 0,14 31-188 0 0,-3 0 0 0 0,15 44 188 0 0,-39-95 20 0 0,43 125 389 0 0,-21-58 302 0 0,26 53-711 0 0,-41-107 21 0 0,0 0 0 0 0,2-1 0 0 0,0 0 0 0 0,1-1 0 0 0,1-1 0 0 0,0 1 0 0 0,1-2 0 0 0,1 0 0 0 0,0-1 0 0 0,1 0 0 0 0,0-2-1 0 0,1 0 1 0 0,0 0 0 0 0,5 0-21 0 0,2 1-60 0 0,1-2-1 0 0,0 0 0 0 0,1-2 1 0 0,0-1-1 0 0,0-1 0 0 0,1-1 1 0 0,0-2-1 0 0,-1 0 0 0 0,1-2 0 0 0,10-1 61 0 0,17-2-1316 0 0,1-3-1 0 0,4-2 1317 0 0,-19-1-6774 0 0,30-9 6774 0 0,-54 13-3810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6.1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86 270 8770 0 0,'-6'-3'2688'0'0,"6"3"-2596"0"0,-1-1 0 0 0,1 1 0 0 0,-1-1 0 0 0,1 1 1 0 0,-1-1-1 0 0,1 1 0 0 0,-1 0 0 0 0,1-1 0 0 0,-1 1 0 0 0,1 0 0 0 0,-1-1 0 0 0,0 1 0 0 0,1 0 0 0 0,-1 0 0 0 0,1 0 0 0 0,-1-1 0 0 0,0 1 1 0 0,1 0-1 0 0,-1 0 0 0 0,0 0 0 0 0,1 0 0 0 0,-1 0 0 0 0,0 0 0 0 0,1 0 0 0 0,-1 0 0 0 0,0 1 0 0 0,1-1 0 0 0,-1 0-92 0 0,10 39 203 0 0,-1 0 0 0 0,-2 1 0 0 0,-1 0 0 0 0,-3 0 0 0 0,-1 0 0 0 0,-2 0 0 0 0,-2 0 0 0 0,-1 0 0 0 0,-9 36-203 0 0,-17 8 363 0 0,30-84-366 0 0,0 1-1 0 0,1-1 1 0 0,-1 0-1 0 0,0 1 1 0 0,1-1 0 0 0,-1 0-1 0 0,0 1 1 0 0,1-1-1 0 0,-1 0 1 0 0,1 0 0 0 0,-1 1-1 0 0,1-1 1 0 0,-1 0-1 0 0,1 0 1 0 0,-1 0 0 0 0,1 1-1 0 0,-1-1 1 0 0,1 0-1 0 0,-1 0 1 0 0,1 0 0 0 0,-1 0-1 0 0,1 0 1 0 0,-1 0-1 0 0,1 0 1 0 0,-1 0-1 0 0,1 0 1 0 0,-1-1 0 0 0,1 1-1 0 0,-1 0 1 0 0,1 0-1 0 0,-1 0 1 0 0,1-1 3 0 0,28-3-27 0 0,-23 3 43 0 0,20 0-13 0 0,1 0-1 0 0,0 2 0 0 0,0 1 1 0 0,23 5-3 0 0,-12-3 56 0 0,-1 0 0 0 0,10-3-56 0 0,-35-1 97 0 0,-1 0 1 0 0,0-1-1 0 0,1-1 1 0 0,-1 0 0 0 0,0-1-1 0 0,0 0 1 0 0,0 0 0 0 0,0-1-1 0 0,4-3-97 0 0,-9 3 54 0 0,0 0-1 0 0,-1 0 1 0 0,1-1-1 0 0,-1 0 1 0 0,0 0-1 0 0,0-1 1 0 0,0 1-1 0 0,-1-1 1 0 0,0 0-1 0 0,0 0 0 0 0,0 0 1 0 0,-1-1-1 0 0,0 1 1 0 0,0-1-1 0 0,0 0 1 0 0,-1 0-1 0 0,0 0 1 0 0,-1 0-1 0 0,1-6-53 0 0,2-12 243 0 0,-1-1-1 0 0,-1 0 1 0 0,-2 0-1 0 0,-2-24-242 0 0,-2-13-166 0 0,-3 1-1 0 0,-13-55 167 0 0,16 98-35 0 0,-1 1 0 0 0,-1 0 0 0 0,0 0 0 0 0,-2 0 0 0 0,0 1 0 0 0,-1 0 1 0 0,0 0-1 0 0,-2 1 0 0 0,0 0 0 0 0,0 1 0 0 0,-10-8 35 0 0,16 18-59 0 0,0 1 1 0 0,-1 0 0 0 0,0 0-1 0 0,1 0 1 0 0,-1 1 0 0 0,0 0 0 0 0,-2 0 58 0 0,5 1-33 0 0,0 1 0 0 0,-1 0 1 0 0,1-1-1 0 0,0 1 1 0 0,-1 1-1 0 0,1-1 0 0 0,-1 0 1 0 0,1 1-1 0 0,-1 0 1 0 0,0 0-1 0 0,1 0 1 0 0,-1 0-1 0 0,1 1 0 0 0,-2-1 33 0 0,2 2-51 0 0,1 1 0 0 0,-1-1 0 0 0,1 0 0 0 0,0 1 0 0 0,0-1 0 0 0,-1 1 0 0 0,2 0 0 0 0,-3 2 51 0 0,-7 9 102 0 0,-5-1 140 0 0,-1 0 1 0 0,0-1-1 0 0,-1 0 1 0 0,0-2 0 0 0,-1 0-1 0 0,0-1 1 0 0,-9 2-243 0 0,0 1-283 0 0,0 2 1 0 0,-25 15 282 0 0,50-27-216 0 0,-18 12-843 0 0,6-6-3183 0 0,17-15-4301 0 0,0 1 4274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7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359 94 2985 0 0,'-27'-38'3085'0'0,"24"33"-2392"0"0,0-1 0 0 0,-1 1 0 0 0,1 0 0 0 0,-1 0 1 0 0,0 1-1 0 0,0-1 0 0 0,0 1 0 0 0,-1 0 0 0 0,1 0 0 0 0,-5-3-693 0 0,7 7 169 0 0,0-1 0 0 0,-1 1-1 0 0,1 0 1 0 0,0 0-1 0 0,0 0 1 0 0,0 0 0 0 0,-1 0-1 0 0,1 0 1 0 0,0 0 0 0 0,0 1-1 0 0,-1-1 1 0 0,1 1-1 0 0,0 0 1 0 0,0 0 0 0 0,0-1-1 0 0,0 1 1 0 0,0 0-1 0 0,0 1 1 0 0,0-1 0 0 0,0 0-1 0 0,1 1 1 0 0,-1-1-169 0 0,-39 34 701 0 0,24-16-631 0 0,1 1 1 0 0,1 0-1 0 0,0 1 1 0 0,2 0-1 0 0,0 2 1 0 0,1-1-1 0 0,-1 8-70 0 0,-7 18-125 0 0,3 0 0 0 0,2 2-1 0 0,1 4 126 0 0,9-35-141 0 0,1 0 0 0 0,1 0-1 0 0,1 0 1 0 0,1 8 141 0 0,1-21-82 0 0,0 0 0 0 0,1-1 0 0 0,-1 1-1 0 0,1 0 1 0 0,1-1 0 0 0,-1 1 0 0 0,1-1-1 0 0,1 2 83 0 0,-2-5-64 0 0,0 1-1 0 0,0-1 0 0 0,0 0 1 0 0,0 0-1 0 0,1 0 0 0 0,-1 0 0 0 0,1 0 1 0 0,0-1-1 0 0,0 1 0 0 0,-1 0 1 0 0,1-1-1 0 0,0 1 0 0 0,0-1 1 0 0,0 0-1 0 0,1 1 0 0 0,-1-1 1 0 0,0 0-1 0 0,2 0 65 0 0,1 0-55 0 0,1 0 1 0 0,0 0-1 0 0,-1-1 0 0 0,1 0 1 0 0,0 0-1 0 0,0 0 1 0 0,-1 0-1 0 0,1-1 0 0 0,0 0 1 0 0,-1-1-1 0 0,1 1 0 0 0,0-1 1 0 0,-1 0-1 0 0,0 0 1 0 0,0-1-1 0 0,1 1 0 0 0,-1-1 1 0 0,-1 0-1 0 0,1-1 1 0 0,0 1-1 0 0,2-3 55 0 0,6-5 89 0 0,-1-1 1 0 0,0 0-1 0 0,0 0 0 0 0,-2-1 1 0 0,1-1-1 0 0,6-11-89 0 0,-11 14 92 0 0,1 0 0 0 0,-2-1 1 0 0,1 0-1 0 0,-2-1 0 0 0,1 1 0 0 0,-2-1 0 0 0,0 1 0 0 0,0-1 1 0 0,-1 0-1 0 0,-1-1 0 0 0,0 1 0 0 0,-1-7-92 0 0,0 14-18 0 0,-1-1 0 0 0,1 0 0 0 0,-2 1 0 0 0,1-1 0 0 0,-1 1 0 0 0,1 0 1 0 0,-2 0-1 0 0,1-1 0 0 0,-1 1 0 0 0,0 1 0 0 0,0-1 0 0 0,-1 0 0 0 0,1 1 0 0 0,-1 0 0 0 0,-1-1 0 0 0,1 2 0 0 0,-1-1 0 0 0,1 0 0 0 0,-1 1 0 0 0,-1 0 0 0 0,1 0 0 0 0,0 1 0 0 0,-1-1 1 0 0,0 1-1 0 0,-3-1 18 0 0,9 4-4 0 0,-20-10-2407 0 0,19 9 2056 0 0,0 1 0 0 0,0-1 0 0 0,0 0 0 0 0,0 0 0 0 0,0 1 0 0 0,0-1 0 0 0,1 0 0 0 0,-1 0 0 0 0,0 0 0 0 0,0 0 0 0 0,1 0 0 0 0,-1 0 0 0 0,0 0 0 0 0,1 0 0 0 0,-1 0 0 0 0,1-1 0 0 0,0 1 0 0 0,-1 0 0 0 0,1 0 0 0 0,0 0 0 0 0,0-1 0 0 0,-1 1 0 0 0,1 0 1 0 0,0 0-1 0 0,0-1 355 0 0,2-6-3892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7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155 126 8130 0 0,'-27'-30'6951'0'0,"12"9"-5441"0"0,1-2 0 0 0,-5-8-1510 0 0,19 29 48 0 0,-1 1 1 0 0,1 0-1 0 0,-1 0 0 0 0,1 0 0 0 0,-1 0 0 0 0,0 0 0 0 0,0 0 1 0 0,1 0-1 0 0,-1 0 0 0 0,0 0 0 0 0,0 0 0 0 0,0 0 0 0 0,0 0 1 0 0,0 1-1 0 0,0-1 0 0 0,0 0 0 0 0,-1 1 0 0 0,1-1 0 0 0,0 1 1 0 0,0-1-1 0 0,0 1 0 0 0,-1 0 0 0 0,1-1 0 0 0,0 1 0 0 0,0 0 1 0 0,-1 0-1 0 0,1 0 0 0 0,0 0 0 0 0,-1 0 0 0 0,1 0 0 0 0,0 0 1 0 0,0 0-1 0 0,-1 1 0 0 0,1-1 0 0 0,0 0 0 0 0,0 1 1 0 0,-1-1-1 0 0,1 1 0 0 0,0-1 0 0 0,0 1 0 0 0,0 0 0 0 0,0-1 1 0 0,0 1-1 0 0,0 0 0 0 0,-1 1-48 0 0,0 0 62 0 0,-1 1 0 0 0,0-1 0 0 0,1 1 1 0 0,-1 0-1 0 0,1 0 0 0 0,0 0 0 0 0,0 1 0 0 0,0-1 1 0 0,1 0-1 0 0,-1 1 0 0 0,1-1 0 0 0,0 1 0 0 0,0 0 1 0 0,0-1-1 0 0,0 3-62 0 0,0 21-56 0 0,2 0 0 0 0,0 0 0 0 0,2 0-1 0 0,6 21 57 0 0,3 37-305 0 0,40 565-4599 0 0,-33-216-4860 0 0,-19-349 3840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8.6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6577 0 0,'0'0'65'0'0,"0"0"0"0"0,0 0-1 0 0,0 0 1 0 0,-1 0-1 0 0,1 1 1 0 0,0-1 0 0 0,0 0-1 0 0,0 0 1 0 0,-1 0 0 0 0,1 0-1 0 0,0 0 1 0 0,0 0-1 0 0,0 0 1 0 0,0 0 0 0 0,-1 0-1 0 0,1 1 1 0 0,0-1-1 0 0,0 0 1 0 0,0 0 0 0 0,0 0-1 0 0,0 0 1 0 0,-1 0 0 0 0,1 1-1 0 0,0-1 1 0 0,0 0-1 0 0,0 0 1 0 0,0 0 0 0 0,0 1-1 0 0,0-1 1 0 0,0 0-1 0 0,0 0 1 0 0,0 0 0 0 0,0 1-1 0 0,0-1 1 0 0,0 0 0 0 0,0 0-1 0 0,0 0 1 0 0,0 1-1 0 0,0-1 1 0 0,0 0 0 0 0,0 0-1 0 0,0 0 1 0 0,0 1-1 0 0,0-1 1 0 0,0 0 0 0 0,0 0-1 0 0,0 0 1 0 0,0 0 0 0 0,0 1-1 0 0,1-1 1 0 0,-1 0-1 0 0,0 0 1 0 0,0 0 0 0 0,0 0-1 0 0,0 1 1 0 0,0-1-1 0 0,1 0 1 0 0,-1 0 0 0 0,0 0-1 0 0,0 0 1 0 0,0 0 0 0 0,0 0-1 0 0,1 0 1 0 0,-1 1-65 0 0,22 6 647 0 0,30 1-979 0 0,20-17 497 0 0,-63 6-136 0 0,1 1-1 0 0,0 0 1 0 0,0 1-1 0 0,1 0 1 0 0,-1 1-1 0 0,0 0 1 0 0,0 0-1 0 0,0 1 1 0 0,0 0-1 0 0,0 1 0 0 0,8 2-28 0 0,-16-3 17 0 0,1 0 0 0 0,-1 1 0 0 0,1-1-1 0 0,-1 1 1 0 0,1-1 0 0 0,-1 1-1 0 0,0 0 1 0 0,0 0 0 0 0,0 0-1 0 0,0 0 1 0 0,0 0 0 0 0,0 0-1 0 0,0 1 1 0 0,-1-1 0 0 0,1 1-1 0 0,-1-1 1 0 0,0 1 0 0 0,1 2-17 0 0,0 0 60 0 0,-1 0 1 0 0,0 0-1 0 0,0 0 1 0 0,-1 0-1 0 0,0 0 1 0 0,0 0-1 0 0,0 1 1 0 0,0-1-1 0 0,-1 0 1 0 0,0 2-61 0 0,-2 8 174 0 0,-2 1 0 0 0,1 0 0 0 0,-2-1 0 0 0,0 0 0 0 0,-1 0 0 0 0,-3 3-174 0 0,0 1 208 0 0,-1-1 1 0 0,-1 0-1 0 0,-1-1 0 0 0,0 0 1 0 0,-1-1-1 0 0,-1 0 0 0 0,-1-2 1 0 0,0 0-1 0 0,-1 0 0 0 0,0-1 0 0 0,-8 3-208 0 0,20-14 78 0 0,-1 0 0 0 0,1 0 0 0 0,-1 0 0 0 0,0 0 0 0 0,0-1 0 0 0,-2 0-78 0 0,8-1 8 0 0,-1 0 0 0 0,0 0 0 0 0,0 1 0 0 0,0-1 0 0 0,0 0-1 0 0,1-1 1 0 0,-1 1 0 0 0,0 0 0 0 0,0 0 0 0 0,0 0 0 0 0,1 0-1 0 0,-1-1 1 0 0,0 1 0 0 0,0 0 0 0 0,0 0 0 0 0,1-1 0 0 0,-1 1 0 0 0,0-1-1 0 0,0 0-7 0 0,1 1-8 0 0,0-1 0 0 0,-1 0 0 0 0,1 0 0 0 0,0 1 0 0 0,0-1 0 0 0,0 0 0 0 0,0 0 0 0 0,0 0 0 0 0,0 1 0 0 0,0-1 0 0 0,0 0 0 0 0,0 0 0 0 0,0 1 0 0 0,1-1 0 0 0,-1 0 0 0 0,0 0 0 0 0,0 1 0 0 0,1-1 0 0 0,-1 0 0 0 0,1 1 0 0 0,-1-1 0 0 0,0 0 0 0 0,1 1 0 0 0,-1-1-1 0 0,1 1 1 0 0,0-1 8 0 0,0-1-4 0 0,0 0-1 0 0,0 0 1 0 0,0 1-1 0 0,1-1 1 0 0,-1 0-1 0 0,1 1 1 0 0,-1-1-1 0 0,1 1 1 0 0,0-1-1 0 0,-1 1 1 0 0,1 0-1 0 0,0 0 1 0 0,0 0-1 0 0,0 0 1 0 0,0 0-1 0 0,0 0 1 0 0,0 0-1 0 0,0 1 1 0 0,0-1-1 0 0,0 1 0 0 0,0-1 1 0 0,1 1-1 0 0,-1 0 5 0 0,2 0-6 0 0,-1 1 0 0 0,0 0 0 0 0,0-1-1 0 0,0 1 1 0 0,0 1 0 0 0,0-1 0 0 0,0 0-1 0 0,0 1 1 0 0,0-1 0 0 0,0 1 0 0 0,-1 0 0 0 0,1 0-1 0 0,0 0 1 0 0,0 1 6 0 0,6 6-9 0 0,0 1 0 0 0,0 0 0 0 0,-1 0 0 0 0,0 1 0 0 0,-1 0 0 0 0,-1 1 0 0 0,1 0 9 0 0,13 35 51 0 0,-15-33-107 0 0,1 0 1 0 0,0-1-1 0 0,1 0 1 0 0,0 0-1 0 0,5 5 56 0 0,-12-18-96 0 0,0 1 0 0 0,1-1 0 0 0,-1 1 0 0 0,0-1 0 0 0,1 1-1 0 0,-1-1 1 0 0,1 0 0 0 0,-1 1 0 0 0,0-1 0 0 0,1 1 0 0 0,-1-1 0 0 0,1 0 0 0 0,-1 0 0 0 0,1 1 0 0 0,-1-1-1 0 0,1 0 1 0 0,-1 0 0 0 0,1 0 0 0 0,-1 0 0 0 0,1 1 0 0 0,-1-1 0 0 0,1 0 0 0 0,0 0 0 0 0,-1 0-1 0 0,1 0 1 0 0,-1 0 0 0 0,1 0 0 0 0,-1 0 0 0 0,1-1 0 0 0,-1 1 0 0 0,1 0 0 0 0,0 0 96 0 0,13-16-1912 0 0,2-26 492 0 0,-7 9 972 0 0,0-2-279 0 0,1 0-1 0 0,2 0 0 0 0,1 1 1 0 0,2 1-1 0 0,2-2 728 0 0,-12 27 205 0 0,0 0-1 0 0,1 0 1 0 0,1 0-1 0 0,-1 0 1 0 0,1 1-1 0 0,0 0 1 0 0,1 1-1 0 0,-1-1 1 0 0,1 1-1 0 0,1 1 1 0 0,-1 0-1 0 0,1 0 1 0 0,8-3-205 0 0,-2 2 826 0 0,1 1 1 0 0,0 1-1 0 0,0 1 0 0 0,0 0 1 0 0,0 1-1 0 0,0 1 1 0 0,0 0-1 0 0,3 1-826 0 0,-19 0 25 0 0,1 0 0 0 0,-1 0 0 0 0,0 0 0 0 0,1 0 0 0 0,-1 1 0 0 0,1-1 0 0 0,-1 0 1 0 0,0 0-1 0 0,1 0 0 0 0,-1 0 0 0 0,1 1 0 0 0,-1-1 0 0 0,0 0 0 0 0,1 0 0 0 0,-1 1 0 0 0,0-1 0 0 0,0 0 0 0 0,1 1 0 0 0,-1-1 0 0 0,0 0 0 0 0,0 1 0 0 0,1-1 0 0 0,-1 0 0 0 0,0 1 1 0 0,0-1-1 0 0,0 1 0 0 0,1-1 0 0 0,-1 0 0 0 0,0 1 0 0 0,0-1 0 0 0,0 1 0 0 0,0-1 0 0 0,0 0 0 0 0,0 1 0 0 0,0-1 0 0 0,0 1 0 0 0,0-1 0 0 0,0 0 0 0 0,0 1 0 0 0,0-1 0 0 0,0 1 0 0 0,-1-1 1 0 0,1 0-1 0 0,0 1 0 0 0,0-1 0 0 0,0 1-25 0 0,-10 26-283 0 0,5-14-687 0 0,3 6-157 0 0,2-17 750 0 0,0 1 1 0 0,0-1-1 0 0,0 1 1 0 0,0-1-1 0 0,-1 1 1 0 0,1-1-1 0 0,-1 1 1 0 0,1-1-1 0 0,-1 0 1 0 0,0 1-1 0 0,0-1 1 0 0,0 0-1 0 0,0 0 1 0 0,-1 0-1 0 0,0 2 377 0 0,1-4-184 0 0,0 0 0 0 0,-1 0-1 0 0,1 0 1 0 0,0 0-1 0 0,0 0 1 0 0,0 0 0 0 0,-1 0-1 0 0,1 0 1 0 0,0 0-1 0 0,0 0 1 0 0,0-1 0 0 0,-1 1-1 0 0,1-1 1 0 0,0 1-1 0 0,0-1 1 0 0,0 1 0 0 0,0-1-1 0 0,0 0 1 0 0,0 1 0 0 0,-1-2 184 0 0,1 1 106 0 0,0 0 1 0 0,-1 0 0 0 0,1 1-1 0 0,-1-1 1 0 0,1 0 0 0 0,-1 0-1 0 0,1 1 1 0 0,-1-1 0 0 0,1 1 0 0 0,-1 0-1 0 0,0-1 1 0 0,1 1 0 0 0,-1 0-1 0 0,1 0 1 0 0,-1 0 0 0 0,0 0 0 0 0,1 0-1 0 0,-1 0 1 0 0,0 0 0 0 0,0 1-107 0 0,-5 2 414 0 0,1 1 0 0 0,0 0 0 0 0,0 1 1 0 0,0-1-1 0 0,0 1 0 0 0,1 0 0 0 0,0 1 1 0 0,0-1-1 0 0,0 1 0 0 0,1 0 0 0 0,0 0 1 0 0,0 1-415 0 0,-6 8 227 0 0,2 1 0 0 0,0 0 0 0 0,1 0 1 0 0,-2 9-228 0 0,0 0 103 0 0,2 0 1 0 0,1 0-1 0 0,-1 14-103 0 0,6-33 73 0 0,0 1 0 0 0,1-1-1 0 0,-1 0 1 0 0,1 1 0 0 0,1-1 0 0 0,-1 0-1 0 0,1 1 1 0 0,0-1 0 0 0,0 0-1 0 0,1 0 1 0 0,0 1 0 0 0,0-1 0 0 0,1-1-1 0 0,-1 1 1 0 0,1 0 0 0 0,1-1 0 0 0,-1 1-73 0 0,-1-3 34 0 0,1-1 0 0 0,-1 1 0 0 0,1-1 0 0 0,-1 0 0 0 0,1 1 0 0 0,0-1 0 0 0,0-1 0 0 0,0 1 0 0 0,0 0 0 0 0,0-1 0 0 0,0 1 0 0 0,0-1 1 0 0,1 0-1 0 0,-1 0 0 0 0,0-1 0 0 0,1 1-34 0 0,3 0 26 0 0,0-1 0 0 0,-1 1 0 0 0,1-1 0 0 0,0-1 0 0 0,0 0-1 0 0,0 0 1 0 0,-1 0 0 0 0,2-1-26 0 0,13-4-138 0 0,1-1-1 0 0,-2-2 0 0 0,1 0 0 0 0,9-7 139 0 0,47-30-2892 0 0,-7-10-3663 0 0,-55 42 2363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9.1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1 11674 0 0,'-49'57'3522'0'0,"42"-47"-3528"0"0,0 1 0 0 0,1 1-1 0 0,0-1 1 0 0,1 1 0 0 0,0 0 0 0 0,0 1 0 0 0,2-1 0 0 0,0 1 0 0 0,0-1 0 0 0,1 1 0 0 0,-1 12 6 0 0,1 6-87 0 0,2 0 0 0 0,0 0 0 0 0,3 11 87 0 0,-1-28-11 0 0,0-1 1 0 0,0 0 0 0 0,2 0 0 0 0,0 0 0 0 0,0-1 0 0 0,1 1 0 0 0,0-1 0 0 0,1 0-1 0 0,1 0 11 0 0,-5-8-19 0 0,1 0-1 0 0,-1-1 0 0 0,1 1 0 0 0,-1-1 0 0 0,1 0 0 0 0,0 1 0 0 0,1-1 0 0 0,-1-1 0 0 0,0 1 0 0 0,1 0 0 0 0,-1-1 0 0 0,1 0 0 0 0,0 0 0 0 0,0 0 1 0 0,0 0-1 0 0,0-1 0 0 0,0 1 0 0 0,0-1 0 0 0,3 0 20 0 0,-1 0 1 0 0,-1-1-1 0 0,1 0 1 0 0,0-1 0 0 0,-1 1 0 0 0,1-1 0 0 0,-1 0 0 0 0,1 0-1 0 0,-1-1 1 0 0,0 0 0 0 0,1 0 0 0 0,-1 0 0 0 0,0 0-1 0 0,4-3 1 0 0,3-3 7 0 0,-1 0 1 0 0,1-1 0 0 0,-1 0-1 0 0,0 0 1 0 0,-1-1 0 0 0,0-1 0 0 0,-1 0-1 0 0,0 0 1 0 0,-1-1 0 0 0,0 0-1 0 0,2-5-8 0 0,-6 8 1 0 0,0 0-1 0 0,-1 1 1 0 0,0-1-1 0 0,-1-1 0 0 0,0 1 1 0 0,0 0-1 0 0,-1-1 1 0 0,0 1-1 0 0,-1-1 0 0 0,0 1 1 0 0,0 0-1 0 0,-2-9 0 0 0,-3-9 110 0 0,-1-1 1 0 0,-1 1-1 0 0,-8-16-110 0 0,-12-48 497 0 0,27 90-487 0 0,-1 1 1 0 0,1-1 0 0 0,-1 0 0 0 0,1 0-1 0 0,0 0 1 0 0,0 0 0 0 0,-1 0-1 0 0,1 0 1 0 0,0 0 0 0 0,0 0 0 0 0,0 0-1 0 0,0 0 1 0 0,0 0 0 0 0,0 0 0 0 0,0 0-1 0 0,0 0 1 0 0,1 0 0 0 0,-1 0 0 0 0,0 0-1 0 0,1 0 1 0 0,-1 0 0 0 0,0 0-1 0 0,1 0 1 0 0,-1 1 0 0 0,1-1 0 0 0,0 0-1 0 0,-1 0 1 0 0,1 0 0 0 0,0 1 0 0 0,-1-1-1 0 0,1 0 1 0 0,0 1 0 0 0,0-1-1 0 0,-1 1 1 0 0,1-1 0 0 0,0 1 0 0 0,0-1-1 0 0,1 0-10 0 0,1 1-1 0 0,1 0-1 0 0,-1 0 1 0 0,1 0-1 0 0,-1 0 1 0 0,1 1-1 0 0,-1 0 1 0 0,0-1-1 0 0,1 1 0 0 0,-1 0 1 0 0,0 0-1 0 0,2 1 2 0 0,-2 0 2 0 0,20 6 21 0 0,0 1 0 0 0,-1 1 1 0 0,11 6-24 0 0,-25-11 34 0 0,-1 0 0 0 0,0 1 0 0 0,0 0 1 0 0,0 0-1 0 0,-1 0 0 0 0,1 0 0 0 0,-2 1 1 0 0,1 0-1 0 0,-1 1 0 0 0,0-1 0 0 0,1 3-34 0 0,2 7 101 0 0,-1 1-1 0 0,-1-1 0 0 0,0 1 1 0 0,-2 0-1 0 0,0 0 0 0 0,-1 0 0 0 0,0 1 1 0 0,-2-1-1 0 0,0 13-100 0 0,0-13-85 0 0,5 31-1062 0 0,4-19-4495 0 0,-8-30 705 0 0,0-8 2551 0 0,-1 2-487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19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5561 0 0,'4'4'9131'0'0,"0"11"-5588"0"0,3 27-3957 0 0,-4-27 1197 0 0,18 126-1935 0 0,2 107 1152 0 0,-10 144-5596 0 0,-11-296 3689 0 0,0 9-1061 0 0,-2 4-2797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1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467 1 13243 0 0,'-31'11'4593'0'0,"-12"5"-2849"0"0,-10 3-952 0 0,6-6-632 0 0,5-3-424 0 0,5 0-408 0 0,3-4-416 0 0,1-1-424 0 0,4 0-441 0 0,4-2-247 0 0,-1 2-129 0 0,3-2-103 0 0,1 2 279 0 0,1 0-3768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20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97 10706 0 0,'-1'0'68'0'0,"1"0"0"0"0,-1 0 0 0 0,1 0 0 0 0,-1 1 0 0 0,1-1 0 0 0,-1 0 0 0 0,1 0 0 0 0,0 1 0 0 0,-1-1 0 0 0,1 1 0 0 0,0-1 0 0 0,-1 0 0 0 0,1 1 0 0 0,0-1 0 0 0,-1 1 0 0 0,1-1 0 0 0,0 0 0 0 0,0 1 0 0 0,-1-1 0 0 0,1 1-1 0 0,0-1 1 0 0,0 1 0 0 0,0-1 0 0 0,0 1 0 0 0,0-1 0 0 0,0 1 0 0 0,0-1 0 0 0,0 1 0 0 0,0-1 0 0 0,0 1 0 0 0,0-1 0 0 0,0 1 0 0 0,0-1 0 0 0,0 1 0 0 0,0-1 0 0 0,1 1 0 0 0,-1-1 0 0 0,0 1-68 0 0,22 0 315 0 0,38-14-1006 0 0,-56 12 885 0 0,34-11-142 0 0,-2-2 0 0 0,5-3-52 0 0,-15 5 33 0 0,0 1 0 0 0,0 2-1 0 0,1 1 1 0 0,0 1 0 0 0,5 0-33 0 0,-31 6 14 0 0,1 1 1 0 0,0 0-1 0 0,-1-1 1 0 0,1 1-1 0 0,0 0 1 0 0,0 0-1 0 0,-1 0 1 0 0,1 0-1 0 0,0 0 1 0 0,0 0-1 0 0,-1 1 1 0 0,1-1-1 0 0,0 0 1 0 0,0 1-1 0 0,-1 0 1 0 0,1-1-1 0 0,0 1 1 0 0,-1 0-1 0 0,1 0 1 0 0,-1 0-1 0 0,1 0 1 0 0,-1 0-1 0 0,0 0 1 0 0,1 0-1 0 0,-1 0 1 0 0,0 1-1 0 0,0-1 1 0 0,0 0-1 0 0,0 1 1 0 0,1 0-15 0 0,-1 2 37 0 0,0 0 0 0 0,0 1-1 0 0,0-1 1 0 0,-1 0 0 0 0,0 1 0 0 0,1-1 0 0 0,-1 0 0 0 0,-1 1 0 0 0,1-1 0 0 0,-1 0-1 0 0,0 1 1 0 0,0-1-37 0 0,-4 21 22 0 0,-2-1 1 0 0,-1 0-1 0 0,-1 0 0 0 0,0-1 0 0 0,-2 0 0 0 0,-1 0 0 0 0,-1-2 0 0 0,-1 1 0 0 0,0-2 0 0 0,-2 0 0 0 0,0-1 0 0 0,-1 0 1 0 0,-1-1-1 0 0,-1-1 0 0 0,0-1 0 0 0,-2 0-22 0 0,10-9-28 0 0,-1 0-1 0 0,1-1 1 0 0,-1-1 0 0 0,-9 4 28 0 0,18-8-4 0 0,0 0 0 0 0,0 0 0 0 0,0 0 0 0 0,0 0 0 0 0,0 0 1 0 0,0-1-1 0 0,-1 1 0 0 0,1-1 0 0 0,0 0 0 0 0,0 0 0 0 0,0 0 0 0 0,-1 0 0 0 0,1-1 0 0 0,0 1 0 0 0,0-1 1 0 0,0 0-1 0 0,0 0 0 0 0,0 0 0 0 0,0-1 0 0 0,0 1 0 0 0,-2-2 4 0 0,4 3-14 0 0,1 0-1 0 0,-1-1 1 0 0,1 1 0 0 0,-1-1-1 0 0,1 1 1 0 0,-1-1-1 0 0,1 1 1 0 0,-1-1 0 0 0,1 1-1 0 0,-1-1 1 0 0,1 1 0 0 0,0-1-1 0 0,-1 1 1 0 0,1-1-1 0 0,0 0 1 0 0,0 1 0 0 0,-1-1-1 0 0,1 0 1 0 0,0 1 0 0 0,0-1-1 0 0,0 0 1 0 0,0 1-1 0 0,0-1 1 0 0,0 0 0 0 0,0 1-1 0 0,0-1 1 0 0,0 0 0 0 0,0 1-1 0 0,0-1 1 0 0,1 1-1 0 0,-1-1 15 0 0,1-1-19 0 0,0 1-1 0 0,0-1 0 0 0,0 1 0 0 0,0 0 0 0 0,0-1 0 0 0,0 1 0 0 0,0 0 0 0 0,1 0 0 0 0,-1 0 0 0 0,0 0 0 0 0,1 0 0 0 0,0 0 20 0 0,3-2-12 0 0,1 0 1 0 0,-1 1-1 0 0,0-1 0 0 0,1 2 1 0 0,-1-1-1 0 0,1 0 0 0 0,2 1 12 0 0,0 1-5 0 0,1 0-1 0 0,-1 1 0 0 0,1 0 0 0 0,-1 1 1 0 0,1-1-1 0 0,-1 2 0 0 0,0-1 1 0 0,0 1-1 0 0,0 1 0 0 0,0-1 0 0 0,0 1 1 0 0,-1 0-1 0 0,0 1 0 0 0,0 0 1 0 0,0 0-1 0 0,0 1 0 0 0,-1 0 0 0 0,0 0 1 0 0,0 0-1 0 0,-1 1 0 0 0,5 5 6 0 0,-7 0 344 0 0,-3 2-5490 0 0,0-15 903 0 0,4-9 2259 0 0,-1 2-503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20.5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2 425 6601 0 0,'0'0'115'0'0,"0"0"-1"0"0,0 1 1 0 0,-1-1-1 0 0,1 1 0 0 0,0-1 1 0 0,0 1-1 0 0,0 0 1 0 0,0-1-1 0 0,0 1 0 0 0,-1-1 1 0 0,1 1-1 0 0,0-1 1 0 0,0 1-1 0 0,1-1 0 0 0,-1 1 1 0 0,0-1-1 0 0,0 1 1 0 0,0-1-1 0 0,0 1 0 0 0,0-1 1 0 0,0 1-1 0 0,1-1 1 0 0,-1 1-1 0 0,0-1 0 0 0,1 1 1 0 0,-1-1-1 0 0,0 1 1 0 0,0-1-1 0 0,1 1 0 0 0,-1-1 1 0 0,1 0-115 0 0,18 10 710 0 0,22-6-927 0 0,-34-5 89 0 0,0 0 0 0 0,0 0 0 0 0,0 0-1 0 0,0-1 1 0 0,0 0 0 0 0,-1 0 0 0 0,1-1 0 0 0,2-2 128 0 0,-6 3-132 0 0,0 0 0 0 0,0 0 0 0 0,0-1 0 0 0,-1 1 0 0 0,1-1 0 0 0,-1 0 0 0 0,0 1-1 0 0,0-1 1 0 0,0 0 0 0 0,0-1 0 0 0,0 1 0 0 0,-1 0 0 0 0,1 0 0 0 0,-1-1 0 0 0,0 1 0 0 0,0-1 0 0 0,0 0 132 0 0,5-25 103 0 0,-1 0 1 0 0,-1 0-1 0 0,-1-14-103 0 0,5-41 2823 0 0,-6 63-950 0 0,-1-1 0 0 0,-1-18-1873 0 0,0 19 1399 0 0,0 0 1 0 0,1 1-1 0 0,2-3-1399 0 0,3 93 1370 0 0,-1-23-1707 0 0,22 422-2542 0 0,0-4-1234 0 0,6 310-5671 0 0,-33-712 7087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21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33 302 5089 0 0,'-9'-12'2939'0'0,"7"9"-2752"0"0,-1 0 0 0 0,1 0-1 0 0,-1-1 1 0 0,1 1-1 0 0,0-1 1 0 0,0 0 0 0 0,1 0-1 0 0,-1 0 1 0 0,1 0-1 0 0,0 0 1 0 0,0 0 0 0 0,0 0-1 0 0,0 0-186 0 0,6 0 147 0 0,-1 0-1 0 0,0 1 1 0 0,1 0-1 0 0,0 0 1 0 0,0 1-1 0 0,0-1 1 0 0,1 0-147 0 0,17-7 358 0 0,1 1 1 0 0,0 1-1 0 0,0 1 1 0 0,2 1-359 0 0,-18 4 46 0 0,1 1 1 0 0,0-1-1 0 0,0 2 0 0 0,0-1 1 0 0,0 1-1 0 0,0 1 0 0 0,0-1 1 0 0,0 2-1 0 0,0-1 0 0 0,0 1 1 0 0,0 0-1 0 0,-1 1 0 0 0,1 0-46 0 0,-7-2 25 0 0,0 0-1 0 0,0 0 1 0 0,0 0-1 0 0,0 0 1 0 0,0 1-1 0 0,0-1 1 0 0,0 0-1 0 0,0 1 1 0 0,-1-1-1 0 0,1 1 1 0 0,-1 0-1 0 0,1 0 1 0 0,-1-1-1 0 0,0 1 0 0 0,0 0 1 0 0,1 0-1 0 0,-1 0 1 0 0,-1 0-1 0 0,1 1 1 0 0,0-1-1 0 0,0 2-24 0 0,0-1 15 0 0,-1 1-1 0 0,0 0 0 0 0,0-1 0 0 0,0 1 1 0 0,-1 0-1 0 0,1-1 0 0 0,-1 1 1 0 0,0-1-1 0 0,0 1 0 0 0,0-1 0 0 0,0 1 1 0 0,-2 2-15 0 0,-3 5 3 0 0,-1 0 0 0 0,0 0 1 0 0,0 0-1 0 0,-1-1 1 0 0,0-1-1 0 0,-1 1 1 0 0,-2 1-4 0 0,8-8-9 0 0,-48 40 178 0 0,47-40-197 0 0,0 0 0 0 0,-1-1-1 0 0,1 1 1 0 0,0-1 0 0 0,-1 0 0 0 0,1 0 0 0 0,-1-1 0 0 0,1 1 0 0 0,-1-1 0 0 0,0 0-1 0 0,0 0 1 0 0,-2 0 28 0 0,12-3-177 0 0,0 0 0 0 0,1-1-1 0 0,-1 1 1 0 0,-1-1 0 0 0,1 0-1 0 0,2-2 178 0 0,18-9-343 0 0,9-2-296 0 0,-8 5-1260 0 0,-1-1-1 0 0,17-11 1900 0 0,-34 18-346 0 0,-1 0-1 0 0,0-1 1 0 0,0 1 0 0 0,-1-1-1 0 0,0 0 1 0 0,0-1 0 0 0,0 1-1 0 0,-1-1 1 0 0,0-1 0 0 0,3-5 346 0 0,35-73-577 0 0,9-15 1413 0 0,-13 37 2995 0 0,-43 81 522 0 0,3 47-3937 0 0,2-47-468 0 0,2 0 1 0 0,0 0 0 0 0,0 0-1 0 0,2-1 1 0 0,0 1-1 0 0,1-1 1 0 0,0-1 0 0 0,2 1-1 0 0,0-1 1 0 0,0 0-1 0 0,9 9 52 0 0,-15-19-15 0 0,1 1 1 0 0,-1-1-1 0 0,0 1 0 0 0,-1-1 0 0 0,1 1 0 0 0,-1-1 0 0 0,0 1 0 0 0,0 0 0 0 0,-1-1 0 0 0,0 1 0 0 0,0 0 0 0 0,0 0 0 0 0,0-1 0 0 0,-2 3 15 0 0,-2 19-137 0 0,-1-1 0 0 0,-5 13 137 0 0,8-29-1 0 0,-18 55 40 0 0,-3-1 0 0 0,-11 19-39 0 0,4-11 280 0 0,29-71-259 0 0,1-1 0 0 0,-1 1 0 0 0,1 0 0 0 0,-1 0-1 0 0,1 1 1 0 0,-1-1 0 0 0,1 0 0 0 0,0 0 0 0 0,0 0 0 0 0,-1 0 0 0 0,1 0 0 0 0,0 0 0 0 0,0 0 0 0 0,0 1 0 0 0,0-1 0 0 0,0 0 0 0 0,0 0 0 0 0,1 0 0 0 0,-1 0 0 0 0,0 0-1 0 0,1 0 1 0 0,-1 0 0 0 0,0 0 0 0 0,1 1-21 0 0,0-2 8 0 0,0 1-1 0 0,0-1 1 0 0,0 0-1 0 0,0 0 0 0 0,0 1 1 0 0,-1-1-1 0 0,1 0 1 0 0,0 0-1 0 0,0 0 0 0 0,0 0 1 0 0,0 0-1 0 0,0 0 1 0 0,0 0-1 0 0,0 0 1 0 0,0 0-1 0 0,0-1 0 0 0,0 1 1 0 0,0 0-1 0 0,0-1 1 0 0,0 1-1 0 0,0-1-7 0 0,10-4 102 0 0,0 0-1 0 0,-1-1 1 0 0,9-6-102 0 0,-9 6 51 0 0,-1 0 0 0 0,0-1 0 0 0,-1-1 0 0 0,1 1 0 0 0,-1-1 0 0 0,-1 0 0 0 0,1-1 0 0 0,-1 0 0 0 0,4-7-51 0 0,-9 11-121 0 0,1-1 0 0 0,-1 1-1 0 0,0-1 1 0 0,0 0 0 0 0,0 0-1 0 0,-1 0 1 0 0,0 0 0 0 0,0 0-1 0 0,0 0 1 0 0,-1-1 0 0 0,0 1-1 0 0,0 0 1 0 0,-1 0 0 0 0,0 0-1 0 0,0 0 1 0 0,0 0 0 0 0,-1 0-1 0 0,-1-3 122 0 0,-6-15-2973 0 0,0 0-1 0 0,-2 1 1 0 0,-3-3 2973 0 0,6 12-3217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22.3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0 259 3393 0 0,'26'-2'1290'0'0,"0"0"1"0"0,0 1 0 0 0,13 3-1291 0 0,-8-1 488 0 0,1-2-1 0 0,5-1-487 0 0,-7-1 95 0 0,-1-2 0 0 0,0-1 0 0 0,0-1-1 0 0,2-2-94 0 0,-20 6-8 0 0,-1-1-1 0 0,0 0 1 0 0,0-1 0 0 0,-1 0-1 0 0,1 0 1 0 0,-1-1-1 0 0,0 0 1 0 0,-1-1-1 0 0,1 0 1 0 0,-1 0-1 0 0,-1-1 1 0 0,7-8 8 0 0,-13 15-10 0 0,0 0 0 0 0,0-1 1 0 0,0 1-1 0 0,0-1 1 0 0,-1 1-1 0 0,1-1 0 0 0,0 0 1 0 0,-1 1-1 0 0,1-1 0 0 0,-1 0 1 0 0,1 1-1 0 0,-1-1 0 0 0,0 0 1 0 0,0 1-1 0 0,0-1 10 0 0,0 1 14 0 0,0 0-1 0 0,0 0 1 0 0,0 1 0 0 0,0-1-1 0 0,-1 0 1 0 0,1 0-1 0 0,0 0 1 0 0,-1 1 0 0 0,1-1-1 0 0,0 0 1 0 0,-1 1 0 0 0,1-1-1 0 0,-1 0 1 0 0,1 1 0 0 0,-1-1-1 0 0,0 0 1 0 0,1 1 0 0 0,-1-1-1 0 0,0 1 1 0 0,1-1 0 0 0,-1 1-1 0 0,0 0-13 0 0,-1-1 49 0 0,0 0 0 0 0,-1 0 0 0 0,1 0 0 0 0,0 1 0 0 0,-1-1 0 0 0,1 1-1 0 0,-1 0 1 0 0,1 0 0 0 0,0 0 0 0 0,-1 0 0 0 0,1 0 0 0 0,-1 0 0 0 0,1 1 0 0 0,0-1 0 0 0,-1 1-1 0 0,1 0 1 0 0,0 0 0 0 0,-1-1 0 0 0,1 2-49 0 0,-11 4 76 0 0,1 2 0 0 0,0-1 0 0 0,0 1-1 0 0,1 1 1 0 0,0 0 0 0 0,1 1 0 0 0,0 0 0 0 0,-8 11-76 0 0,-4 7 148 0 0,1 1 0 0 0,-16 30-148 0 0,36-57 42 0 0,0 0 0 0 0,0-1 0 0 0,0 1-1 0 0,0 0 1 0 0,1 0 0 0 0,-1-1 0 0 0,0 1 0 0 0,1 0 0 0 0,-1 0 0 0 0,1 0 0 0 0,0 0-1 0 0,0 0 1 0 0,-1 0 0 0 0,1 0 0 0 0,1 0 0 0 0,-1 1-42 0 0,0-2 44 0 0,1 0 0 0 0,-1 0 1 0 0,1 0-1 0 0,0 0 0 0 0,-1 0 0 0 0,1 0 0 0 0,0-1 1 0 0,0 1-1 0 0,-1 0 0 0 0,1 0 0 0 0,0-1 1 0 0,0 1-1 0 0,0-1 0 0 0,0 1 0 0 0,0-1 0 0 0,0 1 1 0 0,0-1-1 0 0,0 0 0 0 0,0 1 0 0 0,0-1 1 0 0,0 0-1 0 0,0 0 0 0 0,0 0 0 0 0,0 1 0 0 0,0-1 1 0 0,0 0-1 0 0,0-1 0 0 0,0 1 0 0 0,1 0-44 0 0,-6 0-39 0 0,-13 7-251 0 0,-26 28 139 0 0,1 2 1 0 0,-3 7 150 0 0,44-44 6 0 0,1 1 0 0 0,-1-1 0 0 0,0 1 0 0 0,1-1 0 0 0,-1 1 0 0 0,1-1 0 0 0,-1 1 0 0 0,1-1 0 0 0,-1 1 0 0 0,1 0 0 0 0,-1-1 0 0 0,1 1 1 0 0,-1 0-1 0 0,1-1 0 0 0,0 1 0 0 0,0 0 0 0 0,-1 0 0 0 0,1-1 0 0 0,0 1 0 0 0,0 0 0 0 0,0 0 0 0 0,0 0 0 0 0,0-1 0 0 0,0 1 1 0 0,0 0-1 0 0,0 0-6 0 0,0-1-2 0 0,1 1 1 0 0,0-1-1 0 0,0 0 1 0 0,-1 1-1 0 0,1-1 1 0 0,0 0 0 0 0,0 1-1 0 0,0-1 1 0 0,-1 0-1 0 0,1 0 1 0 0,0 0-1 0 0,0 0 1 0 0,0 1-1 0 0,0-1 1 0 0,0 0 0 0 0,-1-1-1 0 0,1 1 1 0 0,0 0-1 0 0,0 0 2 0 0,57-13-150 0 0,-49 11 179 0 0,39-10-598 0 0,0-2 1 0 0,0-2-1 0 0,-2-1 0 0 0,0-3 1 0 0,29-19 568 0 0,-51 25-429 0 0,-2-1 0 0 0,0-2 0 0 0,-1 0 0 0 0,0-1 0 0 0,-2-1 0 0 0,0-1 1 0 0,6-9 428 0 0,-22 25 8 0 0,10-11 1028 0 0,-1-1 0 0 0,0 0 0 0 0,-1-1-1 0 0,5-11-1035 0 0,-14 23 227 0 0,0 0 0 0 0,1 0 0 0 0,-2 0-1 0 0,1 0 1 0 0,-1-1 0 0 0,1 1-1 0 0,-1 0 1 0 0,-1-1 0 0 0,1 1-1 0 0,-1-1 1 0 0,0 0 0 0 0,0 1 0 0 0,-1-1-1 0 0,0 1 1 0 0,0-1 0 0 0,0 1-1 0 0,0 0 1 0 0,-1-1 0 0 0,-1 0-227 0 0,3 6 105 0 0,0-1-1 0 0,0 1 1 0 0,0-1 0 0 0,0 1 0 0 0,-1-1 0 0 0,1 1 0 0 0,0-1 0 0 0,0 1-1 0 0,-1-1 1 0 0,1 1 0 0 0,-1-1 0 0 0,1 1 0 0 0,0-1 0 0 0,-1 1 0 0 0,1 0-1 0 0,-1-1 1 0 0,1 1 0 0 0,-1 0 0 0 0,1-1 0 0 0,-1 1 0 0 0,1 0-1 0 0,-1 0 1 0 0,1 0 0 0 0,-1-1 0 0 0,1 1 0 0 0,-1 0 0 0 0,1 0 0 0 0,-1 0-1 0 0,1 0 1 0 0,-1 0 0 0 0,0 0-105 0 0,-15 11 1460 0 0,-6 22-1081 0 0,8 18-528 0 0,2 0 1 0 0,3 2 0 0 0,1-1-1 0 0,4 1 1 0 0,1 9 148 0 0,1-44-69 0 0,0 21-1203 0 0,2 38 1272 0 0,1-64-1185 0 0,1 0-1 0 0,0 0 1 0 0,0 0 0 0 0,5 9 1185 0 0,-9-24-779 0 0,1-1 0 0 0,0 0 0 0 0,0 1-1 0 0,-1-1 1 0 0,1 1 0 0 0,-1 0 0 0 0,0-1 0 0 0,0 1 0 0 0,0 0 0 0 0,-1-1 779 0 0,-1 0 87 0 0,0 0 0 0 0,0-1 0 0 0,-1 2 0 0 0,0-1-1 0 0,1 0 1 0 0,-1 1 0 0 0,0 0 0 0 0,0 0 0 0 0,-4-1-87 0 0,3 2 635 0 0,0 0 0 0 0,0 0 0 0 0,0 0 0 0 0,0 0 0 0 0,0 1-1 0 0,0 0 1 0 0,0 0 0 0 0,0 1 0 0 0,-1 0-635 0 0,2 0 123 0 0,1 0-1 0 0,0 0 0 0 0,-1 0 0 0 0,1 1 1 0 0,0 0-1 0 0,0 0 0 0 0,0 0 1 0 0,0 0-123 0 0,-7 7 191 0 0,0 1 0 0 0,1 0 0 0 0,0 0 0 0 0,0 1 0 0 0,1 0 1 0 0,1 1-1 0 0,0 0 0 0 0,1 0 0 0 0,0 1 0 0 0,1 0 0 0 0,0 0 0 0 0,1 0 1 0 0,0 1-1 0 0,1-1 0 0 0,0 5-191 0 0,4-16 6 0 0,-1 0 1 0 0,0 0-1 0 0,1 0 1 0 0,0 0-1 0 0,0 1 1 0 0,0-1-1 0 0,0 0 0 0 0,0 0 1 0 0,0 0-1 0 0,0 1 1 0 0,1-1-1 0 0,-1 0 1 0 0,1 0-1 0 0,-1 0 0 0 0,1 0 1 0 0,0 0-1 0 0,0 0 1 0 0,0 0-1 0 0,0 0 1 0 0,0 0-1 0 0,0 0 1 0 0,1-1-1 0 0,0 2-6 0 0,1-1-6 0 0,-1 0 0 0 0,1 0 0 0 0,0-1 0 0 0,0 0 1 0 0,0 1-1 0 0,0-1 0 0 0,0 0 0 0 0,0 0 0 0 0,0-1 0 0 0,0 1 0 0 0,0-1 1 0 0,0 1-1 0 0,0-1 0 0 0,0 0 0 0 0,0 0 6 0 0,14-1-32 0 0,0-1 0 0 0,-1 0 1 0 0,1-1-1 0 0,-1-1 0 0 0,11-4 32 0 0,68-20-452 0 0,89-30-5813 0 0,-123 29 445 0 0,-49 23 3198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25:23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1 11562 0 0,'7'13'5833'0'0,"20"8"-5435"0"0,-6-4-493 0 0,-16-10-89 0 0,1 0 0 0 0,-2 1-1 0 0,1-1 1 0 0,-1 1 0 0 0,0 0 0 0 0,-1 0-1 0 0,0 0 1 0 0,0 0 0 0 0,0 1-1 0 0,-1-1 1 0 0,-1 1 0 0 0,0 0-1 0 0,0-1 1 0 0,0 1 0 0 0,-1 0-1 0 0,0 0 1 0 0,-1 0 0 0 0,0-1-1 0 0,0 1 1 0 0,-1 0 0 0 0,0-1-1 0 0,-1 0 1 0 0,0 1 0 0 0,0-1-1 0 0,-1 0 1 0 0,0 0 0 0 0,0-1-1 0 0,0 1 1 0 0,-1-1 0 0 0,-1 0-1 0 0,1 0 1 0 0,-1 0 0 0 0,0-1-1 0 0,-1 0 1 0 0,1 0 0 0 0,-1-1-1 0 0,0 0 1 0 0,-1 0 0 0 0,1-1-1 0 0,-1 1 1 0 0,0-2 0 0 0,-4 2 184 0 0,11-4-56 0 0,1-1 1 0 0,-1 1 0 0 0,0-1 0 0 0,0 0-1 0 0,1 1 1 0 0,-1-1 0 0 0,0 0-1 0 0,0 0 1 0 0,0 1 0 0 0,1-1-1 0 0,-1 0 1 0 0,0 0 0 0 0,0 0-1 0 0,0 0 1 0 0,0 0 0 0 0,1 0-1 0 0,-1 0 1 0 0,0-1 0 0 0,0 1 0 0 0,0 0-1 0 0,1 0 1 0 0,-1-1 0 0 0,0 1-1 0 0,0 0 1 0 0,1-1 0 0 0,-1 1 55 0 0,0-1-95 0 0,1 0 0 0 0,-1 0-1 0 0,1 0 1 0 0,0 0 0 0 0,-1 1 0 0 0,1-1 0 0 0,0 0 0 0 0,0 0 0 0 0,0 0 0 0 0,-1 0 0 0 0,1 0 0 0 0,0 0 0 0 0,0 0 0 0 0,0 0 0 0 0,0 0 0 0 0,1 0-1 0 0,-1 0 1 0 0,0-1 95 0 0,2-4-327 0 0,0-1-1 0 0,0 0 0 0 0,1 0 1 0 0,0 1-1 0 0,2-4 328 0 0,130-201-1503 0 0,-132 205 1591 0 0,3-5 64 0 0,0 0-1 0 0,1 0 0 0 0,8-8-151 0 0,-14 17 212 0 0,0 1 1 0 0,1-1-1 0 0,-1 0 0 0 0,1 1 0 0 0,-1-1 1 0 0,1 1-1 0 0,0 0 0 0 0,0-1 0 0 0,-1 1 0 0 0,1 0 1 0 0,0 0-1 0 0,0 0 0 0 0,0 0 0 0 0,0 1 1 0 0,0-1-1 0 0,0 0 0 0 0,0 1 0 0 0,0 0 1 0 0,1-1-1 0 0,-1 1 0 0 0,0 0 0 0 0,0 0 1 0 0,0 0-1 0 0,0 0 0 0 0,1 1-212 0 0,-1 0 243 0 0,0-1 0 0 0,0 1 0 0 0,-1 1 0 0 0,1-1 0 0 0,-1 0 0 0 0,1 0-1 0 0,-1 1 1 0 0,1-1 0 0 0,-1 0 0 0 0,0 1 0 0 0,0 0 0 0 0,1-1 0 0 0,-1 1 0 0 0,0 0 0 0 0,0 0-243 0 0,15 32 867 0 0,-9-19-680 0 0,-2-2-267 0 0,2-1 0 0 0,-1 0-1 0 0,1 0 1 0 0,1 0 0 0 0,0-1 0 0 0,1-1-1 0 0,0 1 1 0 0,1-1 0 0 0,0-1-1 0 0,0 0 1 0 0,1 0 0 0 0,0-1-1 0 0,0 0 1 0 0,4 1 80 0 0,-9-7 33 0 0,-8-3 546 0 0,2 1-539 0 0,-1 0-1 0 0,0 0 1 0 0,0 0 0 0 0,1 0-1 0 0,-1 0 1 0 0,0 0 0 0 0,1 1-1 0 0,-1-1 1 0 0,0 0 0 0 0,0 0-1 0 0,1 1 1 0 0,-1-1 0 0 0,0 0-1 0 0,1 0 1 0 0,-1 1 0 0 0,1-1-1 0 0,-1 1 1 0 0,0-1 0 0 0,1 1-1 0 0,-1-1 1 0 0,1 1 0 0 0,-1-1-1 0 0,0 1-39 0 0,-21 28 144 0 0,2 0 1 0 0,0 2-1 0 0,2 0 0 0 0,1 1 0 0 0,2 1 0 0 0,1 0 0 0 0,1 1 0 0 0,0 10-144 0 0,12-42 3 0 0,1-1 0 0 0,-1 0 0 0 0,1 1 0 0 0,-1-1 0 0 0,1 1 1 0 0,0-1-1 0 0,0 1 0 0 0,0-1 0 0 0,0 1 0 0 0,0-1 0 0 0,0 0 0 0 0,0 1 1 0 0,0-1-1 0 0,0 1 0 0 0,1-1 0 0 0,-1 1 0 0 0,1-1 0 0 0,-1 0 1 0 0,1 1-1 0 0,-1-1 0 0 0,1 0 0 0 0,0 1 0 0 0,0-1 0 0 0,0 0 0 0 0,0 1-3 0 0,1-1 6 0 0,0 0 1 0 0,0 0-1 0 0,-1 0 0 0 0,1 0 0 0 0,0-1 0 0 0,0 1 0 0 0,0 0 0 0 0,0-1 0 0 0,0 1 0 0 0,0-1 1 0 0,0 0-1 0 0,0 0 0 0 0,0 0 0 0 0,1 0 0 0 0,-1 0 0 0 0,0 0-6 0 0,9-2 20 0 0,-1 0 0 0 0,1 0-1 0 0,-1-1 1 0 0,1 0 0 0 0,-1-1-1 0 0,3-2-19 0 0,4-1-93 0 0,-1 0 0 0 0,-1-1-1 0 0,0-1 1 0 0,0-1 0 0 0,0 0-1 0 0,-2-1 1 0 0,1 0 0 0 0,-1-1-1 0 0,3-4 94 0 0,-16 15-130 0 0,0 0 0 0 0,1 0-1 0 0,-1 0 1 0 0,0 0 0 0 0,0 0 0 0 0,0 0-1 0 0,0 0 1 0 0,0 0 0 0 0,0 0 0 0 0,0 0-1 0 0,0 0 1 0 0,0 0 0 0 0,0 0 0 0 0,-1 1-1 0 0,1-1 1 0 0,0 0 0 0 0,-1 0 0 0 0,1 0-1 0 0,-1 0 1 0 0,1 0 0 0 0,-1 1 0 0 0,1-1-1 0 0,-1 0 1 0 0,1 0 0 0 0,-1 1 0 0 0,0-1-1 0 0,1 0 1 0 0,-2 0 130 0 0,1 0-131 0 0,0 0 0 0 0,0-1-1 0 0,0 1 1 0 0,0-1 0 0 0,0 1 0 0 0,0-1-1 0 0,1 1 1 0 0,-1-1 0 0 0,0 1 0 0 0,1-1-1 0 0,-1 0 1 0 0,1 0 0 0 0,0 1 0 0 0,-1-1-1 0 0,1-1 132 0 0,2-4-98 0 0,-1 0-1 0 0,2 0 1 0 0,-1 0-1 0 0,1 1 1 0 0,0-1-1 0 0,0 1 1 0 0,1-1-1 0 0,0 1 1 0 0,0 0-1 0 0,0 1 1 0 0,3-3 98 0 0,1-2 180 0 0,1 1 1 0 0,1-1-1 0 0,-1 2 1 0 0,2-1-1 0 0,8-5-180 0 0,-12 11 348 0 0,-1 0 0 0 0,1 1-1 0 0,0-1 1 0 0,0 2 0 0 0,0-1 0 0 0,0 0 0 0 0,1 1 0 0 0,-1 1-1 0 0,0-1 1 0 0,0 1 0 0 0,1 0 0 0 0,-1 1 0 0 0,0 0-1 0 0,0 0 1 0 0,1 1 0 0 0,-1-1 0 0 0,0 1 0 0 0,0 1 0 0 0,-1 0-1 0 0,1 0 1 0 0,-1 0 0 0 0,1 0 0 0 0,-1 1 0 0 0,0 0-1 0 0,0 1 1 0 0,4 3-348 0 0,-9-7 52 0 0,-1 1-1 0 0,1-1 0 0 0,0 0 1 0 0,0 1-1 0 0,-1-1 0 0 0,1 0 1 0 0,-1 1-1 0 0,0-1 0 0 0,1 1 1 0 0,-1-1-1 0 0,0 1 0 0 0,0-1 1 0 0,0 1-1 0 0,0-1 0 0 0,0 1 1 0 0,0-1-1 0 0,0 1 0 0 0,0-1 1 0 0,-1 1-1 0 0,1-1 0 0 0,0 0 1 0 0,-1 1-1 0 0,0-1 0 0 0,1 1 1 0 0,-1-1-1 0 0,0 0 0 0 0,1 0 1 0 0,-2 1-52 0 0,-26 38 213 0 0,25-36-253 0 0,-32 34-127 0 0,-1-2-1 0 0,-1-2 0 0 0,-2-2 0 0 0,-3 1 168 0 0,10-9-157 0 0,-2-1-1 0 0,0-1 158 0 0,22-15-457 0 0,0 0 1 0 0,0-1-1 0 0,-1-1 0 0 0,0 0 0 0 0,0-1 0 0 0,0 0 1 0 0,-12 2 456 0 0,23-6-148 0 0,0 0-1 0 0,0 1 1 0 0,0-1 0 0 0,0 0 0 0 0,0 0 0 0 0,0 0-1 0 0,0 0 1 0 0,0 0 0 0 0,0-1 0 0 0,0 1 0 0 0,0 0-1 0 0,0-1 1 0 0,1 0 0 0 0,-1 1 0 0 0,0-1 0 0 0,0 0-1 0 0,0 0 1 0 0,1 0 0 0 0,-1 0 0 0 0,0 0 0 0 0,1-1-1 0 0,-1 1 1 0 0,0-1 148 0 0,1 0-64 0 0,0 1 0 0 0,1-1 1 0 0,-1 0-1 0 0,1 1 0 0 0,-1-1 0 0 0,1 0 0 0 0,0 1 0 0 0,0-1 0 0 0,0 0 0 0 0,0 1 1 0 0,0-1-1 0 0,0 0 0 0 0,0 1 0 0 0,0-1 0 0 0,1 0 0 0 0,-1 0 0 0 0,0 1 0 0 0,1-1 1 0 0,0 1-1 0 0,-1-1 0 0 0,1 1 0 0 0,0-1 0 0 0,0 1 0 0 0,0-1 0 0 0,0 1 1 0 0,0 0-1 0 0,0-1 64 0 0,10-11-60 0 0,-1 0 1 0 0,1 1-1 0 0,1 0 1 0 0,0 1-1 0 0,1 1 1 0 0,0 0-1 0 0,0 0 1 0 0,1 1 0 0 0,0 1-1 0 0,1 1 1 0 0,0 0-1 0 0,16-5 60 0 0,-4 3-7 0 0,1 1-1 0 0,0 1 0 0 0,0 2 1 0 0,1 0-1 0 0,0 3 0 0 0,-1 0 1 0 0,1 1 7 0 0,49 3 506 0 0,51 9-506 0 0,178 39-3629 0 0,2 0-524 0 0,-240-45 3997 0 0,-1-3 0 0 0,1-2-1 0 0,0-4 1 0 0,-1-3 0 0 0,56-13 156 0 0,-89 14-1928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0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6529 0 0,'0'0'81'0'0,"0"0"-1"0"0,0 0 0 0 0,0 0 0 0 0,0 0 1 0 0,0 0-1 0 0,0 0 0 0 0,0 0 0 0 0,0 0 1 0 0,0 0-1 0 0,0 0 0 0 0,-1 0 1 0 0,1 0-1 0 0,0 0 0 0 0,0 0 0 0 0,0 0 1 0 0,0 0-1 0 0,0 0 0 0 0,0 0 0 0 0,0 0 1 0 0,0 0-1 0 0,-1 0 0 0 0,1 0 0 0 0,0 0 1 0 0,0 0-1 0 0,0 0 0 0 0,0 0 0 0 0,0 0 1 0 0,0 0-1 0 0,0 0 0 0 0,0 0 0 0 0,0 0 1 0 0,-1 0-1 0 0,1 0 0 0 0,0 0 0 0 0,0 0 1 0 0,0 0-1 0 0,0 0 0 0 0,0 0 1 0 0,0 1-1 0 0,0-1 0 0 0,0 0 0 0 0,0 0 1 0 0,0 0-1 0 0,0 0 0 0 0,0 0 0 0 0,0 0 1 0 0,0 0-1 0 0,0 0 0 0 0,0 0 0 0 0,0 1 1 0 0,0-1-1 0 0,0 0 0 0 0,0 0 0 0 0,0 0 1 0 0,0 0-1 0 0,0 0 0 0 0,0 0 0 0 0,0 0 1 0 0,0 0-1 0 0,0 1 0 0 0,0-1 0 0 0,0 0 1 0 0,0 0-1 0 0,0 0 0 0 0,0 0 1 0 0,0 0-1 0 0,0 0-80 0 0,-3 16 1321 0 0,-2 19-1243 0 0,1 396 113 0 0,5-137-1783 0 0,-5-132-5133 0 0,2-135 1857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218 290 5849 0 0,'-20'-8'1225'0'0,"14"6"-850"0"0,0 0 0 0 0,0-1 0 0 0,0 0-1 0 0,1 0 1 0 0,-1 0 0 0 0,-1-1-375 0 0,5 2 47 0 0,0 0 0 0 0,1 0 1 0 0,-1 0-1 0 0,0 0 0 0 0,1 0 0 0 0,-1 0 0 0 0,1 0 0 0 0,-1-1 1 0 0,1 1-1 0 0,0-1 0 0 0,0 1 0 0 0,0-1 0 0 0,1 1 0 0 0,-1-1 1 0 0,0 1-1 0 0,1-1 0 0 0,0-1-47 0 0,-1-6 203 0 0,1-1-1 0 0,0 1 1 0 0,0-1 0 0 0,1 1 0 0 0,1 0-1 0 0,0 0 1 0 0,0-1 0 0 0,1 1 0 0 0,0 1-1 0 0,1-1 1 0 0,0 0 0 0 0,1 1 0 0 0,0 0 0 0 0,0 0-1 0 0,1 0 1 0 0,5-5-203 0 0,-8 10 44 0 0,0 0 0 0 0,0 0 0 0 0,1 1 0 0 0,-1-1 0 0 0,1 1 0 0 0,0 0 0 0 0,0 0 0 0 0,0 1 0 0 0,0-1 0 0 0,1 1 0 0 0,-1 0 0 0 0,1 0 0 0 0,-1 0 0 0 0,1 1 0 0 0,0 0 0 0 0,-1-1 0 0 0,1 2 0 0 0,0-1 0 0 0,0 1 0 0 0,0-1 0 0 0,0 1 0 0 0,0 0 0 0 0,0 1 0 0 0,0-1 0 0 0,-1 1 0 0 0,1 0 0 0 0,0 1 0 0 0,0-1 0 0 0,-1 1 0 0 0,1 0 0 0 0,-1 0 0 0 0,1 0 0 0 0,-1 0 0 0 0,0 1-1 0 0,3 2-42 0 0,4 4 86 0 0,0-1 0 0 0,-1 1 1 0 0,-1 1-1 0 0,0 0 1 0 0,0 0-1 0 0,0 1 1 0 0,-2 0-1 0 0,1 1 1 0 0,-1-1-1 0 0,2 8-87 0 0,2 4 147 0 0,-1 1 1 0 0,-1 1-1 0 0,-1 0 0 0 0,-1 0 1 0 0,-1 1-148 0 0,-4-12 90 0 0,0 1 0 0 0,-1 0 0 0 0,-1-1 0 0 0,0 1 0 0 0,-1 0 0 0 0,-1-1 0 0 0,0 1 0 0 0,-1-1 1 0 0,-1 0-1 0 0,0 1 0 0 0,-1-2 0 0 0,0 1 0 0 0,-1 0 0 0 0,0-1 0 0 0,-1 0 0 0 0,-1-1 1 0 0,0 0-1 0 0,-1 0 0 0 0,0 0 0 0 0,-1-1 0 0 0,-3 2-90 0 0,0 1 23 0 0,-1-1 0 0 0,-1-1 1 0 0,0 0-1 0 0,-1 0 0 0 0,0-2 0 0 0,0 0 0 0 0,-1-1 0 0 0,-1 0 1 0 0,0-2-1 0 0,0 0 0 0 0,0-1 0 0 0,0-1 0 0 0,-1 0 0 0 0,0-2 1 0 0,0 0-1 0 0,-3-1-23 0 0,12-2-20 0 0,0 0 0 0 0,0-1 0 0 0,0 0-1 0 0,-6-2 21 0 0,12 3-36 0 0,1-1 0 0 0,-1 0 0 0 0,0 0-1 0 0,1 0 1 0 0,-1-1 0 0 0,1 1-1 0 0,-1-1 1 0 0,1 0 0 0 0,0 0-1 0 0,0 0 1 0 0,0 0 0 0 0,0-1 0 0 0,-2-1 36 0 0,5 4-11 0 0,0-1 1 0 0,-1 1 0 0 0,1 0-1 0 0,0-1 1 0 0,-1 1 0 0 0,1-1-1 0 0,0 1 1 0 0,0-1-1 0 0,-1 1 1 0 0,1 0 0 0 0,0-1-1 0 0,0 1 1 0 0,0-1 0 0 0,0 0-1 0 0,0 1 1 0 0,-1-1 0 0 0,1 1-1 0 0,0-1 1 0 0,0 1 0 0 0,0-1-1 0 0,0 1 1 0 0,1-1 0 0 0,-1 1-1 0 0,0-1 1 0 0,0 1 0 0 0,0-1-1 0 0,0 1 1 0 0,0-1 0 0 0,1 1-1 0 0,-1-1 1 0 0,0 1 10 0 0,16-10-164 0 0,22 3 10 0 0,-27 9 113 0 0,0-1 0 0 0,1 2 0 0 0,-1-1 1 0 0,0 1-1 0 0,-1 1 0 0 0,1 0 0 0 0,4 2 41 0 0,73 42-145 0 0,-26-14 112 0 0,-36-21 29 0 0,0-1 0 0 0,1-2 0 0 0,0 0 0 0 0,1-2 0 0 0,0-1 0 0 0,24 3 4 0 0,-34-8-54 0 0,0-1 0 0 0,0-1 1 0 0,-1 0-1 0 0,1-1 0 0 0,0-1 0 0 0,-1-1 0 0 0,1-1 0 0 0,-1 0 0 0 0,0-1 0 0 0,0 0 1 0 0,11-7 53 0 0,45-20-3596 0 0,-25 11-3291 0 0,-36 16 1570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2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19 5617 0 0,'-18'0'1431'0'0,"15"0"-1181"0"0,1 0-1 0 0,-1 1 0 0 0,1-1 0 0 0,-1 0 1 0 0,1 0-1 0 0,-1-1 0 0 0,1 1 0 0 0,-1 0 0 0 0,1-1 1 0 0,-1 0-1 0 0,1 1 0 0 0,0-1 0 0 0,-1 0 0 0 0,1 0 1 0 0,0 0-1 0 0,0 0 0 0 0,-1-1-249 0 0,3 1 133 0 0,0 0-1 0 0,1 1 1 0 0,-1-1 0 0 0,1 1-1 0 0,-1-1 1 0 0,1 1 0 0 0,-1 0-1 0 0,1-1 1 0 0,-1 1 0 0 0,1-1-1 0 0,0 1 1 0 0,-1 0-1 0 0,1-1 1 0 0,-1 1 0 0 0,1 0-1 0 0,0 0 1 0 0,-1 0 0 0 0,1 0-1 0 0,0-1 1 0 0,-1 1 0 0 0,1 0-1 0 0,0 0 1 0 0,0 0 0 0 0,-1 0-1 0 0,1 0 1 0 0,0 1-133 0 0,24-4 474 0 0,-24 3-379 0 0,22 0-14 0 0,1 2 0 0 0,-1 0 0 0 0,1 2 0 0 0,-1 0 1 0 0,0 1-1 0 0,0 2 0 0 0,-1 0 0 0 0,1 2 0 0 0,0 1-81 0 0,-21-10 63 0 0,0 1 0 0 0,-1-1 0 0 0,1 1 0 0 0,0 0 0 0 0,-1-1 0 0 0,1 1-1 0 0,-1 0 1 0 0,1 0 0 0 0,-1 0 0 0 0,1 0 0 0 0,-1 0 0 0 0,0 1 0 0 0,1-1 0 0 0,-1 0 0 0 0,0 1 0 0 0,0-1 0 0 0,0 1 0 0 0,0-1 0 0 0,0 1 0 0 0,0-1 0 0 0,-1 1 0 0 0,1-1 0 0 0,0 1 0 0 0,0 2-63 0 0,-2-2 89 0 0,1 1 0 0 0,-1 0 0 0 0,0 0 0 0 0,0 0 1 0 0,0-1-1 0 0,0 1 0 0 0,0 0 0 0 0,0-1 0 0 0,-1 1 0 0 0,1-1 1 0 0,-1 1-1 0 0,0-1 0 0 0,0 0 0 0 0,-1 2-89 0 0,2-3-13 0 0,0 1-1 0 0,0 0 1 0 0,1 0-1 0 0,-1-1 1 0 0,0 1-1 0 0,1 0 1 0 0,0 0-1 0 0,-1 0 1 0 0,1 0-1 0 0,0 0 1 0 0,0 0-1 0 0,0 0 1 0 0,0 0 0 0 0,0 0-1 0 0,0 0 1 0 0,1 0-1 0 0,-1-1 1 0 0,1 1-1 0 0,-1 0 1 0 0,1 0-1 0 0,0 0 1 0 0,0 0-1 0 0,-1-1 1 0 0,1 1-1 0 0,1 0 14 0 0,32 50-292 0 0,-19-31 200 0 0,-5-6 84 0 0,-2 0 1 0 0,0 1 0 0 0,-1 0 0 0 0,0 0 0 0 0,-1 1 0 0 0,-1 0 0 0 0,-1 0 0 0 0,0 0 0 0 0,0 12 7 0 0,-3-18 44 0 0,-1 1 0 0 0,0 0 0 0 0,-1-1 0 0 0,0 1 1 0 0,-1-1-1 0 0,0 1 0 0 0,0-1 0 0 0,-2 0 0 0 0,1 0 0 0 0,-1 0 1 0 0,-1 0-1 0 0,0-1 0 0 0,-1 0 0 0 0,0 0 0 0 0,0 1-44 0 0,-5 3 70 0 0,0 1 0 0 0,-1-1 0 0 0,0-1 0 0 0,-1 0-1 0 0,0-1 1 0 0,-1-1 0 0 0,-1 0 0 0 0,-4 2-70 0 0,13-9-36 0 0,0 0-1 0 0,0 0 1 0 0,-1-1-1 0 0,1 0 1 0 0,-1 0 0 0 0,0-1-1 0 0,0 0 1 0 0,0 0 0 0 0,0-1-1 0 0,0 1 1 0 0,0-2 0 0 0,0 1-1 0 0,0-1 1 0 0,-1 0-1 0 0,1 0 1 0 0,0-1 0 0 0,0 0-1 0 0,0 0 1 0 0,0-1 0 0 0,0 0-1 0 0,0 0 1 0 0,-1-1 36 0 0,4 1-267 0 0,0 0 1 0 0,0-1 0 0 0,0 1-1 0 0,0-1 1 0 0,1 0-1 0 0,-1 0 1 0 0,1 0-1 0 0,0-1 1 0 0,0 1 0 0 0,0-1-1 0 0,-1-1 267 0 0,1 0-1068 0 0,1 1 0 0 0,-1-1-1 0 0,1 0 1 0 0,0 0 0 0 0,0 0-1 0 0,0 0 1 0 0,1 0 0 0 0,0-1 0 0 0,-1-2 1068 0 0,2-3-5467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3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1 5201 0 0,'-9'8'8073'0'0,"-12"15"-7002"0"0,17-18-273 0 0,-44 44 1333 0 0,-54 41-2131 0 0,-16 16 603 0 0,113-101-614 0 0,1-1-1 0 0,0 1 0 0 0,0 0 1 0 0,0 0-1 0 0,1 1 1 0 0,-3 2 11 0 0,6-7-22 0 0,0 0-1 0 0,-1 0 1 0 0,1 0 0 0 0,0 0 0 0 0,-1-1 0 0 0,1 1 0 0 0,0 0 0 0 0,0 0 0 0 0,0 0-1 0 0,-1 0 1 0 0,1 0 0 0 0,0 0 0 0 0,0 0 0 0 0,0-1 0 0 0,1 1 0 0 0,-1 0 0 0 0,0 0 0 0 0,0 0-1 0 0,0 0 1 0 0,1 0 0 0 0,-1 0 0 0 0,0-1 0 0 0,1 1 0 0 0,-1 0 0 0 0,1 0 0 0 0,-1-1 0 0 0,1 1-1 0 0,-1 0 1 0 0,1 0 0 0 0,0-1 0 0 0,-1 1 0 0 0,1-1 0 0 0,0 1 0 0 0,-1 0 0 0 0,1-1 0 0 0,0 0-1 0 0,0 1 1 0 0,0-1 0 0 0,-1 1 0 0 0,1-1 0 0 0,0 0 0 0 0,0 0 0 0 0,0 1 0 0 0,0-1 0 0 0,0 0-1 0 0,0 0 1 0 0,-1 0 0 0 0,2 0 22 0 0,43 7-395 0 0,0-2-1 0 0,1-2 1 0 0,0-2-1 0 0,-1-2 1 0 0,6-3 395 0 0,27 1-53 0 0,63-5 136 0 0,62-14-83 0 0,-198 21-265 0 0,0 0-1 0 0,1 0 1 0 0,-1 0 0 0 0,0 0-1 0 0,0-1 1 0 0,0 0-1 0 0,0 0 1 0 0,1-1 265 0 0,-5 2-174 0 0,-1 1-1 0 0,1 0 1 0 0,-1-1-1 0 0,1 1 1 0 0,0-1-1 0 0,-1 1 1 0 0,1-1 0 0 0,-1 1-1 0 0,1-1 1 0 0,-1 0-1 0 0,0 1 1 0 0,1-1-1 0 0,-1 1 1 0 0,0-1-1 0 0,1 0 1 0 0,-1 0 0 0 0,0 1-1 0 0,0-1 1 0 0,1 0-1 0 0,-1 1 1 0 0,0-1-1 0 0,0 0 1 0 0,0 0 174 0 0,0 0-286 0 0,-1-1 0 0 0,1 1-1 0 0,-1 0 1 0 0,1-1 0 0 0,-1 1 0 0 0,1 0 0 0 0,-1-1-1 0 0,0 1 1 0 0,0 0 0 0 0,0 0 0 0 0,1 0 0 0 0,-1 0-1 0 0,0 0 1 0 0,-1 0 0 0 0,1 0 0 0 0,-1-1 286 0 0,-4-3-4077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4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5 4777 0 0,'0'0'108'0'0,"0"0"0"0"0,0-1-1 0 0,0 1 1 0 0,0 0 0 0 0,0 0-1 0 0,0 0 1 0 0,0-1 0 0 0,-1 1 0 0 0,1 0-1 0 0,0 0 1 0 0,0 0 0 0 0,0-1 0 0 0,0 1-1 0 0,0 0 1 0 0,0 0 0 0 0,-1 0 0 0 0,1 0-1 0 0,0-1 1 0 0,0 1 0 0 0,0 0 0 0 0,0 0-1 0 0,-1 0 1 0 0,1 0 0 0 0,0 0 0 0 0,0 0-1 0 0,0 0 1 0 0,-1 0 0 0 0,1 0 0 0 0,0-1-1 0 0,0 1 1 0 0,0 0 0 0 0,-1 0 0 0 0,1 0-1 0 0,0 0 1 0 0,0 0 0 0 0,0 0 0 0 0,-1 0-1 0 0,1 0 1 0 0,0 0 0 0 0,0 1 0 0 0,0-1-1 0 0,-1 0 1 0 0,1 0 0 0 0,0 0 0 0 0,0 0-1 0 0,0 0 1 0 0,-1 0 0 0 0,1 0 0 0 0,0 0-1 0 0,0 1 1 0 0,0-1 0 0 0,0 0 0 0 0,-1 0-1 0 0,1 0 1 0 0,0 0 0 0 0,0 1 0 0 0,0-1-1 0 0,0 0 1 0 0,0 0 0 0 0,0 0 0 0 0,-1 0-1 0 0,1 1 1 0 0,0-1 0 0 0,0 0 0 0 0,0 0-1 0 0,0 0 1 0 0,0 1 0 0 0,0-1-108 0 0,-9 28 2741 0 0,-1 37-1755 0 0,-14 158-483 0 0,-18 140-2812 0 0,-2-125-6804 0 0,36-204 4249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1:58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6 6329 0 0,'-5'-1'317'0'0,"1"-1"0"0"0,-1 1 0 0 0,0 1 1 0 0,1-1-1 0 0,-1 1 0 0 0,0 0 0 0 0,1 0 0 0 0,-1 0 0 0 0,0 0 0 0 0,1 1 0 0 0,-1 0 0 0 0,-2 0-317 0 0,4 1 112 0 0,0-1 1 0 0,0 1-1 0 0,0 0 0 0 0,0 0 1 0 0,1 0-1 0 0,-1 0 0 0 0,0 0 1 0 0,1 1-1 0 0,0-1 0 0 0,-1 1 1 0 0,1 0-1 0 0,0 0 0 0 0,0-1 1 0 0,1 1-1 0 0,-1 0 1 0 0,0 1-1 0 0,1-1-112 0 0,-8 16 199 0 0,2 1 1 0 0,0-1-1 0 0,1 2 1 0 0,1-1-1 0 0,0 4-199 0 0,-13 106 502 0 0,15-104-387 0 0,-64 676 646 0 0,31-490-717 0 0,21-140-20 0 0,3 0 0 0 0,4 1 0 0 0,1 32-24 0 0,7-93-204 0 0,0-1 0 0 0,1 0 1 0 0,1 1-1 0 0,0-1 0 0 0,0 0 0 0 0,1 1 0 0 0,3 7 204 0 0,-5-16-282 0 0,0 0 0 0 0,0-1-1 0 0,1 1 1 0 0,-1 0-1 0 0,1-1 1 0 0,0 1-1 0 0,-1-1 1 0 0,1 1 0 0 0,0-1-1 0 0,0 0 1 0 0,1 0-1 0 0,-1 0 1 0 0,0 0-1 0 0,1 0 1 0 0,-1 0-1 0 0,1-1 1 0 0,0 1 0 0 0,-1-1-1 0 0,1 0 1 0 0,0 0-1 0 0,0 0 1 0 0,0 0-1 0 0,0 0 1 0 0,0-1 0 0 0,0 1-1 0 0,0-1 1 0 0,0 0-1 0 0,0 0 1 0 0,0 0-1 0 0,0 0 1 0 0,1 0 282 0 0,9-3-4345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4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92 5145 0 0,'-19'-6'846'0'0,"-54"-21"4005"0"0,136 4-4316 0 0,26-12 1856 0 0,-119 70 168 0 0,16-20-2566 0 0,1 1 0 0 0,1 0 0 0 0,0 1 0 0 0,1 1 0 0 0,1 0 0 0 0,1 0 0 0 0,0 0 0 0 0,1 1 0 0 0,1 1 0 0 0,1 2 7 0 0,2-7-10 0 0,1 0 1 0 0,0 0-1 0 0,2 0 0 0 0,0 0 0 0 0,0 0 1 0 0,2 0-1 0 0,0 0 0 0 0,0 0 0 0 0,1 0 1 0 0,1 0-1 0 0,1 0 0 0 0,0-1 1 0 0,1 1-1 0 0,1 0 10 0 0,1 1 106 0 0,-1 1 0 0 0,-1 0 0 0 0,0 0 0 0 0,-1 0 0 0 0,-1 1 0 0 0,0 0 0 0 0,-1 13-106 0 0,-1-23 39 0 0,-2-1-1 0 0,1 1 0 0 0,-1 0 1 0 0,-1-1-1 0 0,1 1 0 0 0,-1-1 1 0 0,0 0-1 0 0,-1 1 0 0 0,0-1 1 0 0,0 0-1 0 0,-1 0 0 0 0,0-1 1 0 0,0 1-1 0 0,0-1 0 0 0,-1 0 1 0 0,0 0-1 0 0,0 0 0 0 0,0-1 1 0 0,-2 2-39 0 0,6-6-111 0 0,-1 1 0 0 0,1-1 0 0 0,0 0 0 0 0,-1 1 0 0 0,1-1 0 0 0,-1 0 0 0 0,1 0 0 0 0,-1 0 0 0 0,1 0 0 0 0,-1 0 0 0 0,0 0 1 0 0,1-1-1 0 0,-1 1 0 0 0,0-1 0 0 0,0 1 0 0 0,0-1 0 0 0,0 1 0 0 0,1-1 0 0 0,-1 0 0 0 0,0 0 0 0 0,0 0 0 0 0,0 0 0 0 0,0 0 0 0 0,0-1 0 0 0,0 1 0 0 0,1 0 0 0 0,-1-1 1 0 0,0 1-1 0 0,0-1 0 0 0,1 0 0 0 0,-1 0 0 0 0,0 0 0 0 0,1 1 0 0 0,-1-2 0 0 0,1 1 0 0 0,-1 0 0 0 0,1 0 0 0 0,-1 0 0 0 0,1-1 0 0 0,0 1 0 0 0,-1 0 0 0 0,1-1 0 0 0,0 0 1 0 0,0 1-1 0 0,0-1 0 0 0,1 1 0 0 0,-1-2 111 0 0,-5-7-936 0 0,1 0 0 0 0,1-1 0 0 0,0 1 0 0 0,1-1 0 0 0,0 0 0 0 0,0 0 1 0 0,1-5 935 0 0,-7-50-1849 0 0,3-16 1849 0 0,4 39-3970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5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 4897 0 0,'0'-1'104'0'0,"0"0"-1"0"0,0 0 1 0 0,0 0 0 0 0,1 0 0 0 0,-1 0-1 0 0,0 0 1 0 0,0 0 0 0 0,0 0-1 0 0,1 0 1 0 0,-1 0 0 0 0,0 0 0 0 0,1 1-1 0 0,-1-1 1 0 0,1 0 0 0 0,-1 0-1 0 0,1 0 1 0 0,-1 0 0 0 0,1 1 0 0 0,0-1-1 0 0,-1 0 1 0 0,1 1 0 0 0,0-1-1 0 0,0 1 1 0 0,-1-1 0 0 0,1 0-1 0 0,0 1 1 0 0,0 0 0 0 0,0-1 0 0 0,0 1-1 0 0,0-1 1 0 0,0 1 0 0 0,0 0-1 0 0,0 0 1 0 0,0 0 0 0 0,-1-1 0 0 0,1 1-1 0 0,0 0 1 0 0,0 0 0 0 0,0 0-1 0 0,0 0 1 0 0,1 1-104 0 0,6-1 453 0 0,0 2 0 0 0,0-1 0 0 0,0 1-1 0 0,0 0 1 0 0,1 1-453 0 0,11 2 503 0 0,38 4-261 0 0,1-2 1 0 0,0-3-1 0 0,0-3 1 0 0,39-4-243 0 0,235-34-5272 0 0,-289 31 3906 0 0,-9 1-229 0 0,-1-1-3050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26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1 566 4489 0 0,'193'-3'906'0'0,"31"10"-906"0"0,-1-1 289 0 0,665-30 1211 0 0,0-41-1316 0 0,327-17-80 0 0,772 27-329 0 0,428-17 416 0 0,1584-38 289 0 0,-2485 71-339 0 0,-1148 26-169 0 0,813-27 101 0 0,1220-36 1217 0 0,-176 82-1402 0 0,-30 59 281 0 0,-1550-44-183 0 0,1258 31-6046 0 0,-1829-51 2691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34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0 12499 0 0,'-2'3'711'0'0,"0"-1"0"0"0,0 0 0 0 0,0 1 0 0 0,1-1 0 0 0,-1 1 0 0 0,1 0 0 0 0,0-1 1 0 0,0 1-1 0 0,0 0-711 0 0,-10 47 132 0 0,6-22 220 0 0,-69 273-2721 0 0,29-99-8928 0 0,37-161 5684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35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57 3233 0 0,'7'-21'5358'0'0,"-5"17"-4061"0"0,-1 0 0 0 0,0-1 0 0 0,1 1 0 0 0,0 0 0 0 0,0 0 0 0 0,0 0 0 0 0,3-2-1297 0 0,-16 29 2911 0 0,0 27-3172 0 0,9-33 461 0 0,-33 197-784 0 0,29-159-3391 0 0,3 34 3975 0 0,6-71-2089 0 0,0-10-681 0 0,-3 0-3591 0 0,0-10 1628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36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5705 0 0,'84'32'3008'0'0,"-62"-26"-2728"0"0,140 28-87 0 0,-134-30-1251 0 0,-1-2 0 0 0,1 0 0 0 0,0-2 0 0 0,-1-1-1 0 0,1-1 1059 0 0,-13 1-3887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36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0 8642 0 0,'-14'7'5679'0'0,"2"9"-3813"0"0,-5 22-2211 0 0,15-32 740 0 0,-18 56-1700 0 0,3 0 0 0 0,2 0 0 0 0,-2 43 1305 0 0,4-29-2471 0 0,-8 51-2591 0 0,14-89 281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41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24 7834 0 0,'-19'-3'4365'0'0,"27"-5"-2322"0"0,32-3-738 0 0,-21 10-1222 0 0,-1 1 0 0 0,0 0 0 0 0,0 2 0 0 0,1 0 0 0 0,-1 1 0 0 0,11 4-83 0 0,-18-4 34 0 0,0 1-1 0 0,1 0 1 0 0,-1 1-1 0 0,-1 0 1 0 0,1 0 0 0 0,-1 1-1 0 0,0 1 1 0 0,0 0-1 0 0,-1 0 1 0 0,6 7-34 0 0,-11-11 25 0 0,-1-1 0 0 0,0 1 0 0 0,-1 1 0 0 0,1-1 0 0 0,0 0 0 0 0,-1 0 0 0 0,0 1 0 0 0,0 0 0 0 0,0-1 0 0 0,0 1 0 0 0,-1 0 0 0 0,1 0 1 0 0,-1 0-1 0 0,0 0 0 0 0,0 0 0 0 0,0 0 0 0 0,-1 0 0 0 0,0 0 0 0 0,1 0 0 0 0,-1 0 0 0 0,-1 1 0 0 0,1-1 0 0 0,-1 0 0 0 0,1 0 0 0 0,-1 0 0 0 0,0 0 0 0 0,-1 0 0 0 0,1 0 0 0 0,-1 0 0 0 0,1-1 0 0 0,-1 1 1 0 0,0 0-1 0 0,-1-1 0 0 0,1 1 0 0 0,-1-1 0 0 0,1 0 0 0 0,-4 3-25 0 0,-9 9-56 0 0,0-1 1 0 0,-1 0 0 0 0,-1-1-1 0 0,0-1 1 0 0,-1-1 0 0 0,-17 9 55 0 0,-6-1 101 0 0,0-1 1 0 0,-2-2-1 0 0,0-2 1 0 0,-1-2-1 0 0,-38 5-101 0 0,57-11 205 0 0,193 3-564 0 0,49 4 249 0 0,-144-6-389 0 0,-1-3-1 0 0,1-3 1 0 0,42-7 499 0 0,-90 3-2208 0 0,0-2 0 0 0,0-2 0 0 0,0 0 0 0 0,-1-1 0 0 0,5-3 2208 0 0,-8 1-4673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46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369 314 4473 0 0,'-6'-21'438'0'0,"1"-1"0"0"0,1 0 1 0 0,0 0-1 0 0,2 0 0 0 0,1 0 0 0 0,1-10-438 0 0,-2-2 1394 0 0,2 5 120 0 0,0 19-465 0 0,0-1 1 0 0,0 0 0 0 0,-1 1-1 0 0,-1-1 1 0 0,0 0-1 0 0,-3-8-1049 0 0,5 18 20 0 0,0 1-1 0 0,0 0 0 0 0,0 0 1 0 0,0 0-1 0 0,0 0 0 0 0,0 0 1 0 0,0 0-1 0 0,0-1 0 0 0,0 1 1 0 0,0 0-1 0 0,0 0 0 0 0,0 0 1 0 0,0 0-1 0 0,0 0 0 0 0,0 0 1 0 0,0 0-1 0 0,0-1 0 0 0,0 1 1 0 0,0 0-1 0 0,0 0 0 0 0,0 0 1 0 0,0 0-1 0 0,0 0 0 0 0,0 0 0 0 0,0 0 1 0 0,-1 0-1 0 0,1-1 0 0 0,0 1 1 0 0,0 0-1 0 0,0 0 0 0 0,0 0 1 0 0,0 0-1 0 0,0 0 0 0 0,0 0 1 0 0,0 0-1 0 0,-1 0 0 0 0,1 0 1 0 0,0 0-1 0 0,0 0 0 0 0,0 0 1 0 0,0 0-1 0 0,0 0 0 0 0,0 0 1 0 0,-1 0-1 0 0,1 0 0 0 0,0 0 1 0 0,0 0-1 0 0,0 0 0 0 0,0 0 0 0 0,0 0 1 0 0,0 0-1 0 0,-1 0 0 0 0,1 0 1 0 0,0 0-1 0 0,0 0 0 0 0,0 0 1 0 0,0 0-1 0 0,0 0-19 0 0,-4 11 249 0 0,1 13-349 0 0,4 112-152 0 0,5-1-1 0 0,6 5 253 0 0,1 11-132 0 0,18 555 69 0 0,-31-686 50 0 0,1-9 35 0 0,-1 0-1 0 0,0 0 1 0 0,-1 0 0 0 0,0 0-1 0 0,-1-1 1 0 0,0 1 0 0 0,-1 2-22 0 0,3-13 2 0 0,0 0 1 0 0,0 0 0 0 0,0 0 0 0 0,0 0 0 0 0,0 0 0 0 0,0 1 0 0 0,-1-1-1 0 0,1 0 1 0 0,0 0 0 0 0,0 0 0 0 0,0 0 0 0 0,0 0 0 0 0,0 0 0 0 0,0 0-1 0 0,0 0 1 0 0,0 0 0 0 0,0 0 0 0 0,-1 1 0 0 0,1-1 0 0 0,0 0 0 0 0,0 0-1 0 0,0 0 1 0 0,0 0 0 0 0,0 0 0 0 0,0 0 0 0 0,0 0 0 0 0,-1 0 0 0 0,1 0-1 0 0,0 0 1 0 0,0 0 0 0 0,0 0 0 0 0,0 0 0 0 0,0 0 0 0 0,0 0 0 0 0,0 0-1 0 0,-1 0 1 0 0,1 0 0 0 0,0 0 0 0 0,0 0 0 0 0,0-1 0 0 0,0 1 0 0 0,0 0-1 0 0,0 0 1 0 0,0 0 0 0 0,-1 0 0 0 0,1 0 0 0 0,0 0 0 0 0,0 0 0 0 0,0 0-1 0 0,0 0 1 0 0,0 0 0 0 0,0 0 0 0 0,0-1 0 0 0,0 1 0 0 0,0 0-3 0 0,-8-10 32 0 0,-4-16-41 0 0,11 25 27 0 0,-10-21 50 0 0,-1 0-1 0 0,-1 1 0 0 0,0 0 1 0 0,-2 2-1 0 0,0-1 0 0 0,-2 2 0 0 0,0 0 1 0 0,0 1-1 0 0,-2 1 0 0 0,0 0 1 0 0,-14-7-68 0 0,29 20 3 0 0,1 1 0 0 0,-1 0 0 0 0,0 0 0 0 0,0 0 1 0 0,1 0-1 0 0,-1 1 0 0 0,0 0 0 0 0,0-1 1 0 0,-1 2-1 0 0,1-1 0 0 0,0 0 0 0 0,0 1 0 0 0,0 0 1 0 0,0 0-1 0 0,-1 0 0 0 0,1 0 0 0 0,0 1 1 0 0,0-1-1 0 0,0 1 0 0 0,-1 1-3 0 0,1-1-26 0 0,0 1 1 0 0,0 0-1 0 0,1 1 1 0 0,-1-1-1 0 0,1 1 0 0 0,0-1 1 0 0,0 1-1 0 0,0 0 0 0 0,0 0 1 0 0,0 1-1 0 0,0-1 0 0 0,1 0 1 0 0,0 1-1 0 0,0 0 1 0 0,0-1-1 0 0,0 1 0 0 0,0 0 1 0 0,1 0-1 0 0,0 0 0 0 0,-1 1 26 0 0,0 3-26 0 0,-1 0-1 0 0,2-1 1 0 0,-1 1-1 0 0,1 0 1 0 0,0 0-1 0 0,1 0 1 0 0,0 0-1 0 0,0 0 1 0 0,1 0-1 0 0,-1 0 1 0 0,2 0-1 0 0,-1 0 1 0 0,1 0 26 0 0,0-4-28 0 0,0 0 0 0 0,-1 0 1 0 0,1 0-1 0 0,0 0 1 0 0,1 0-1 0 0,-1 0 1 0 0,1-1-1 0 0,0 1 1 0 0,0-1-1 0 0,0 0 1 0 0,0 0-1 0 0,0 0 1 0 0,1 0-1 0 0,-1-1 1 0 0,1 1-1 0 0,0-1 1 0 0,0 0-1 0 0,0 0 1 0 0,0 0-1 0 0,0-1 0 0 0,0 1 1 0 0,0-1-1 0 0,1 0 1 0 0,0 0 27 0 0,14 2-85 0 0,-1-1-1 0 0,1-1 1 0 0,-1-1 0 0 0,1 0-1 0 0,0-2 1 0 0,-1 0 0 0 0,0-1-1 0 0,15-4 86 0 0,30-10-731 0 0,49-22 731 0 0,-102 36-120 0 0,2-2-10 0 0,26-8-2185 0 0,-2-2-1 0 0,29-16 2316 0 0,-55 26-546 0 0,-1-1-1 0 0,1 0 1 0 0,-1-1-1 0 0,0 0 1 0 0,-1 0-1 0 0,0-1 1 0 0,0 0 0 0 0,-1 0-1 0 0,0-1 1 0 0,0 0-1 0 0,-1 0 1 0 0,2-3 546 0 0,0-7-3641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46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540 0 4385 0 0,'3'4'177'0'0,"0"0"1"0"0,0 1-1 0 0,0-1 0 0 0,-1 1 1 0 0,0-1-1 0 0,0 1 1 0 0,0 0-1 0 0,0 0 0 0 0,-1 0 1 0 0,1 1-178 0 0,12 63 999 0 0,-3-13-506 0 0,-8-44-432 0 0,3 12 64 0 0,2 0 1 0 0,0 0 0 0 0,5 5-126 0 0,-11-24 29 0 0,0 0-1 0 0,0 0 1 0 0,1 0-1 0 0,0-1 1 0 0,0 1-1 0 0,0-1 0 0 0,1 0 1 0 0,-1 0-1 0 0,1 0 1 0 0,0-1-1 0 0,0 1 1 0 0,0-1-1 0 0,0 0 1 0 0,1 0-1 0 0,0 0 1 0 0,-1-1-1 0 0,1 1 1 0 0,1-1-29 0 0,-3-1 59 0 0,1-1 1 0 0,-1 1-1 0 0,1-1 0 0 0,-1 0 1 0 0,0 0-1 0 0,1-1 0 0 0,-1 1 1 0 0,1 0-1 0 0,-1-1 0 0 0,0 0 1 0 0,1 0-1 0 0,-1 0 1 0 0,0 0-1 0 0,0-1 0 0 0,1 1 1 0 0,-1-1-1 0 0,-1 0 0 0 0,1 0 1 0 0,0 0-1 0 0,0 0 1 0 0,-1 0-1 0 0,1-1 0 0 0,-1 1 1 0 0,0-1-1 0 0,1 0-59 0 0,9-12 387 0 0,-1 1 0 0 0,-1-2 0 0 0,0 1 0 0 0,2-7-387 0 0,-4 7 341 0 0,7-12 1227 0 0,-3 0 0 0 0,6-16-1568 0 0,7-18 2071 0 0,-25 60-2010 0 0,0 0 0 0 0,1 0 0 0 0,-1 0 0 0 0,0 0 0 0 0,1 0 0 0 0,-1 1 0 0 0,1-1 0 0 0,-1 0 0 0 0,1 0 0 0 0,-1 0 0 0 0,1 0 0 0 0,0 1 0 0 0,0-1 0 0 0,-1 0 0 0 0,1 0 0 0 0,0 1 0 0 0,0-1 0 0 0,0 0-61 0 0,2 15 867 0 0,-8 33-295 0 0,5-45-637 0 0,-11 68 97 0 0,-2 0 0 0 0,-4-1 1 0 0,-3-1-1 0 0,-2-1 0 0 0,-4-1 1 0 0,-2-2-1 0 0,-3 0 1 0 0,-3-2-1 0 0,-3-1 0 0 0,-2-2 1 0 0,-3-2-1 0 0,-2-2 1 0 0,-3-2-1 0 0,-47 42-32 0 0,60-65-738 0 0,-1-1-1 0 0,-2-2 1 0 0,-36 20 738 0 0,45-31-1941 0 0,-1-2 1 0 0,-16 6 1940 0 0,24-13-2744 0 0,0 0 1 0 0,-1-1-1 0 0,-18 3 2744 0 0,11-5-5668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5T05:11:50.9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1:59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0 502 4657 0 0,'19'11'1327'0'0,"30"-1"-537"0"0,2-2 0 0 0,-1-3 0 0 0,1-1 1 0 0,19-4-791 0 0,242-4 214 0 0,148-6-184 0 0,143-42 829 0 0,-243 18-349 0 0,728-11 2259 0 0,-742 37-2781 0 0,-248 6 53 0 0,926-17 105 0 0,-367 24 711 0 0,322-3-784 0 0,-679-5-77 0 0,502-11-28 0 0,-296 2 228 0 0,511-31 311 0 0,108-43-139 0 0,-441 36-240 0 0,202 0 5 0 0,-142 10 20 0 0,-479 35 64 0 0,-39 3-57 0 0,-200 0-1082 0 0,0 0 0 0 0,24-6 922 0 0,-43 7-864 0 0,0-1-1 0 0,1 0 0 0 0,-1 0 1 0 0,0-1-1 0 0,-1 0 0 0 0,1 0 1 0 0,0-1-1 0 0,-1 1 0 0 0,0-1 1 0 0,0-1-1 0 0,0 1 0 0 0,4-5 865 0 0,-2-2-4230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47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1 103 6449 0 0,'12'5'173'0'0,"0"-1"0"0"0,1-1 0 0 0,-1-1 0 0 0,1 1 0 0 0,0-2 0 0 0,0 0 0 0 0,0 0 0 0 0,4-2-173 0 0,28 3 10 0 0,937 86-334 0 0,-132-42 3832 0 0,4-37-1418 0 0,-297-5-1571 0 0,678-14-392 0 0,0-32-40 0 0,-621 18 179 0 0,422 11-219 0 0,1 28 19 0 0,-315-4-89 0 0,1501-21 696 0 0,-1669 3-521 0 0,2444-99 63 0 0,-1349 53-232 0 0,-967 41-38 0 0,2210-8-696 0 0,351 192 1157 0 0,-2908-140-299 0 0,215 17-1775 0 0,-184-33-7882 0 0,-312-15 5840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48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16 5345 0 0,'16'-16'7454'0'0,"-12"19"-3231"0"0,-8 11-2842 0 0,-11 18-1055 0 0,-118 270 51 0 0,54-96-7478 0 0,59-145 96 0 0,15-46 2013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49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87 152 4809 0 0,'-1'-1'213'0'0,"-1"0"-1"0"0,1 0 1 0 0,-1 0-1 0 0,1-1 1 0 0,0 1-1 0 0,0 0 1 0 0,-1-1-1 0 0,1 1 1 0 0,0-1-1 0 0,0 0 1 0 0,1 1-1 0 0,-1-1 1 0 0,0 0-1 0 0,0 0 1 0 0,1 1-1 0 0,-1-1 1 0 0,1 0-1 0 0,0 0 1 0 0,-1 0-1 0 0,1 0 1 0 0,0 1-1 0 0,0-3-212 0 0,1 0 105 0 0,-1 1 0 0 0,1-1 0 0 0,0 0 0 0 0,0 1-1 0 0,1-1 1 0 0,-1 1 0 0 0,1 0 0 0 0,-1-1-1 0 0,1 1 1 0 0,0 0 0 0 0,2-2-105 0 0,2-2-15 0 0,0 0 0 0 0,0 1 0 0 0,0 0 0 0 0,0 0 0 0 0,1 0 0 0 0,0 1 0 0 0,0 0 0 0 0,1 1 1 0 0,0-1-1 0 0,2 0 15 0 0,-4 3 3 0 0,0 0 1 0 0,0 1 0 0 0,0 0 0 0 0,0 0 0 0 0,1 0 0 0 0,-1 1 0 0 0,0 0 0 0 0,0 0-1 0 0,0 1 1 0 0,1-1 0 0 0,-1 1 0 0 0,0 1 0 0 0,0-1 0 0 0,0 1 0 0 0,0 0 0 0 0,0 0-1 0 0,-1 1 1 0 0,1 0 0 0 0,-1 0 0 0 0,1 0 0 0 0,-1 1 0 0 0,0-1 0 0 0,-1 1 0 0 0,1 0-1 0 0,0 1 1 0 0,0 0-4 0 0,1 1 37 0 0,-1 0-1 0 0,0 1 1 0 0,0-1-1 0 0,0 1 1 0 0,-1 0-1 0 0,0 0 1 0 0,0 1-1 0 0,0-1 0 0 0,-1 1 1 0 0,-1-1-1 0 0,1 1 1 0 0,-1 0-1 0 0,0 0 1 0 0,-1 0-1 0 0,0 1 1 0 0,0-1-1 0 0,-1 0 1 0 0,0 0-1 0 0,-1 7-36 0 0,-1-6 68 0 0,-1 0-1 0 0,0 0 1 0 0,0 0 0 0 0,-1-1 0 0 0,1 1-1 0 0,-2-1 1 0 0,0 0 0 0 0,0 0-1 0 0,0-1 1 0 0,-1 1 0 0 0,0-1 0 0 0,0 0-1 0 0,-1-1 1 0 0,0 0 0 0 0,0 0-1 0 0,0 0 1 0 0,-1-1 0 0 0,0 0-1 0 0,-4 2-67 0 0,-9 4 51 0 0,-1 0 0 0 0,-1-2-1 0 0,1 0 1 0 0,-1-2-1 0 0,-1 0 1 0 0,-21 2-51 0 0,15-6 155 0 0,25-3-70 0 0,-1 0 0 0 0,0 1 0 0 0,0 0 0 0 0,0 0 0 0 0,0 0-1 0 0,0 0 1 0 0,-4 3-85 0 0,10-4-1 0 0,0 0-1 0 0,-1 1 1 0 0,1-1 0 0 0,0 0-1 0 0,0 0 1 0 0,0 1 0 0 0,0-1-1 0 0,0 0 1 0 0,0 0-1 0 0,0 1 1 0 0,0-1 0 0 0,0 0-1 0 0,0 0 1 0 0,0 1 0 0 0,0-1-1 0 0,0 0 1 0 0,1 0-1 0 0,-1 1 1 0 0,0-1 0 0 0,0 0-1 0 0,0 0 1 0 0,0 1 0 0 0,0-1-1 0 0,0 0 1 0 0,1 0-1 0 0,-1 0 1 0 0,0 0 0 0 0,0 1-1 0 0,0-1 1 0 0,0 0 0 0 0,1 0-1 0 0,-1 0 1 0 0,0 0-1 0 0,0 0 1 0 0,1 1 0 0 0,-1-1-1 0 0,0 0 1 0 0,0 0 0 0 0,0 0-1 0 0,1 0 1 0 0,-1 0-1 0 0,0 0 1 0 0,0 0 0 0 0,1 0-1 0 0,-1 0 1 0 0,0 0 0 0 0,1 0 1 0 0,12 6-170 0 0,14-1 16 0 0,0 0 0 0 0,0-2 0 0 0,0-1 1 0 0,0-2-1 0 0,0 0 0 0 0,20-4 154 0 0,42-8-1533 0 0,32-10 1533 0 0,-82 14-521 0 0,37-8-2650 0 0,0-4-1 0 0,24-11 3172 0 0,-73 21-4058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17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41 23093 0 0,'-1'-2'1744'0'0,"-3"0"-823"0"0,0-1-649 0 0,-1-2-336 0 0,-2 1-321 0 0,1-1-327 0 0,1 0-408 0 0,-1-2-712 0 0,1 4-1473 0 0,0 0-1864 0 0,-2 1-4249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58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104 147 20212 0 0,'-6'-2'3945'0'0,"-2"1"-2913"0"0,-4-2-664 0 0,3-2-95 0 0,-3-2-201 0 0,0 1-96 0 0,-1-2-80 0 0,0 0-201 0 0,3 1-215 0 0,4 1-336 0 0,4-2-528 0 0,2 0-785 0 0,3-5-1447 0 0,4-2-1169 0 0,4-7-841 0 0,7-6-879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2:59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5 9314 0 0,'-27'-5'6184'0'0,"5"6"-4365"0"0,21 0-1831 0 0,-1 0-1 0 0,1 0 1 0 0,-1 0 0 0 0,1 0-1 0 0,0 0 1 0 0,-1 0-1 0 0,1 0 1 0 0,0 0 0 0 0,0 0-1 0 0,0 1 1 0 0,0-1-1 0 0,0 0 1 0 0,0 1 0 0 0,0-1-1 0 0,0 1 1 0 0,1-1 0 0 0,-1 1-1 0 0,1-1 1 0 0,-1 1-1 0 0,1 0 1 0 0,-1-1 0 0 0,1 1-1 0 0,0 0 1 0 0,0-1-1 0 0,0 1 1 0 0,0 0 0 0 0,0-1-1 0 0,0 1 13 0 0,-4 109-758 0 0,5-1 0 0 0,6 17 758 0 0,-1-10-867 0 0,-5-82 604 0 0,3 166-2553 0 0,-6-161 406 0 0,-2 1-1 0 0,-1-1 1 0 0,-10 37 2410 0 0,8-49-1490 0 0,5-18-1289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0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23 4305 0 0,'0'0'59'0'0,"0"0"0"0"0,-1 0-1 0 0,1 0 1 0 0,0 0 0 0 0,0 0 0 0 0,0 0 0 0 0,0 0-1 0 0,0 1 1 0 0,-1-1 0 0 0,1 0 0 0 0,0 0 0 0 0,0 0 0 0 0,0 0-1 0 0,0 0 1 0 0,-1 0 0 0 0,1 0 0 0 0,0 0 0 0 0,0 0 0 0 0,0 0-1 0 0,0 0 1 0 0,-1 0 0 0 0,1 0 0 0 0,0 0 0 0 0,0 0-1 0 0,0-1 1 0 0,0 1 0 0 0,-1 0 0 0 0,1 0 0 0 0,0 0 0 0 0,0 0-1 0 0,0 0 1 0 0,0 0 0 0 0,0 0 0 0 0,0 0 0 0 0,-1-1-1 0 0,1 1 1 0 0,0 0 0 0 0,0 0 0 0 0,0 0 0 0 0,0 0 0 0 0,0 0-1 0 0,0-1 1 0 0,0 1 0 0 0,0 0 0 0 0,0 0 0 0 0,0 0-1 0 0,-1 0 1 0 0,1 0 0 0 0,0-1 0 0 0,0 1 0 0 0,0 0 0 0 0,0 0-1 0 0,0 0 1 0 0,0 0 0 0 0,0-1 0 0 0,0 1-59 0 0,14 1-912 0 0,4 6 762 0 0,1-1-1 0 0,1 0 1 0 0,-1-2 0 0 0,1 0 0 0 0,6 0 150 0 0,104 5 719 0 0,-50-4-148 0 0,436 10 495 0 0,-132-8 285 0 0,341 26-660 0 0,-99-35 485 0 0,-242-4-529 0 0,250-11-259 0 0,1 0 210 0 0,-361 14 1780 0 0,103-20-2378 0 0,-336 20 390 0 0,-27 3-266 0 0,0-1 0 0 0,0 0 0 0 0,-1-1 0 0 0,1-1 1 0 0,1 0-125 0 0,-16 1-601 0 0,0 1 0 0 0,0 0 0 0 0,0 0 1 0 0,0 0-1 0 0,0 0 0 0 0,0 0 1 0 0,0 0-1 0 0,0 0 0 0 0,0 0 1 0 0,0 0-1 0 0,0 0 0 0 0,-1 1 1 0 0,1-1-1 0 0,0 0 0 0 0,-2 1 601 0 0,-18-16-4720 0 0,14 8 1927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0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4 4889 0 0,'-2'-4'10437'0'0,"-1"17"-8134"0"0,-3 18-2706 0 0,-14 260 652 0 0,11-124-2841 0 0,-14 54 2592 0 0,9-143-4024 0 0,-3-1-1 0 0,-3-1 1 0 0,-7 8 4024 0 0,18-56-2802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1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4825 0 0,'-2'3'799'0'0,"0"0"1"0"0,0-1-1 0 0,0 1 1 0 0,0 0-1 0 0,0 0 1 0 0,1 0-1 0 0,0 0 1 0 0,-1 0-1 0 0,1 0 1 0 0,0 2-800 0 0,-5 39 2688 0 0,7-18-3284 0 0,1 0 0 0 0,3 17 596 0 0,0-5 673 0 0,15 140-828 0 0,0 4-3111 0 0,-8 1-4705 0 0,-12-143 4382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2865 0 0,'11'-4'3791'0'0,"19"3"-2441"0"0,43 4-881 0 0,-1 4 1 0 0,18 5-470 0 0,96 10 392 0 0,654 11 213 0 0,-499-26-206 0 0,-163-8 707 0 0,0 9-1 0 0,39 12-1105 0 0,-202-18 28 0 0,3 0 71 0 0,-1 1-1 0 0,1 0 1 0 0,-1 1 0 0 0,0 1-1 0 0,0 1 1 0 0,4 2-99 0 0,-27-10-7 0 0,-14-11-4603 0 0,3-14-790 0 0,15 23 4936 0 0,-4-8-2219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1:59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1 7738 0 0,'-2'1'279'0'0,"1"0"1"0"0,0 1 0 0 0,-1 0 0 0 0,1-1-1 0 0,0 1 1 0 0,0 0 0 0 0,0-1 0 0 0,0 1-1 0 0,0 0 1 0 0,0 0 0 0 0,0 0 0 0 0,1 0-1 0 0,-1 0 1 0 0,1 0 0 0 0,-1 2-280 0 0,-4 35-335 0 0,5-29 569 0 0,-63 492 3034 0 0,35-338-3202 0 0,1 79-66 0 0,22-155-1764 0 0,5 28 1764 0 0,4-45-5177 0 0,12 65 5177 0 0,9-6-4612 0 0,-16-91 1006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2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5 8058 0 0,'-2'-1'588'0'0,"-1"0"1"0"0,1 0-1 0 0,0 1 0 0 0,-1-1 1 0 0,1 1-1 0 0,-1 0 1 0 0,1-1-1 0 0,-1 1 0 0 0,1 0 1 0 0,-1 1-1 0 0,1-1 1 0 0,-1 0-1 0 0,1 1 0 0 0,0-1 1 0 0,-3 2-589 0 0,3-1 155 0 0,0 0-1 0 0,0 0 1 0 0,1 0 0 0 0,-1 1-1 0 0,0-1 1 0 0,0 1 0 0 0,1-1 0 0 0,-1 1-1 0 0,1-1 1 0 0,-1 1 0 0 0,1 0-1 0 0,0 0 1 0 0,-1 0 0 0 0,1 1-155 0 0,-3 7-307 0 0,0 0 1 0 0,0 1 0 0 0,2-1-1 0 0,-1 1 1 0 0,1-1 0 0 0,0 7 306 0 0,-1 1 699 0 0,-37 309-2447 0 0,16 3-3399 0 0,9-111-332 0 0,9-135 3449 0 0,-1-2-1469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3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0 4353 0 0,'-8'3'228'0'0,"1"0"0"0"0,-1 1 1 0 0,1 0-1 0 0,0 0 0 0 0,1 1 1 0 0,-1 0-1 0 0,1 0 0 0 0,0 0 0 0 0,0 1 1 0 0,0 0-1 0 0,1 0 0 0 0,0 0 1 0 0,0 1-1 0 0,0 0 0 0 0,1-1 0 0 0,0 2 1 0 0,1-1-1 0 0,-1 1-228 0 0,-8 22-308 0 0,2 0 0 0 0,1 1 0 0 0,1 0 0 0 0,1 2 308 0 0,-3 10 306 0 0,-55 285-1005 0 0,-8 193 699 0 0,65-476 43 0 0,5-27 22 0 0,0 0 0 0 0,1 0 0 0 0,1 0 0 0 0,0 1 1 0 0,2 12-66 0 0,-1-30 9 0 0,0-1 1 0 0,0 0-1 0 0,0 0 1 0 0,0 0 0 0 0,0 0-1 0 0,0 0 1 0 0,0 0 0 0 0,0 1-1 0 0,0-1 1 0 0,0 0-1 0 0,0 0 1 0 0,0 0 0 0 0,0 0-1 0 0,0 0 1 0 0,0 1 0 0 0,0-1-1 0 0,0 0 1 0 0,0 0 0 0 0,0 0-1 0 0,0 0 1 0 0,0 1-1 0 0,0-1 1 0 0,0 0 0 0 0,0 0-1 0 0,0 0 1 0 0,0 0 0 0 0,0 0-1 0 0,0 0 1 0 0,0 1 0 0 0,0-1-1 0 0,0 0 1 0 0,0 0-1 0 0,1 0 1 0 0,-1 0 0 0 0,0 0-1 0 0,0 0 1 0 0,0 0 0 0 0,0 1-1 0 0,0-1 1 0 0,0 0-1 0 0,1 0 1 0 0,-1 0 0 0 0,0 0-1 0 0,0 0 1 0 0,0 0 0 0 0,0 0-1 0 0,0 0 1 0 0,1 0 0 0 0,-1 0-1 0 0,0 0 1 0 0,0 0-1 0 0,0 0 1 0 0,0 0 0 0 0,0 0-1 0 0,1 0 1 0 0,-1 0 0 0 0,0 0-1 0 0,0 0 1 0 0,0 0-1 0 0,0 0 1 0 0,0 0 0 0 0,1 0-10 0 0,5-13 79 0 0,3-18-431 0 0,3-68-251 0 0,-5-1 1 0 0,-3 0-1 0 0,-8-61 603 0 0,1-6-3 0 0,8-150 760 0 0,1 1 4990 0 0,-9 842-5971 0 0,1-449 190 0 0,0 29-24 0 0,4 0 0 0 0,5 2 58 0 0,-7-104-48 0 0,0 0-38 0 0,0 0 0 0 0,1 1 0 0 0,0-1 1 0 0,-1 0-1 0 0,2 0 0 0 0,-1 0 0 0 0,0 0 0 0 0,2 3 86 0 0,10-33-2823 0 0,15-71-2911 0 0,-22 71 3185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4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7570 0 0,'-3'0'411'0'0,"0"0"0"0"0,-1 0 1 0 0,1 0-1 0 0,-1 1 0 0 0,1 0 0 0 0,-1 0 1 0 0,1 0-1 0 0,0 0 0 0 0,0 0 1 0 0,0 0-1 0 0,-1 1 0 0 0,1 0 1 0 0,0 0-1 0 0,1 0 0 0 0,-1 0 0 0 0,-2 2-411 0 0,1 0 126 0 0,0 0-1 0 0,1 1 1 0 0,0-1-1 0 0,0 1 1 0 0,0 0-1 0 0,0-1 1 0 0,1 1-1 0 0,-1 1 0 0 0,1-1 1 0 0,0 1-126 0 0,-3 15-338 0 0,0 1-1 0 0,2 0 1 0 0,0 0 0 0 0,0 21 338 0 0,3-29 400 0 0,-2 97-1633 0 0,6 0 0 0 0,13 73 1233 0 0,-6-75-2688 0 0,-4 0 1 0 0,-6 86 2687 0 0,-13-127-509 0 0,8-55 38 0 0,1 0 0 0 0,1-1 0 0 0,0 1 0 0 0,1 0 1 0 0,1 0-1 0 0,0 13 471 0 0,2-21-652 0 0,1-2-1965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5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4177 1615 3881 0 0,'-192'36'6743'0'0,"-4"-13"-5694"0"0,-64-5-1049 0 0,-148-10 210 0 0,17-1-312 0 0,-131 10 184 0 0,-6-29 1067 0 0,362-2-518 0 0,1-7 1 0 0,-24-13-632 0 0,75 9 140 0 0,2-6 0 0 0,2-4 0 0 0,-53-27-140 0 0,55 15-344 0 0,2-4 0 0 0,2-5 0 0 0,-82-59 344 0 0,172 104-146 0 0,0 1 1 0 0,0-2-1 0 0,1 0 0 0 0,1 0 1 0 0,0-1-1 0 0,1-1 1 0 0,0 0-1 0 0,1 0 0 0 0,0-1 1 0 0,1-2 145 0 0,4 8-171 0 0,1-1-1 0 0,0 0 1 0 0,1 0 0 0 0,0 0 0 0 0,1 0 0 0 0,0 0-1 0 0,0-1 1 0 0,1 1 0 0 0,0-1 0 0 0,1 1 0 0 0,1-1 0 0 0,-1 1-1 0 0,2 0 1 0 0,-1-1 0 0 0,1 1 0 0 0,1 0 0 0 0,2-6 171 0 0,4-6-156 0 0,0 0 0 0 0,2 1 0 0 0,0 0 0 0 0,2 1 0 0 0,0 1 0 0 0,1 0 0 0 0,1 0 0 0 0,1 1 0 0 0,1 1 0 0 0,13-10 156 0 0,31-24 59 0 0,2 4 0 0 0,39-22-59 0 0,20-5 139 0 0,2 6 1 0 0,4 4-1 0 0,3 7 1 0 0,1 5-1 0 0,3 6 1 0 0,2 6-1 0 0,79-10-139 0 0,-103 31 28 0 0,1 6 0 0 0,0 4 0 0 0,1 6 0 0 0,0 4 0 0 0,-1 6 1 0 0,21 7-29 0 0,220 40 166 0 0,103 39-166 0 0,-335-67 4 0 0,-98-21-4 0 0,141 30 84 0 0,0 8 0 0 0,57 26-84 0 0,-163-45 41 0 0,-2 1 1 0 0,0 4 0 0 0,24 17-42 0 0,-45-22 18 0 0,0 2 0 0 0,-2 1 1 0 0,-1 2-1 0 0,-1 1 0 0 0,12 15-18 0 0,-31-28 110 0 0,0 0 0 0 0,-1 1 0 0 0,0 0-1 0 0,-2 1 1 0 0,0 0 0 0 0,-1 1 0 0 0,-1 0 0 0 0,-1 0-1 0 0,-1 1 1 0 0,0 2-110 0 0,-3-8 64 0 0,-1 0-1 0 0,-1-1 0 0 0,0 1 1 0 0,-1 0-1 0 0,-1 0 0 0 0,0 0 1 0 0,-1 0-1 0 0,0 0 0 0 0,-2 0 1 0 0,1-1-1 0 0,-2 1 0 0 0,0-1 1 0 0,-1 1-1 0 0,0-1 0 0 0,-3 3-63 0 0,-3 4 112 0 0,-2-1-1 0 0,0 0 1 0 0,-2 0-1 0 0,0-1 1 0 0,-1-1-1 0 0,0-1 0 0 0,-2 0 1 0 0,0-1-1 0 0,-1-1 1 0 0,-6 2-112 0 0,-44 29 590 0 0,-2-3 1 0 0,-25 8-591 0 0,79-42 90 0 0,-67 31 9 0 0,-1-4-1 0 0,-1-3 0 0 0,-2-4 1 0 0,-1-5-1 0 0,-2-3 0 0 0,-48 4-98 0 0,-18-4-2949 0 0,-36-5 2949 0 0,-153-7-7540 0 0,285-10 6250 0 0,-1-1-1501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1133 0 5561 0 0,'-23'2'4791'0'0,"-27"4"343"0"0,38-4-5106 0 0,0 0-1 0 0,1 1 0 0 0,-1 0 0 0 0,1 1 0 0 0,0 0 0 0 0,0 0 0 0 0,0 1 0 0 0,1 1 0 0 0,0 0-27 0 0,-28 20-59 0 0,1 2 0 0 0,1 1 0 0 0,2 2-1 0 0,-28 33 60 0 0,-114 150-177 0 0,77-90 96 0 0,-148 184-1502 0 0,86-102-5626 0 0,112-139 3799 0 0,39-52 385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5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640 1 7762 0 0,'-6'26'6227'0'0,"-15"17"-5409"0"0,8-18-443 0 0,-25 54-202 0 0,-4-1 0 0 0,-17 21-173 0 0,-105 144-1992 0 0,66-101-1683 0 0,-82 106-3523 0 0,162-224 4543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6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744 0 8746 0 0,'-27'28'4436'0'0,"2"2"1"0"0,-3 4-4437 0 0,-75 118 491 0 0,8-12-629 0 0,-140 188-2991 0 0,30-43-8692 0 0,179-249 8807 0 0</inkml:trace>
  <inkml:trace contextRef="#ctx0" brushRef="#br0" timeOffset="1">1370 234 6417 0 0,'-7'29'8382'0'0,"-18"13"-7179"0"0,9-17-866 0 0,-32 63-271 0 0,-106 178-277 0 0,35-88-749 0 0,-97 152-10629 0 0,200-301 10605 0 0,2-6-1669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6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661 0 4113 0 0,'0'3'978'0'0,"1"-1"1"0"0,0 1-1 0 0,-1-1 0 0 0,0 1 1 0 0,0-1-1 0 0,0 1 1 0 0,0-1-1 0 0,0 1 0 0 0,-1 2-978 0 0,-8 25 3377 0 0,-24 30-3832 0 0,18-35 1119 0 0,-119 205-3006 0 0,-54 59 2342 0 0,-57 36-10760 0 0,208-279 7366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09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22 4361 0 0,'-48'-20'6779'0'0,"41"18"-3889"0"0,5 12-2156 0 0,8 19-1571 0 0,-5-22 1094 0 0,28 178-1963 0 0,-9 1-1 0 0,-7 1 1 0 0,-10 94 1706 0 0,-6-184 847 0 0,-5 0 1 0 0,-12 56-848 0 0,19-148 39 0 0,1 2 21 0 0,-2 0-1 0 0,1 0 1 0 0,-1 0 0 0 0,0 0-1 0 0,0 0 1 0 0,0-1 0 0 0,-1 1-1 0 0,0-1 1 0 0,-1 1 0 0 0,-1 1-60 0 0,1-46 197 0 0,-4-153 788 0 0,8-1 0 0 0,9 1 0 0 0,24-129-985 0 0,-31 304 123 0 0,2-4 225 0 0,-1 0 0 0 0,-1 0 1 0 0,-1-1-1 0 0,0 1 0 0 0,-2 0 1 0 0,0 0-1 0 0,-5-18-348 0 0,-2 23 843 0 0,0 17-209 0 0,6 0-620 0 0,1 0 0 0 0,-1 0 0 0 0,1 0 0 0 0,0 0 0 0 0,0 0 0 0 0,0 0 0 0 0,0 0 0 0 0,0 0 0 0 0,1 0 0 0 0,-1 0 0 0 0,0 2-14 0 0,-4 46-191 0 0,1 1-1 0 0,3-1 1 0 0,1 1-1 0 0,7 38 192 0 0,-1 19-277 0 0,19 246-949 0 0,-11-170-554 0 0,-11-164 1698 0 0,9 15-4389 0 0,-12-34 4327 0 0,0 0 0 0 0,1 0 0 0 0,-1 0 0 0 0,1 0 0 0 0,-1 0 1 0 0,1 0-1 0 0,-1 0 0 0 0,1 0 0 0 0,0-1 0 0 0,-1 1 0 0 0,1 0 0 0 0,0 0 0 0 0,0-1 0 0 0,-1 1 0 0 0,1-1 0 0 0,0 1 0 0 0,0 0 0 0 0,0-1 0 0 0,0 0 1 0 0,0 1-1 0 0,0-1 0 0 0,0 1 0 0 0,0-1 0 0 0,0 0 0 0 0,0 0 0 0 0,0 0 0 0 0,0 0 0 0 0,0 1 0 0 0,0-1 0 0 0,0 0 0 0 0,0-1 0 0 0,0 1 0 0 0,0 0 1 0 0,0 0-1 0 0,0 0 0 0 0,0-1 0 0 0,0 1 0 0 0,0 0 0 0 0,0-1 0 0 0,0 1 0 0 0,0-1 0 0 0,0 1 0 0 0,0-1 0 0 0,-1 0 0 0 0,1 1 0 0 0,0-1 1 0 0,0 0-1 0 0,-1 1 0 0 0,1-1 0 0 0,0 0 0 0 0,-1 0 0 0 0,1 0 144 0 0,6-7-2646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1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35 2369 0 0,'-1'-1'-100'0'0,"-8"-28"3382"0"0,9 28-3099 0 0,-1 1 0 0 0,1 0 0 0 0,0-1 0 0 0,0 1 0 0 0,-1 0 1 0 0,1-1-1 0 0,0 1 0 0 0,0 0 0 0 0,-1 0 0 0 0,1-1 0 0 0,0 1 0 0 0,-1 0 0 0 0,1 0 0 0 0,0 0 0 0 0,-1 0 1 0 0,1-1-1 0 0,-1 1 0 0 0,1 0 0 0 0,0 0 0 0 0,-1 0 0 0 0,1 0 0 0 0,0 0 0 0 0,-1 0 0 0 0,1 0 0 0 0,-1 0 1 0 0,1 0-1 0 0,-1 0-183 0 0,-13 12 5127 0 0,9-2-4697 0 0,0-1 1 0 0,1 1-1 0 0,0 0 1 0 0,1 0-1 0 0,0 1 0 0 0,0-1 1 0 0,1 0-1 0 0,1 1 0 0 0,-1 8-430 0 0,-2 6 195 0 0,-8 83-488 0 0,4 0 1 0 0,5 1 0 0 0,7 40 292 0 0,7-12-2703 0 0,-3-53-907 0 0,-5 0-3772 0 0,-6-58 4661 0 0,3-20 332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0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39 3097 0 0,'-1'0'273'0'0,"0"0"0"0"0,-1-1 0 0 0,1 1 0 0 0,0 0 1 0 0,0-1-1 0 0,0 1 0 0 0,-1-1 0 0 0,1 0 0 0 0,0 1 0 0 0,0-1 1 0 0,0 0-1 0 0,0 0 0 0 0,0 1 0 0 0,0-1 0 0 0,0 0 1 0 0,0 0-1 0 0,1 0 0 0 0,-1 0 0 0 0,0 0 0 0 0,0 0 0 0 0,1-1 1 0 0,-1 1-1 0 0,1 0 0 0 0,-1 0 0 0 0,1 0 0 0 0,-1-2-273 0 0,2 2 37 0 0,-1 0-1 0 0,0 1 1 0 0,1-1 0 0 0,0 0-1 0 0,-1 0 1 0 0,1 0-1 0 0,-1 0 1 0 0,1 1 0 0 0,0-1-1 0 0,0 0 1 0 0,-1 0-1 0 0,1 1 1 0 0,0-1-1 0 0,0 1 1 0 0,0-1 0 0 0,0 1-1 0 0,0-1 1 0 0,0 1-1 0 0,-1-1 1 0 0,1 1-1 0 0,0 0 1 0 0,0 0 0 0 0,0-1-1 0 0,1 1 1 0 0,-1 0-1 0 0,0 0 1 0 0,0 0 0 0 0,0 0-1 0 0,0 0 1 0 0,0 0-1 0 0,0 1 1 0 0,0-1-1 0 0,0 0-36 0 0,29 2-1233 0 0,-22-1 423 0 0,1 0 0 0 0,-1-1 0 0 0,0 0 1 0 0,0 0-1 0 0,0-1 0 0 0,0 0 0 0 0,4-1 810 0 0,-6 1-1225 0 0,-5 2-2046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21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10210 0 0,'5'1'4170'0'0,"18"1"-3916"0"0,503-7 958 0 0,102-12-1197 0 0,173-3-18 0 0,-457 25-17 0 0,111 25 20 0 0,80 29-6 0 0,66 7 9 0 0,900 121 563 0 0,-593-44 2230 0 0,-625-101-2263 0 0,5-12-533 0 0,-42-20-2180 0 0,-241-10 1849 0 0,33-2-1980 0 0,-36 2 1864 0 0,-1 0 0 0 0,1 0 0 0 0,-1 0 0 0 0,1 0-1 0 0,-1-1 1 0 0,1 1 0 0 0,-1-1 0 0 0,0 1 0 0 0,1-1 0 0 0,-1 1 0 0 0,0-1 0 0 0,1 0-1 0 0,-1 1 1 0 0,0-1 0 0 0,0 0 0 0 0,1 0 0 0 0,-1 0 0 0 0,0 0 0 0 0,0 0 0 0 0,0 0 0 0 0,0-2 447 0 0,0-4-4895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22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1 9458 0 0,'-2'0'512'0'0,"0"0"0"0"0,1 0 0 0 0,-1 0 0 0 0,0 0 0 0 0,0 0 0 0 0,0 1 0 0 0,0-1 0 0 0,1 1 0 0 0,-1-1 0 0 0,0 1 0 0 0,0 0 0 0 0,0 0-512 0 0,1 0 110 0 0,1-1 1 0 0,-1 1-1 0 0,0-1 1 0 0,1 1-1 0 0,-1-1 1 0 0,1 1-1 0 0,0-1 1 0 0,-1 1-1 0 0,1-1 1 0 0,-1 1-1 0 0,1 0 1 0 0,0-1-1 0 0,0 1 1 0 0,-1 0-1 0 0,1 0 1 0 0,0-1-1 0 0,0 1 1 0 0,0 0-1 0 0,0-1 1 0 0,0 1-1 0 0,0 0-110 0 0,0 4-102 0 0,1 0-1 0 0,1 0 1 0 0,-1 0 0 0 0,0-1 0 0 0,1 1-1 0 0,0-1 1 0 0,0 1 0 0 0,1 0 102 0 0,9 23 210 0 0,0 18-253 0 0,-3 1-1 0 0,-2-1 0 0 0,-1 1 1 0 0,-3 0-1 0 0,-2 1 0 0 0,-2 4 44 0 0,-4 33 113 0 0,-4 0 0 0 0,-20 79-113 0 0,26-151 29 0 0,-1 2 13 0 0,1 0 1 0 0,0 0-1 0 0,1 0 0 0 0,1 1 0 0 0,0-1 1 0 0,1 0-1 0 0,1 1 0 0 0,1 0-42 0 0,-2-16-4 0 0,0 0-1 0 0,0 0 0 0 0,0-1 1 0 0,0 1-1 0 0,0 0 1 0 0,0 0-1 0 0,0 0 1 0 0,0 0-1 0 0,0 0 0 0 0,0 0 1 0 0,0 0-1 0 0,0 0 1 0 0,0 0-1 0 0,0 0 1 0 0,0 0-1 0 0,0 0 0 0 0,0 0 1 0 0,0 0-1 0 0,0 0 1 0 0,0 0-1 0 0,0 0 1 0 0,1 0-1 0 0,-1 0 0 0 0,0 0 1 0 0,0-1-1 0 0,0 1 1 0 0,0 0-1 0 0,0 0 1 0 0,0 0-1 0 0,0 0 0 0 0,0 0 1 0 0,0 0-1 0 0,0 0 1 0 0,0 0-1 0 0,0 0 1 0 0,0 1-1 0 0,1-1 0 0 0,-1 0 1 0 0,0 0-1 0 0,0 0 1 0 0,0 0-1 0 0,0 0 1 0 0,0 0-1 0 0,0 0 0 0 0,0 0 1 0 0,0 0-1 0 0,0 0 1 0 0,0 0-1 0 0,0 0 1 0 0,0 0-1 0 0,0 0 0 0 0,0 0 1 0 0,0 0-1 0 0,0 0 1 0 0,0 0-1 0 0,0 0 1 0 0,1 0-1 0 0,-1 0 0 0 0,0 1 1 0 0,0-1-1 0 0,0 0 1 0 0,0 0-1 0 0,0 0 5 0 0,4-11-65 0 0,1-14 163 0 0,-9-43 115 0 0,-3 1 0 0 0,-3-1 0 0 0,-3 2 0 0 0,-7-16-213 0 0,4 16 161 0 0,2-1 0 0 0,3-1 0 0 0,4 1 1 0 0,1-18-162 0 0,9 45 146 0 0,-3 38-152 0 0,0-1 0 0 0,1 1-1 0 0,-1 0 1 0 0,1 0 0 0 0,0 0 0 0 0,0 0 0 0 0,-1 0 0 0 0,1 0 0 0 0,0 0-1 0 0,1 0 1 0 0,-1 0 0 0 0,0 0 0 0 0,1 0 0 0 0,-1 1 0 0 0,1-1 0 0 0,0 0 6 0 0,-1 2-17 0 0,-1-1 1 0 0,1 1 0 0 0,0 0-1 0 0,0 0 1 0 0,0 0 0 0 0,0 0-1 0 0,0 0 1 0 0,0 0 0 0 0,-1 0-1 0 0,1 0 1 0 0,0 0 0 0 0,0 1 0 0 0,0-1-1 0 0,0 0 1 0 0,0 1 0 0 0,-1-1-1 0 0,1 0 1 0 0,0 1 0 0 0,0-1-1 0 0,-1 1 1 0 0,1-1 0 0 0,0 1-1 0 0,-1-1 1 0 0,1 1 0 0 0,0 0-1 0 0,-1-1 1 0 0,1 1 0 0 0,-1 0-1 0 0,1-1 1 0 0,-1 1 0 0 0,1 0-1 0 0,-1 0 1 0 0,0 0 0 0 0,1 0 16 0 0,15 29-252 0 0,-9-11 224 0 0,-1-1 0 0 0,0 1 0 0 0,-2 0 0 0 0,0 0 0 0 0,0 16 28 0 0,4 100 74 0 0,-8-105-47 0 0,1 69-58 0 0,-2-23 299 0 0,5 6-268 0 0,-3-59-343 0 0,2-1 1 0 0,1 0-1 0 0,1 0 1 0 0,0 0-1 0 0,9 18 343 0 0,-13-37-536 0 0,1 1 1 0 0,-1-1-1 0 0,1 0 0 0 0,0 0 1 0 0,0 0-1 0 0,0 0 1 0 0,1 0-1 0 0,0 1 536 0 0,-3-4-244 0 0,1 1 1 0 0,-1-1-1 0 0,1 1 1 0 0,0-1 0 0 0,-1 1-1 0 0,1-1 1 0 0,-1 1-1 0 0,1-1 1 0 0,0 0-1 0 0,0 1 1 0 0,-1-1-1 0 0,1 0 1 0 0,0 1-1 0 0,0-1 1 0 0,-1 0-1 0 0,1 0 1 0 0,0 0-1 0 0,0 0 1 0 0,0 0 0 0 0,-1 0-1 0 0,1 0 1 0 0,0 0-1 0 0,0 0 1 0 0,0 0-1 0 0,-1 0 1 0 0,1 0-1 0 0,0-1 1 0 0,0 1-1 0 0,-1 0 1 0 0,1-1-1 0 0,0 1 1 0 0,-1 0-1 0 0,1-1 1 0 0,0 1-1 0 0,-1-1 1 0 0,1 1 0 0 0,0-1-1 0 0,-1 1 1 0 0,1-1 243 0 0,3-4-2825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23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1715 1279 5705 0 0,'-151'16'5252'0'0,"-205"-1"-5747"0"0,326-14 771 0 0,-108-3 179 0 0,-103-16-455 0 0,154 8 836 0 0,0-3 0 0 0,-69-22-836 0 0,111 23 47 0 0,0-3 1 0 0,1-2 0 0 0,1-1-1 0 0,1-2 1 0 0,1-3 0 0 0,-5-4-48 0 0,33 18-42 0 0,0 0 0 0 0,0-1 0 0 0,1 0 1 0 0,0-1-1 0 0,1-1 0 0 0,0 0 0 0 0,1 0 0 0 0,1-1 1 0 0,-1 0-1 0 0,2-1 0 0 0,-2-4 42 0 0,5 6-47 0 0,-1-1 0 0 0,2 1 0 0 0,0-1 0 0 0,0-1 0 0 0,2 1 0 0 0,-1 0 0 0 0,2-1 0 0 0,0 1 0 0 0,0-1 0 0 0,1 0 0 0 0,1 1 0 0 0,0-1 0 0 0,2-5 47 0 0,1-1-36 0 0,0 1 0 0 0,1-1 0 0 0,2 1-1 0 0,-1 0 1 0 0,2 1 0 0 0,1-1 0 0 0,0 2 0 0 0,1-1 0 0 0,1 1 0 0 0,4-3 36 0 0,3-2-24 0 0,0 1 1 0 0,2 1 0 0 0,0 0 0 0 0,2 2 0 0 0,0 1-1 0 0,21-14 24 0 0,6 2-24 0 0,0 2 0 0 0,2 2 0 0 0,5 0 24 0 0,156-56-162 0 0,-171 66 103 0 0,75-26-254 0 0,3 5 0 0 0,0 6 0 0 0,70-7 313 0 0,-128 28-81 0 0,0 2-1 0 0,0 4 1 0 0,1 2-1 0 0,-1 3 1 0 0,1 2-1 0 0,-1 4 1 0 0,-1 1-1 0 0,9 6 82 0 0,-15 1 3 0 0,-1 3 0 0 0,-1 1-1 0 0,0 4 1 0 0,-2 1 0 0 0,-1 3-1 0 0,15 11-2 0 0,42 36 15 0 0,-2 3 0 0 0,14 21-15 0 0,-86-70 3 0 0,-1 0 1 0 0,-1 2-1 0 0,-2 2 0 0 0,9 14-3 0 0,-25-31 89 0 0,-2 0-1 0 0,0 0 0 0 0,-1 1 0 0 0,0 1 1 0 0,-2-1-1 0 0,0 1 0 0 0,-1 1 0 0 0,0-1 0 0 0,-2 1 1 0 0,0 0-1 0 0,-1 0-88 0 0,-2-7 130 0 0,-1-1 1 0 0,0 0-1 0 0,0 1 1 0 0,-1-1-1 0 0,-1 0 0 0 0,0 0 1 0 0,0 0-1 0 0,-1 0 1 0 0,-1 0-1 0 0,1 0 0 0 0,-2-1 1 0 0,0 1-1 0 0,-3 5-130 0 0,-1-3 95 0 0,0 0-1 0 0,-1-1 1 0 0,0 0-1 0 0,-1 0 1 0 0,0-1-1 0 0,-1-1 1 0 0,0 0 0 0 0,0 0-1 0 0,-4 1-94 0 0,-20 10-14 0 0,0-2-1 0 0,-2-2 1 0 0,1-1-1 0 0,-2-1 1 0 0,0-3-1 0 0,-1-1 0 0 0,-3-1 15 0 0,-85 14-280 0 0,-1-6-1 0 0,-17-5 281 0 0,-700 21 405 0 0,746-36 59 0 0,0-4-1 0 0,-10-6-463 0 0,47 3 180 0 0,1-4 1 0 0,0-2 0 0 0,-51-20-181 0 0,91 27-24 0 0,0-1 0 0 0,1-1 1 0 0,0-1-1 0 0,1-1 0 0 0,0-1 0 0 0,1-1 1 0 0,1 0-1 0 0,0-1 0 0 0,1-2 0 0 0,0 1 1 0 0,-7-12 23 0 0,15 16-38 0 0,0 0 0 0 0,1 0 0 0 0,0-1 0 0 0,1 0 0 0 0,1-1 0 0 0,0 1 0 0 0,1-1 0 0 0,0-1 0 0 0,1 1 0 0 0,1 0 0 0 0,0-1 0 0 0,1 0 0 0 0,0 0 0 0 0,2 0 0 0 0,-1 1 0 0 0,2-1 1 0 0,0 0-1 0 0,2-10 38 0 0,3-1-69 0 0,0 0 0 0 0,2 0 0 0 0,0 1 0 0 0,2 0 0 0 0,1 1 0 0 0,1 0 0 0 0,1 0 0 0 0,10-13 69 0 0,-1 7-66 0 0,1 0 1 0 0,2 1 0 0 0,0 2 0 0 0,2 1 0 0 0,26-20 65 0 0,4 4-90 0 0,1 3 1 0 0,2 2-1 0 0,2 3 1 0 0,0 2-1 0 0,3 4 1 0 0,27-8 89 0 0,21-3-131 0 0,1 4 1 0 0,1 6-1 0 0,2 5 1 0 0,11 3 130 0 0,-55 12-67 0 0,1 4 0 0 0,-1 2 0 0 0,1 4 0 0 0,0 3 0 0 0,-1 4 0 0 0,0 2 0 0 0,15 7 67 0 0,-40-4 32 0 0,-1 1 1 0 0,-1 2-1 0 0,0 3 1 0 0,29 17-33 0 0,-44-19 71 0 0,0 1 0 0 0,-1 2 1 0 0,0 1-1 0 0,-2 1 0 0 0,-1 1 0 0 0,19 22-71 0 0,-32-29-15 0 0,-1 0 0 0 0,0 1 0 0 0,-1 1 0 0 0,-1 0 0 0 0,-1 0 0 0 0,-1 1 0 0 0,0 1 0 0 0,-1-1 0 0 0,-2 1 0 0 0,0 1 0 0 0,-1-1 0 0 0,0 1 0 0 0,-2 0 0 0 0,-1 0 0 0 0,0 0 0 0 0,-2 14 15 0 0,-1-7-295 0 0,-2 0 0 0 0,-1 0 0 0 0,-1-1 1 0 0,-1 1-1 0 0,-1-1 0 0 0,-2-1 0 0 0,-1 1 0 0 0,-1-1 0 0 0,-1-1 1 0 0,-1 0-1 0 0,-1-1 0 0 0,-6 7 295 0 0,-12 12-1671 0 0,-2-1 1 0 0,-2-2-1 0 0,-23 19 1671 0 0,21-22-2891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25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2933 1548 5073 0 0,'-63'7'6243'0'0,"-39"-3"-6243"0"0,-64-10 2423 0 0,-167-31-2649 0 0,212 21 449 0 0,-23-2-352 0 0,-454-66 248 0 0,447 55-85 0 0,1-6 0 0 0,-131-51-34 0 0,228 66-114 0 0,0-2 1 0 0,2-3 0 0 0,0-2 0 0 0,-24-18 113 0 0,49 27-57 0 0,1 0-1 0 0,1-2 1 0 0,0-1 0 0 0,2-1 0 0 0,0 0-1 0 0,2-2 1 0 0,1 0 0 0 0,0-1-1 0 0,1-3 58 0 0,11 16-57 0 0,1 0 0 0 0,0 0 0 0 0,1 0 0 0 0,1-1-1 0 0,0 0 1 0 0,0 0 0 0 0,2 0 0 0 0,-1 0 0 0 0,1 0-1 0 0,1 0 1 0 0,1-1 0 0 0,0 1 0 0 0,0-1 0 0 0,2 1-1 0 0,-1 0 1 0 0,2 0 0 0 0,0 0 0 0 0,0 0-1 0 0,1 0 1 0 0,1 0 0 0 0,0 1 0 0 0,7-12 57 0 0,-1 4-97 0 0,2 0 0 0 0,0 0 0 0 0,1 1 0 0 0,1 1 0 0 0,0 1 0 0 0,2 0-1 0 0,0 1 1 0 0,1 1 0 0 0,0 0 0 0 0,1 1 0 0 0,1 1 0 0 0,16-7 97 0 0,20-7-131 0 0,2 3 0 0 0,0 2 0 0 0,1 3-1 0 0,2 2 1 0 0,-1 3 0 0 0,36-2 131 0 0,104-7-211 0 0,73 5 211 0 0,-257 17-10 0 0,306-8-2 0 0,1 14 1 0 0,-1 13-1 0 0,61 23 12 0 0,-248-21 55 0 0,-2 5 0 0 0,-1 6-1 0 0,40 19-54 0 0,-102-26 140 0 0,0 3 0 0 0,-2 3 0 0 0,-2 3 0 0 0,0 3 0 0 0,-3 2 1 0 0,51 42-141 0 0,-92-63 129 0 0,-1 1 0 0 0,-1 1 0 0 0,0 1 0 0 0,-2 1 0 0 0,0 0 0 0 0,-1 1 0 0 0,-2 1 0 0 0,11 20-129 0 0,-21-33 51 0 0,0 1-1 0 0,0 0 0 0 0,-1 1 1 0 0,0-1-1 0 0,-1 1 1 0 0,0-1-1 0 0,-1 1 1 0 0,0 0-1 0 0,-1 0 1 0 0,0 0-1 0 0,-1 0 1 0 0,0 1-1 0 0,-1-1 1 0 0,-1 0-1 0 0,0-1 1 0 0,0 1-1 0 0,-1 0 1 0 0,-1 0-1 0 0,0-1 1 0 0,0 0-1 0 0,-2 2-50 0 0,-6 7 119 0 0,0-1 1 0 0,-1 0-1 0 0,-1-1 0 0 0,0-1 1 0 0,-2 0-1 0 0,0-1 0 0 0,0-1 1 0 0,-2 0-1 0 0,0-2 0 0 0,0 0 0 0 0,-17 9-119 0 0,-20 8 149 0 0,-2-2 0 0 0,-1-2 0 0 0,-38 10-149 0 0,-26 3 34 0 0,-1-5 0 0 0,-1-6 1 0 0,-115 11-35 0 0,-384 10 848 0 0,321-40 138 0 0,-49-14-986 0 0,178-6 190 0 0,1-7 1 0 0,-130-33-191 0 0,218 32-180 0 0,2-3 0 0 0,0-4 1 0 0,-23-13 179 0 0,67 22 11 0 0,0-1 1 0 0,1-2 0 0 0,1-1-1 0 0,1-2 1 0 0,1-1 0 0 0,1-2-1 0 0,-23-23-11 0 0,43 35-62 0 0,0 0 0 0 0,1-1 0 0 0,1 0 0 0 0,0-1 0 0 0,1 0 0 0 0,1 0 0 0 0,0-1 0 0 0,1-1 0 0 0,1 1-1 0 0,1-1 1 0 0,0 0 0 0 0,2-1 0 0 0,-2-12 62 0 0,3 8-79 0 0,1 0 0 0 0,2 0-1 0 0,0-1 1 0 0,1 1 0 0 0,2 0 0 0 0,0 1-1 0 0,2-1 1 0 0,0 0 0 0 0,1 1 0 0 0,1 0-1 0 0,3-1 80 0 0,3-10-98 0 0,2 2-1 0 0,2 0 1 0 0,0 0-1 0 0,2 2 1 0 0,1 0-1 0 0,2 2 1 0 0,1 0-1 0 0,0 1 1 0 0,4 0 98 0 0,10-6-109 0 0,0 1 1 0 0,2 2-1 0 0,2 1 1 0 0,0 3-1 0 0,2 1 1 0 0,9-2 108 0 0,22-7-192 0 0,1 4 1 0 0,2 2 0 0 0,36-5 191 0 0,15 3-655 0 0,87-7 655 0 0,-92 21-231 0 0,0 6 0 0 0,1 5 0 0 0,-1 5 0 0 0,1 6-1 0 0,-1 6 1 0 0,-1 4 0 0 0,0 6 0 0 0,39 16 231 0 0,-36 1 112 0 0,-1 5 0 0 0,-2 5 0 0 0,-3 6 1 0 0,-2 4-1 0 0,-3 6 0 0 0,93 71-112 0 0,-161-103 126 0 0,-2 2 0 0 0,-1 3 1 0 0,19 23-127 0 0,-37-35 100 0 0,-2 2 0 0 0,-1 0 1 0 0,-1 2-1 0 0,-1 0 0 0 0,-2 1 0 0 0,0 3-100 0 0,-13-23 30 0 0,0 1 0 0 0,0-1 0 0 0,-1 1-1 0 0,-1 0 1 0 0,0 0 0 0 0,-1 1-1 0 0,0-1 1 0 0,-1 1 0 0 0,-1-1-1 0 0,0 1 1 0 0,-1-1 0 0 0,0 0 0 0 0,-1 1-1 0 0,-1-1 1 0 0,0 0 0 0 0,0 0-1 0 0,-4 7-29 0 0,-1 0 131 0 0,-2 0 0 0 0,0-1 0 0 0,-1 0 0 0 0,-1-1 0 0 0,0 0 0 0 0,-2-1 0 0 0,0 0 0 0 0,-1-1 0 0 0,0-1 0 0 0,-10 7-131 0 0,-25 18-67 0 0,-2-2-1 0 0,-2-2 1 0 0,-1-2-1 0 0,-2-3 1 0 0,0-3-1 0 0,-3-2 1 0 0,-6 0 67 0 0,-54 15 108 0 0,-2-6 1 0 0,-2-4 0 0 0,-16-4-109 0 0,-5-5 197 0 0,-2-6 0 0 0,1-7 0 0 0,-2-6 0 0 0,1-7 1 0 0,0-6-1 0 0,-45-13-197 0 0,-8-12 952 0 0,3-8 0 0 0,1-9 0 0 0,-44-25-952 0 0,134 40 242 0 0,1-5 0 0 0,2-4 0 0 0,2-5 0 0 0,3-4-1 0 0,2-4 1 0 0,2-5-242 0 0,73 48-94 0 0,1-1 0 0 0,1-1 0 0 0,1 0 0 0 0,0-2 0 0 0,1 0 0 0 0,1 0 0 0 0,1-2 0 0 0,1 0 0 0 0,1-1 0 0 0,1 0 0 0 0,1-1 0 0 0,1 0 0 0 0,1-2 94 0 0,4 10-58 0 0,0 0-1 0 0,2-1 1 0 0,0 0 0 0 0,0 1-1 0 0,2-1 1 0 0,0 0-1 0 0,1 0 1 0 0,1 0 0 0 0,0 0-1 0 0,1 1 1 0 0,1-1-1 0 0,1 1 1 0 0,0-1 0 0 0,1 1-1 0 0,1 0 1 0 0,0 1 0 0 0,1-1-1 0 0,1 1 1 0 0,1 1-1 0 0,6-10 59 0 0,3 1-89 0 0,1 1-1 0 0,1 0 0 0 0,1 2 1 0 0,1 0-1 0 0,1 2 0 0 0,0 0 0 0 0,20-10 90 0 0,17-8-370 0 0,2 3-1 0 0,45-16 371 0 0,18 0-310 0 0,1 5 1 0 0,3 6 0 0 0,1 5-1 0 0,46-1 310 0 0,23 4-388 0 0,2 10-1 0 0,111 5 389 0 0,-161 16 124 0 0,0 6 1 0 0,-1 7-1 0 0,0 7 1 0 0,-2 6-1 0 0,-1 6 1 0 0,-1 7-1 0 0,-3 6 1 0 0,97 47-125 0 0,-187-69 324 0 0,-1 1 0 0 0,-2 3 1 0 0,7 8-325 0 0,-36-23 201 0 0,-1 2 1 0 0,-1 1 0 0 0,0 0 0 0 0,-2 1 0 0 0,1 1 0 0 0,-2 1-1 0 0,-1 0 1 0 0,9 14-202 0 0,-19-25 68 0 0,0 0-1 0 0,-1 1 1 0 0,0-1 0 0 0,-1 1-1 0 0,0 0 1 0 0,0 0 0 0 0,0 0-1 0 0,-2 0 1 0 0,1 1 0 0 0,-1-1-1 0 0,0 0 1 0 0,-1 1 0 0 0,0-1-1 0 0,-1 8-67 0 0,-1-4 57 0 0,-1 0 0 0 0,0-1 0 0 0,-1 0 0 0 0,0 0 0 0 0,-1 0 0 0 0,-1 0 0 0 0,0-1 0 0 0,0 0 0 0 0,-1 0 0 0 0,-1 1-57 0 0,-16 18-148 0 0,-1-1 0 0 0,-1-2 0 0 0,-2 0 0 0 0,-1-2 0 0 0,-1-1 1 0 0,-25 16 147 0 0,-39 20-2795 0 0,-2-4 1 0 0,-3-5 0 0 0,-1-4 0 0 0,-3-4 0 0 0,-23 3 2794 0 0,46-20-3053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2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770 1 15915 0 0,'-8'2'829'0'0,"1"1"0"0"0,-1 0-1 0 0,0 0 1 0 0,1 1 0 0 0,0-1 0 0 0,-5 5-829 0 0,1-1 396 0 0,0 2 1 0 0,0 0 0 0 0,-6 7-397 0 0,-10 14-616 0 0,2 0 0 0 0,-7 13 616 0 0,13-19 348 0 0,-305 406-4633 0 0,239-317 652 0 0,-46 51-6528 0 0,111-140 7054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25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956 1 13043 0 0,'-54'59'7000'0'0,"-20"38"-6574"0"0,56-73-45 0 0,-108 148-352 0 0,6-7-1804 0 0,-103 107 1775 0 0,171-215-937 0 0,-74 78-3165 0 0,-1-2-4645 0 0,91-96 3437 0 0</inkml:trace>
  <inkml:trace contextRef="#ctx0" brushRef="#br0" timeOffset="1">1533 112 12995 0 0,'1'26'7215'0'0,"-11"1"-4180"0"0,-23 25-3212 0 0,11-19 709 0 0,-44 77-510 0 0,-4-2 1 0 0,-6-4-1 0 0,-9 4-22 0 0,-86 88-1984 0 0,-11-8-3788 0 0,57-61-4399 0 0,90-94 4439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26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908 0 13091 0 0,'-6'15'2856'0'0,"0"0"1"0"0,-1-1 0 0 0,-8 14-2857 0 0,-11 11 770 0 0,-19 21-770 0 0,-7 13 217 0 0,-255 373-512 0 0,98-152-3119 0 0,33-33-7043 0 0,118-170 3055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39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1162 1234 5073 0 0,'-189'-16'4656'0'0,"58"0"-3058"0"0,-20-10-1598 0 0,79 11 249 0 0,2-3 1 0 0,0-3-1 0 0,1-3 0 0 0,1-4 0 0 0,-31-18-249 0 0,81 36 191 0 0,0 0-1 0 0,1-1 0 0 0,1-1 1 0 0,0-1-1 0 0,0 0 0 0 0,2-1 1 0 0,-1-1-1 0 0,2 0 0 0 0,0-1 0 0 0,1 0 1 0 0,0-1-1 0 0,0-3-190 0 0,4 5 52 0 0,1 0 1 0 0,0-1-1 0 0,1 1 0 0 0,1-1 1 0 0,0-1-1 0 0,1 1 1 0 0,1-1-1 0 0,0 1 0 0 0,1-1 1 0 0,1 0-1 0 0,1 0 0 0 0,1 0 1 0 0,0 0-1 0 0,2-12-52 0 0,2 4 174 0 0,1 1 0 0 0,0-1 0 0 0,2 1-1 0 0,1 1 1 0 0,1-1 0 0 0,1 1 0 0 0,1 1 0 0 0,0 0 0 0 0,2 1 0 0 0,1 0 0 0 0,11-12-174 0 0,-3 9 173 0 0,0 1 0 0 0,2 1 1 0 0,0 1-1 0 0,2 1 0 0 0,0 1 1 0 0,1 1-1 0 0,0 2 0 0 0,17-6-173 0 0,5 0 12 0 0,2 3 0 0 0,0 2 0 0 0,1 2 0 0 0,1 2 0 0 0,0 3 0 0 0,1 2-1 0 0,-1 3 1 0 0,1 2 0 0 0,0 3 0 0 0,36 4-12 0 0,-35 2-216 0 0,-1 3 1 0 0,0 3-1 0 0,-1 1 0 0 0,-1 3 1 0 0,0 3-1 0 0,24 12 216 0 0,-9 1-388 0 0,-2 2 1 0 0,-1 4-1 0 0,-1 2 0 0 0,31 29 388 0 0,-67-48-80 0 0,-1 1 0 0 0,-2 1 0 0 0,0 2 0 0 0,-1 0 0 0 0,-2 2 0 0 0,-1 0 0 0 0,3 7 80 0 0,-17-25 37 0 0,-1 1-1 0 0,-1 1 1 0 0,0-1 0 0 0,0 1-1 0 0,-1-1 1 0 0,0 2-1 0 0,-1-1 1 0 0,0 0 0 0 0,-1 0-1 0 0,0 1 1 0 0,-1-1-1 0 0,0 1 1 0 0,-1 0-1 0 0,0-1 1 0 0,-1 1 0 0 0,-1-1-1 0 0,1 1 1 0 0,-2-1-1 0 0,1 1 1 0 0,-2-1 0 0 0,0 0-1 0 0,0 0 1 0 0,-1 0-37 0 0,-6 10 200 0 0,-1-1-1 0 0,-1 1 1 0 0,0-2 0 0 0,-2 0 0 0 0,0-1 0 0 0,-1 0-1 0 0,-16 13-199 0 0,4-8 162 0 0,-1 0-1 0 0,-1-3 1 0 0,0 0-1 0 0,-32 14-161 0 0,-12 0 112 0 0,-2-3-1 0 0,0-4 0 0 0,-3-3 1 0 0,-21 1-112 0 0,38-11 78 0 0,0-3 0 0 0,-1-2 1 0 0,0-3-1 0 0,-1-3 1 0 0,-6-3-79 0 0,23-2 62 0 0,0-2 1 0 0,1-2-1 0 0,0-2 1 0 0,0-2-1 0 0,0-1 1 0 0,1-3-1 0 0,-9-6-62 0 0,33 11-32 0 0,0 0 0 0 0,1-1-1 0 0,1-2 1 0 0,-1 0 0 0 0,2 0-1 0 0,0-2 1 0 0,0 0 0 0 0,1-2-1 0 0,-5-6 33 0 0,15 14-69 0 0,0-1 0 0 0,0 0-1 0 0,1 0 1 0 0,0-1 0 0 0,0 0-1 0 0,1 0 1 0 0,0 0 0 0 0,1-1-1 0 0,1 0 1 0 0,-1 0 0 0 0,2 0-1 0 0,-1 0 1 0 0,2 0 0 0 0,-1 0-1 0 0,1-1 1 0 0,1 1 0 0 0,0 0-1 0 0,1-1 1 0 0,1-4 69 0 0,3-10-150 0 0,1 0 0 0 0,2 0 0 0 0,0 1 0 0 0,2 0 0 0 0,1 0 0 0 0,1 1 0 0 0,0 1 0 0 0,2 0 0 0 0,1 1 0 0 0,15-18 150 0 0,5-2-198 0 0,2 1-1 0 0,2 3 1 0 0,1 0-1 0 0,38-25 199 0 0,-36 32-105 0 0,1 2 1 0 0,1 1-1 0 0,1 3 1 0 0,2 2-1 0 0,0 2 1 0 0,2 2-1 0 0,0 2 0 0 0,0 2 1 0 0,26-3 104 0 0,-43 12-8 0 0,0 1 1 0 0,1 2 0 0 0,0 1-1 0 0,-1 1 1 0 0,1 2-1 0 0,0 2 1 0 0,-1 0 0 0 0,1 3-1 0 0,-1 0 1 0 0,-1 2-1 0 0,1 2 1 0 0,-1 0 0 0 0,-1 2-1 0 0,0 2 1 0 0,15 9 7 0 0,-21-8 6 0 0,0 0 1 0 0,-1 2-1 0 0,-1 0 1 0 0,-1 1 0 0 0,-1 2-1 0 0,0 0 1 0 0,-1 1-1 0 0,-2 1 1 0 0,0 0-1 0 0,13 24-6 0 0,-20-27 19 0 0,0 1 0 0 0,-1 0 0 0 0,0 0 0 0 0,-2 1 1 0 0,-1 0-1 0 0,0 0 0 0 0,-2 1 0 0 0,0 0 0 0 0,-2 0 0 0 0,0-1 0 0 0,-2 1 0 0 0,0 1 0 0 0,-1-2 0 0 0,-2 6-19 0 0,-2 1 54 0 0,0 1 0 0 0,-2-2 0 0 0,-1 1 0 0 0,-2-1 1 0 0,0 0-1 0 0,-2-1 0 0 0,-1-1 0 0 0,-9 14-54 0 0,2-8 60 0 0,-2-1 1 0 0,0-1-1 0 0,-2-1 0 0 0,-2-1 0 0 0,0-1 1 0 0,-13 8-61 0 0,-2-2 101 0 0,-2-1 0 0 0,-1-2 0 0 0,-1-2 1 0 0,-1-3-1 0 0,-2-1 0 0 0,0-2 0 0 0,-1-3 0 0 0,-1-1 1 0 0,-25 3-102 0 0,40-12 169 0 0,0-1 0 0 0,-1-2 0 0 0,0-2 1 0 0,0-1-1 0 0,0-2 0 0 0,0-1 0 0 0,0-2 1 0 0,0-1-1 0 0,-21-6-169 0 0,38 5 78 0 0,0 0-1 0 0,1-1 1 0 0,0-1-1 0 0,0-1 1 0 0,0 0-1 0 0,1-1 1 0 0,1-1-1 0 0,-1-1 1 0 0,2 0-1 0 0,-1-1 1 0 0,2 0 0 0 0,0-2-1 0 0,0 0 1 0 0,1 0-1 0 0,1-1 1 0 0,0 0-1 0 0,1-1 1 0 0,-5-11-78 0 0,5 4-19 0 0,1-2-1 0 0,0 1 1 0 0,2-1 0 0 0,1 0-1 0 0,1-1 1 0 0,1 0 0 0 0,1 0 0 0 0,2 0-1 0 0,0 0 1 0 0,2-1 0 0 0,1 1-1 0 0,2-13 20 0 0,3-9-76 0 0,2 1-1 0 0,2 0 1 0 0,2 0-1 0 0,2 1 1 0 0,2 1-1 0 0,10-17 77 0 0,-12 32-32 0 0,1 1 1 0 0,1 1-1 0 0,1 0 0 0 0,2 1 1 0 0,1 1-1 0 0,1 1 0 0 0,1 1 1 0 0,1 1-1 0 0,1 0 32 0 0,-8 9-43 0 0,1 1 0 0 0,-1 1 0 0 0,2 1 0 0 0,0 0 0 0 0,0 1 0 0 0,1 1 0 0 0,0 1 0 0 0,1 0 0 0 0,0 2 0 0 0,0 0 0 0 0,0 1 0 0 0,1 1 0 0 0,-1 1 0 0 0,12 0 43 0 0,-3 4-56 0 0,0 0-1 0 0,0 2 1 0 0,-1 1-1 0 0,1 2 0 0 0,-1 0 1 0 0,0 2-1 0 0,-1 1 1 0 0,0 1-1 0 0,22 12 57 0 0,39 24-50 0 0,-3 3 0 0 0,17 16 50 0 0,-54-34 8 0 0,-29-19 18 0 0,0 1 1 0 0,-1 0 0 0 0,-1 2-1 0 0,0 0 1 0 0,-1 0 0 0 0,-1 2-1 0 0,0 0 1 0 0,-2 0-1 0 0,2 3-26 0 0,-10-11 27 0 0,0 0-1 0 0,0 0 0 0 0,-1 1 0 0 0,0-1 0 0 0,-1 1 0 0 0,0 0 1 0 0,0 0-1 0 0,-1 0 0 0 0,0 0 0 0 0,-1 0 0 0 0,0 1 0 0 0,-1-1 0 0 0,0 0 1 0 0,-1 1-1 0 0,0-1 0 0 0,0 0 0 0 0,-1 0 0 0 0,0 0 0 0 0,-1 0 1 0 0,-3 8-27 0 0,-3 1 14 0 0,0 0-1 0 0,-1 0 1 0 0,-2-1 0 0 0,1 0 0 0 0,-2-1 0 0 0,0-1 0 0 0,-2 0 0 0 0,1-1 0 0 0,-2 0 0 0 0,0-1 0 0 0,0-1 0 0 0,-1 0 0 0 0,-5 0-14 0 0,-23 15-132 0 0,-1-2 1 0 0,-2-2 0 0 0,0-2 0 0 0,-37 11 131 0 0,5-6-54 0 0,-1-3 1 0 0,-1-4-1 0 0,-1-3 1 0 0,-31-1 53 0 0,69-11 73 0 0,-1-2 1 0 0,0-2-1 0 0,0-2 1 0 0,1-2 0 0 0,-1-2-1 0 0,1-2 1 0 0,0-3-1 0 0,-38-12-73 0 0,66 16 22 0 0,0 0 0 0 0,0-2 0 0 0,1 0 0 0 0,0-1 0 0 0,1 0 0 0 0,-1-1 0 0 0,2-1 0 0 0,-1-1 0 0 0,2 0 0 0 0,0 0 0 0 0,-5-7-22 0 0,8 7-9 0 0,1-1 1 0 0,0 0-1 0 0,1 0 1 0 0,1-1-1 0 0,0 0 0 0 0,0 0 1 0 0,1-1-1 0 0,1 0 0 0 0,1 0 1 0 0,0 0-1 0 0,1-1 0 0 0,1 1 1 0 0,-1-6 8 0 0,2-4-22 0 0,1-1 0 0 0,1 0 0 0 0,1 1 0 0 0,1-1 0 0 0,1 1 1 0 0,2 0-1 0 0,0 0 0 0 0,2 1 0 0 0,0 0 0 0 0,2 0 0 0 0,1 1 1 0 0,0 0-1 0 0,2 1 0 0 0,1 0 0 0 0,0 1 0 0 0,11-11 22 0 0,-6 9 27 0 0,1 1 1 0 0,2 0-1 0 0,0 2 0 0 0,1 0 0 0 0,1 2 0 0 0,0 0 1 0 0,1 2-1 0 0,1 1 0 0 0,1 1 0 0 0,0 1 0 0 0,1 1 0 0 0,0 2 1 0 0,28-7-28 0 0,-15 9-37 0 0,1 1 1 0 0,-1 3 0 0 0,1 1 0 0 0,0 1-1 0 0,0 3 1 0 0,0 2 0 0 0,0 1 0 0 0,-1 2-1 0 0,0 2 1 0 0,14 6 36 0 0,-6 0-137 0 0,-2 2 0 0 0,0 3 0 0 0,-1 1 0 0 0,0 2 0 0 0,-2 3 0 0 0,-1 1 0 0 0,-1 2 0 0 0,17 16 137 0 0,-48-35-55 0 0,0 1-1 0 0,0 0 1 0 0,-1 0 0 0 0,0 1 0 0 0,-1 1 0 0 0,0-1 0 0 0,-1 1 0 0 0,-1 1 0 0 0,1 0 0 0 0,-2 0-1 0 0,1 2 56 0 0,-4-8 0 0 0,-1 1 0 0 0,0 0 0 0 0,0-1 0 0 0,-1 1 0 0 0,0 0 0 0 0,0 0 0 0 0,-1 0 0 0 0,0 0 0 0 0,0-1 0 0 0,-1 1 0 0 0,0 0 0 0 0,-1 0 0 0 0,1 0 0 0 0,-1-1 0 0 0,-1 1 0 0 0,0-1 0 0 0,0 0 0 0 0,0 1 0 0 0,-1-1 0 0 0,0-1 0 0 0,-1 3 0 0 0,-9 10 5 0 0,-1 0 0 0 0,-1 0 0 0 0,-1-2 0 0 0,0 0 0 0 0,-1 0 0 0 0,-1-2 0 0 0,-15 9-5 0 0,-4 1-66 0 0,-1-2 0 0 0,-1-1 0 0 0,-29 10 66 0 0,2-5 9 0 0,-1-3 0 0 0,-1-3 0 0 0,-1-3 0 0 0,-42 4-9 0 0,58-14 175 0 0,-1-3-1 0 0,1-2 1 0 0,-1-2-1 0 0,0-3 1 0 0,0-2-1 0 0,-17-5-174 0 0,51 6 122 0 0,1-1 1 0 0,-1-2-1 0 0,1 0 0 0 0,0-1 0 0 0,1 0 1 0 0,0-2-1 0 0,0-1 0 0 0,-9-6-122 0 0,19 10 15 0 0,1 0-1 0 0,0 0 1 0 0,0-1 0 0 0,0 0 0 0 0,1-1-1 0 0,0 0 1 0 0,0 0 0 0 0,1 0 0 0 0,0-1-1 0 0,1 0 1 0 0,0 0 0 0 0,0 0-1 0 0,1-1 1 0 0,0 1 0 0 0,0-1 0 0 0,1 0-1 0 0,1 0 1 0 0,0-1-15 0 0,-1-8-31 0 0,1 1 1 0 0,2-1-1 0 0,0 0 1 0 0,0 1-1 0 0,2-1 1 0 0,0 1-1 0 0,2-1 1 0 0,0 1-1 0 0,0 0 1 0 0,2 0-1 0 0,0 1 1 0 0,2-1-1 0 0,-1 1 1 0 0,2 1-1 0 0,0 0 1 0 0,1 0-1 0 0,1 1 1 0 0,10-12 30 0 0,-1 3-38 0 0,2 2 0 0 0,0 0 0 0 0,1 1 1 0 0,1 1-1 0 0,1 2 0 0 0,0 0 0 0 0,2 2 1 0 0,0 1-1 0 0,1 0 0 0 0,28-9 38 0 0,-22 13-4 0 0,1 1 0 0 0,0 1 0 0 0,0 2 1 0 0,1 2-1 0 0,0 1 0 0 0,1 1 0 0 0,-1 2 0 0 0,0 2 0 0 0,0 2 0 0 0,0 1 0 0 0,0 1 1 0 0,0 2-1 0 0,-1 2 0 0 0,0 1 0 0 0,-1 2 0 0 0,0 1 0 0 0,-1 1 0 0 0,-1 2 0 0 0,0 2 1 0 0,-1 1-1 0 0,-1 1 0 0 0,11 10 4 0 0,-23-16 6 0 0,-1 1-1 0 0,0 1 1 0 0,-1 0 0 0 0,-1 1 0 0 0,0 1 0 0 0,-1 0-1 0 0,-1 1 1 0 0,1 3-6 0 0,-10-15 30 0 0,0 1 0 0 0,0-1 0 0 0,-1 1 0 0 0,1 0 0 0 0,-2 0 0 0 0,1 0 0 0 0,-1 0 0 0 0,-1 0 0 0 0,0 1 0 0 0,0-1 0 0 0,0 0 0 0 0,-1 1 0 0 0,0-1 0 0 0,-1 0 0 0 0,0 1 0 0 0,0-1 0 0 0,-1 0 0 0 0,0 0 0 0 0,0 0 0 0 0,-1 0 0 0 0,0 0 0 0 0,0 0 0 0 0,-3 4-30 0 0,-5 5 34 0 0,-1-1-1 0 0,-1-1 1 0 0,0 0 0 0 0,-1 0-1 0 0,0-2 1 0 0,-1 1 0 0 0,-1-2 0 0 0,0 0-1 0 0,0-1 1 0 0,-1-1 0 0 0,-1 0 0 0 0,0-1-1 0 0,0-1 1 0 0,-1-1 0 0 0,-1 0-34 0 0,-31 9-5 0 0,-1-2 0 0 0,0-3 0 0 0,-1-2 0 0 0,-1-2 0 0 0,0-2 5 0 0,0-1 47 0 0,0-3-1 0 0,0-2 0 0 0,0-2 0 0 0,1-3 0 0 0,0-2 0 0 0,0-2 1 0 0,0-2-1 0 0,-44-18-46 0 0,78 22 11 0 0,1 0 0 0 0,0-1 1 0 0,0-1-1 0 0,1 0 0 0 0,0-1 0 0 0,1-1 1 0 0,0-1-1 0 0,1 0 0 0 0,1-1 0 0 0,-10-12-11 0 0,15 16-6 0 0,1-1 0 0 0,1 0-1 0 0,0-1 1 0 0,0 1 0 0 0,1-1-1 0 0,0-1 1 0 0,1 1-1 0 0,1-1 1 0 0,0 0 0 0 0,0 0-1 0 0,1 0 1 0 0,1 0 0 0 0,1-1-1 0 0,0 1 1 0 0,0-1-1 0 0,1-4 7 0 0,2-1-4 0 0,0 0-1 0 0,1 0 0 0 0,1 0 0 0 0,1 1 0 0 0,1 0 0 0 0,0 0 0 0 0,2 0 0 0 0,-1 1 1 0 0,2 0-1 0 0,4-6 5 0 0,1 2 12 0 0,1 1 1 0 0,0 1-1 0 0,1 0 1 0 0,1 0-1 0 0,1 2 1 0 0,1 0 0 0 0,15-9-13 0 0,-9 8 8 0 0,1 1 1 0 0,0 2 0 0 0,1 0 0 0 0,1 2 0 0 0,0 1-1 0 0,1 1 1 0 0,0 2 0 0 0,1 1 0 0 0,0 1-1 0 0,0 1 1 0 0,1 2 0 0 0,-1 1 0 0 0,9 1-9 0 0,-20 3-5 0 0,0 1 0 0 0,0 1 0 0 0,0 0 0 0 0,-1 1 0 0 0,1 1 0 0 0,-1 1 0 0 0,0 1 0 0 0,-1 0 0 0 0,1 1 0 0 0,-1 1 0 0 0,-1 1-1 0 0,0 0 1 0 0,0 1 0 0 0,-1 0 0 0 0,-1 2 0 0 0,2 1 5 0 0,-5-4 6 0 0,-1 1 0 0 0,1 0 0 0 0,-2 1 0 0 0,0 0 0 0 0,0 1 0 0 0,-1-1 0 0 0,-1 1-1 0 0,0 1 1 0 0,-1 0 0 0 0,0 0 0 0 0,-1 0 0 0 0,-1 0 0 0 0,0 1 0 0 0,-1 0 0 0 0,0-1 0 0 0,-2 1-1 0 0,1 0 1 0 0,-2 0 0 0 0,0 1 0 0 0,-2 9-6 0 0,-1-8-45 0 0,-1-1 0 0 0,-1 1-1 0 0,0-1 1 0 0,-1 0 0 0 0,-1 0-1 0 0,-1-1 1 0 0,0 0 0 0 0,-1 0-1 0 0,0-1 1 0 0,-1 0 0 0 0,-1-1-1 0 0,0 0 1 0 0,-1-1 0 0 0,0 0 0 0 0,-11 7 45 0 0,-14 11-623 0 0,-1-2 1 0 0,-2-2-1 0 0,-1-2 1 0 0,-1-1 0 0 0,-4-1 622 0 0,9-6-1943 0 0,-2-1 1 0 0,0-2 0 0 0,0-2 0 0 0,-1-2 0 0 0,0-1 0 0 0,-1-2 1942 0 0,-11 0-3936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40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 15427 0 0,'0'0'2267'0'0,"2"3"297"0"0,6 15-2644 0 0,1 11 87 0 0,-1 1 0 0 0,-2 0 0 0 0,-1 0 0 0 0,-1 0 0 0 0,-1 8-7 0 0,0 156-103 0 0,-4-149 77 0 0,-11 301-910 0 0,-26 95 936 0 0,-75 339-47 0 0,76-604 82 0 0,17-84 108 0 0,3 1-1 0 0,2 20-142 0 0,15-109-20 0 0,-2 33 31 0 0,2-36-31 0 0,0 0 1 0 0,0 0-1 0 0,0 0 1 0 0,0 0 0 0 0,0 0-1 0 0,0 1 1 0 0,0-1-1 0 0,0 0 1 0 0,1 0-1 0 0,-1 0 1 0 0,0 0-1 0 0,1 0 1 0 0,-1 0-1 0 0,1 0 1 0 0,-1 0-1 0 0,1 0 1 0 0,0 0 0 0 0,-1 0-1 0 0,1 0 1 0 0,0 0-1 0 0,0 0 1 0 0,-1 0-1 0 0,1-1 1 0 0,0 1-1 0 0,1 0 20 0 0,-1-1-23 0 0,0 0-1 0 0,0 0 1 0 0,0 0-1 0 0,0 0 1 0 0,0-1-1 0 0,0 1 1 0 0,0 0-1 0 0,0-1 1 0 0,0 1-1 0 0,0-1 1 0 0,0 1-1 0 0,0-1 1 0 0,0 0-1 0 0,0 1 0 0 0,-1-1 1 0 0,1 0-1 0 0,0 1 1 0 0,0-1-1 0 0,-1 0 1 0 0,1 0-1 0 0,0 0 1 0 0,-1 0-1 0 0,1 0 1 0 0,-1 0-1 0 0,1 0 24 0 0,13-29-5 0 0,-12 25-12 0 0,19-51 43 0 0,-4-1 0 0 0,-1-1 0 0 0,-3 0 0 0 0,2-36-26 0 0,-5 31-12 0 0,181-1141-256 0 0,-158 929 848 0 0,-3-164-580 0 0,-30 424 148 0 0,1 0 1 0 0,-2 0 0 0 0,0 0-1 0 0,-1 0 1 0 0,0 0 0 0 0,-2-2-149 0 0,4 17-1 0 0,0 0 0 0 0,0 1 0 0 0,0-1 1 0 0,0 0-1 0 0,0 1 0 0 0,0-1 0 0 0,0 0 1 0 0,-1 0-1 0 0,1 1 0 0 0,0-1 0 0 0,0 0 0 0 0,0 1 1 0 0,-1-1-1 0 0,1 0 0 0 0,0 0 0 0 0,0 0 0 0 0,-1 1 1 0 0,1-1-1 0 0,0 0 0 0 0,0 0 0 0 0,-1 0 0 0 0,1 0 1 0 0,0 1-1 0 0,-1-1 0 0 0,1 0 0 0 0,0 0 1 0 0,-1 0-1 0 0,1 0 0 0 0,0 0 0 0 0,-1 0 0 0 0,1 0 1 0 0,0 0-1 0 0,-1 0 0 0 0,1 0 0 0 0,0 0 0 0 0,0 0 1 0 0,-1 0-1 0 0,1 0 0 0 0,0 0 0 0 0,-1 0 0 0 0,1-1 1 0 0,0 1-1 0 0,-1 0 0 0 0,1 0 0 0 0,0 0 0 0 0,0 0 1 0 0,-1-1-1 0 0,1 1 0 0 0,0 0 0 0 0,0 0 1 0 0,-1-1-1 0 0,1 1 0 0 0,0 0 0 0 0,0 0 0 0 0,0-1 1 0 0,-1 1-1 0 0,1 0 0 0 0,0 0 0 0 0,0-1 0 0 0,0 1 1 0 0,0 0-1 0 0,0-1 0 0 0,0 1 0 0 0,0 0 0 0 0,-1-1 1 0 0,1 1 0 0 0,-10 25-508 0 0,-8 42 77 0 0,4 1-1 0 0,-4 48 432 0 0,5-31-84 0 0,-114 935-183 0 0,46 6 381 0 0,74-927-101 0 0,4 41 648 0 0,0-551 1381 0 0,4-364-2158 0 0,51-445-173 0 0,-51 1209 282 0 0,2-43-2 0 0,2 0-1 0 0,2 1 1 0 0,13-45 9 0 0,-11 74-10 0 0,-2 20-116 0 0,1 15-62 0 0,-3 11 133 0 0,0 1 0 0 0,-2 0 0 0 0,0 0-1 0 0,-2 0 1 0 0,0 0 0 0 0,-2 2 55 0 0,2 14-38 0 0,-9 455-117 0 0,-2-56-563 0 0,9-164-1219 0 0,0-56-1237 0 0,6 0-4143 0 0,3-134 4213 0 0,-1-43-17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43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9330 0 0,'-3'2'3289'0'0,"-2"0"-1185"0"0,0 1-984 0 0,-2-2-704 0 0,3 1-616 0 0,-3-2-720 0 0,2 2-960 0 0,4-1-1209 0 0,-1 1-23 0 0,2 1-3938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0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1 7474 0 0,'-30'2'4842'0'0,"7"5"-3590"0"0,20-5-1281 0 0,1 0-1 0 0,-1 0 0 0 0,1 0 1 0 0,0 0-1 0 0,0 1 0 0 0,0-1 1 0 0,0 1-1 0 0,0-1 0 0 0,1 1 1 0 0,-1-1-1 0 0,1 1 0 0 0,-1 0 1 0 0,1 0-1 0 0,0 0 0 0 0,0 0 0 0 0,0 1 30 0 0,-25 95-1271 0 0,-12 98 1271 0 0,23-117-190 0 0,-7 55-2090 0 0,-5 121 2280 0 0,24-166-4762 0 0,8 83 4762 0 0,-1-113-1579 0 0,-3-43-1424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43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 20468 0 0,'-3'0'1409'0'0,"-2"1"-481"0"0,2-1-656 0 0,-1 0-464 0 0,1-1-520 0 0,3-1-713 0 0,0 2-983 0 0,3-1-1193 0 0,4 1-776 0 0,4-4-4129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44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1 16956 0 0,'-5'1'3208'0'0,"1"2"-1687"0"0,-1 1-889 0 0,-2-1-592 0 0,4-3-560 0 0,0 0-721 0 0,1 1-1063 0 0,4-1-1217 0 0,3 2-808 0 0,4 1 208 0 0,6-1-2192 0 0</inkml:trace>
  <inkml:trace contextRef="#ctx0" brushRef="#br0" timeOffset="1">68 136 22773 0 0,'-8'3'1800'0'0,"-3"4"-351"0"0,-4-2-689 0 0,4-1-416 0 0,1-2-296 0 0,2-2-216 0 0,4 2-264 0 0,4-2-320 0 0,0 1-393 0 0,4 1-479 0 0,6 1-641 0 0,5 0-919 0 0,6-1-1257 0 0,3-2 120 0 0,5-5-3841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49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151 242 18916 0 0,'-2'0'98'0'0,"0"0"1"0"0,0-1-1 0 0,0 1 1 0 0,0 0-1 0 0,0 0 1 0 0,0 0-1 0 0,0 1 0 0 0,0-1 1 0 0,0 0-1 0 0,0 1 1 0 0,0-1-1 0 0,0 1 0 0 0,0 0 1 0 0,0 0-1 0 0,0 0 1 0 0,0 0-1 0 0,1 0 1 0 0,-1 0-1 0 0,0 0 0 0 0,1 0 1 0 0,-1 1-1 0 0,1-1 1 0 0,-1 1-1 0 0,1-1 0 0 0,0 1 1 0 0,0-1-1 0 0,0 1 1 0 0,-1 0-1 0 0,2 0 1 0 0,-1-1-1 0 0,0 1 0 0 0,0 0 1 0 0,0 0-1 0 0,1 0 1 0 0,-1 0-1 0 0,1 0 0 0 0,0 1-98 0 0,-3 11-129 0 0,1 0-1 0 0,0 0 0 0 0,2 1 0 0 0,-1-1 0 0 0,2 4 130 0 0,-1 5 221 0 0,1 64-260 0 0,4 1 0 0 0,3-1 0 0 0,10 32 39 0 0,63 256 11 0 0,-37-189 49 0 0,14 147-60 0 0,-52-274 46 0 0,-2-1 0 0 0,-3 1-1 0 0,-2 0 1 0 0,-3 0 0 0 0,-2-1-1 0 0,-3 0 1 0 0,-3 0 0 0 0,-5 10-46 0 0,17-68 1 0 0,-25 73 161 0 0,22-65-128 0 0,-1 0-1 0 0,0 0 1 0 0,0-1 0 0 0,-1 1-1 0 0,0-1 1 0 0,0 0 0 0 0,-4 4-34 0 0,9-11-10 0 0,-1 0 1 0 0,1 0-1 0 0,-1 0 1 0 0,1-1-1 0 0,-1 1 1 0 0,1 0 0 0 0,-1 0-1 0 0,1-1 1 0 0,-1 1-1 0 0,1 0 1 0 0,0-1 0 0 0,-1 1-1 0 0,1 0 1 0 0,-1-1-1 0 0,1 1 1 0 0,0-1 0 0 0,0 1-1 0 0,-1-1 1 0 0,1 1-1 0 0,0 0 1 0 0,0-1-1 0 0,-1 1 1 0 0,1-1 0 0 0,0 1-1 0 0,0-1 1 0 0,0 1-1 0 0,0-1 1 0 0,0 1 0 0 0,0-1-1 0 0,0 0 1 0 0,0 1-1 0 0,0-1 1 0 0,0 1-1 0 0,0-1 1 0 0,0 1 9 0 0,-5-25-268 0 0,-11-123-523 0 0,7 0 0 0 0,7-99 791 0 0,2 80-190 0 0,-1 60-120 0 0,-14-516 470 0 0,2 438-3193 0 0,-8 1 0 0 0,-20-63 3033 0 0,18 151-9996 0 0,-8-9 9996 0 0,17 58-4258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2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479 162 4145 0 0,'-12'-17'972'0'0,"-31"-53"3629"0"0,41 66-4043 0 0,-1 0-1 0 0,1-1 0 0 0,1 1 0 0 0,-1-1 1 0 0,1 0-1 0 0,-1 1 0 0 0,1-1 0 0 0,1 0 1 0 0,-1 0-1 0 0,1 0 0 0 0,0 0 0 0 0,0 1 1 0 0,0-1-1 0 0,1-3-557 0 0,-1 8 20 0 0,0 0 0 0 0,0 0 1 0 0,0 0-1 0 0,0 1 0 0 0,0-1 0 0 0,0 0 1 0 0,0 0-1 0 0,0 0 0 0 0,0 0 0 0 0,0 0 1 0 0,0 0-1 0 0,1 0 0 0 0,-1 0 1 0 0,0 0-1 0 0,0 0 0 0 0,0 1 0 0 0,0-1 1 0 0,0 0-1 0 0,0 0 0 0 0,0 0 1 0 0,0 0-1 0 0,0 0 0 0 0,1 0 0 0 0,-1 0 1 0 0,0 0-1 0 0,0 0 0 0 0,0 0 0 0 0,0 0 1 0 0,0 0-1 0 0,0 0 0 0 0,0 0 1 0 0,0 0-1 0 0,1 0 0 0 0,-1 0 0 0 0,0 0 1 0 0,0 0-1 0 0,0 0 0 0 0,0 0 0 0 0,0 0 1 0 0,0 0-1 0 0,0 0 0 0 0,0-1 1 0 0,1 1-1 0 0,-1 0 0 0 0,0 0 0 0 0,0 0 1 0 0,0 0-1 0 0,0 0 0 0 0,0 0 0 0 0,0 0 1 0 0,0 0-1 0 0,0 0 0 0 0,0 0 1 0 0,0 0-1 0 0,0-1 0 0 0,0 1 0 0 0,0 0 1 0 0,0 0-1 0 0,0 0 0 0 0,0 0 1 0 0,0 0-1 0 0,1 0 0 0 0,-1 0 0 0 0,0 0 1 0 0,0-1-1 0 0,0 1 0 0 0,0 0 0 0 0,0 0 1 0 0,-1 0-21 0 0,8 13 368 0 0,3 18-274 0 0,-3 36-3 0 0,-2 1 0 0 0,-3 0-1 0 0,-5 28-90 0 0,1-33-47 0 0,-12 269 62 0 0,3-116-49 0 0,9-134-545 0 0,-14-118-266 0 0,0-20 943 0 0,-1 2 1 0 0,-19-37-99 0 0,27 71 168 0 0,0 0-1 0 0,-2 1 1 0 0,-1 0-1 0 0,0 0 1 0 0,-1 1-1 0 0,-1 1 1 0 0,-1 0-1 0 0,-9-7-167 0 0,21 21 35 0 0,-1 0 0 0 0,1 0 0 0 0,-1 0-1 0 0,0 1 1 0 0,0-1 0 0 0,-1 1 0 0 0,1 0-1 0 0,0 0 1 0 0,-1 1 0 0 0,1-1 0 0 0,-1 1-1 0 0,0 0 1 0 0,1 0 0 0 0,-1 0 0 0 0,0 1-1 0 0,0 0-34 0 0,2 0-2 0 0,-1 0-1 0 0,1 1 1 0 0,0 0-1 0 0,-1-1 1 0 0,1 1-1 0 0,0 0 1 0 0,-1 1-1 0 0,1-1 1 0 0,0 0-1 0 0,0 1 0 0 0,0 0 1 0 0,0 0-1 0 0,1 0 1 0 0,-1 0-1 0 0,0 0 1 0 0,1 1-1 0 0,-1-1 1 0 0,1 1-1 0 0,0-1 0 0 0,0 1 1 0 0,0 0-1 0 0,0 1 3 0 0,-9 14-20 0 0,1 2-1 0 0,1-1 0 0 0,1 1 1 0 0,1 0-1 0 0,1 1 0 0 0,0-1 1 0 0,2 1-1 0 0,0 0 0 0 0,1 1 1 0 0,1-1-1 0 0,2 0 0 0 0,0 1 1 0 0,1-1-1 0 0,2 11 21 0 0,-2-26-4 0 0,0 0 0 0 0,0 0 0 0 0,1 0 0 0 0,-1-1 0 0 0,1 1 0 0 0,1 0 1 0 0,-1 0-1 0 0,1-1 0 0 0,0 0 0 0 0,0 1 0 0 0,1-1 0 0 0,-1-1 0 0 0,1 1 0 0 0,0 0 0 0 0,1-1 0 0 0,-1 0 1 0 0,1 0-1 0 0,-1 0 0 0 0,1 0 0 0 0,1-1 0 0 0,-1 0 0 0 0,0 0 0 0 0,1 0 0 0 0,-1-1 0 0 0,1 0 0 0 0,4 1 4 0 0,0 0-10 0 0,1-1 0 0 0,-1-1 0 0 0,1 1 0 0 0,0-2 0 0 0,-1 1 0 0 0,1-2 0 0 0,0 1-1 0 0,-1-2 1 0 0,1 1 0 0 0,-1-1 0 0 0,1-1 0 0 0,-1 0 0 0 0,0 0 0 0 0,0-1 0 0 0,1-1 10 0 0,7-4-377 0 0,0 0 1 0 0,-1-1 0 0 0,0-1 0 0 0,-1-1 0 0 0,0 0 0 0 0,5-6 376 0 0,-7 4-1496 0 0,-1 0-1 0 0,0-1 1 0 0,-1-1 0 0 0,0 0 0 0 0,-2-1 0 0 0,1 0 0 0 0,-2-1 0 0 0,-1 0 0 0 0,7-19 1496 0 0,-7 13-3928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2.6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288 38 4393 0 0,'21'111'4774'0'0,"-11"-78"-4377"0"0,2 1 0 0 0,1-1 1 0 0,1-1-1 0 0,19 30-397 0 0,-32-61 9 0 0,-1 0 0 0 0,1 0 0 0 0,-1 0 0 0 0,1 0 0 0 0,0 0 0 0 0,-1 0 0 0 0,1 0 0 0 0,0 0 0 0 0,0 0 0 0 0,0 0 0 0 0,0 0 0 0 0,0-1 0 0 0,0 1 0 0 0,0 0 0 0 0,0-1 0 0 0,0 1 0 0 0,0-1 0 0 0,0 1 0 0 0,0-1 0 0 0,0 1 0 0 0,1-1 0 0 0,-1 0 0 0 0,0 1 0 0 0,0-1 0 0 0,1 0 0 0 0,-1 0-9 0 0,1-1-1 0 0,0 1-1 0 0,0-1 1 0 0,-1 0 0 0 0,1 1-1 0 0,0-1 1 0 0,-1 0 0 0 0,1 0-1 0 0,-1 0 1 0 0,1 0 0 0 0,-1-1 0 0 0,0 1-1 0 0,1 0 1 0 0,-1-1 0 0 0,0 1-1 0 0,0 0 1 0 0,0-1 1 0 0,7-9-69 0 0,-1-1 0 0 0,-1 0 1 0 0,0 0-1 0 0,2-8 69 0 0,-7 17-12 0 0,34-96-19 0 0,-25 65 1009 0 0,2 1 0 0 0,2 0 1 0 0,9-17-979 0 0,-22 48 135 0 0,0 0 0 0 0,0 0 0 0 0,0 1 0 0 0,0-1 0 0 0,1 1 0 0 0,-1-1 0 0 0,0 1 0 0 0,1-1 0 0 0,-1 1 0 0 0,1 0 0 0 0,-1-1 0 0 0,1 1 0 0 0,0 0 0 0 0,-1 0 0 0 0,2 0-135 0 0,-3 1 42 0 0,1 0 0 0 0,-1 0 0 0 0,1 0 0 0 0,-1 0 0 0 0,1 0 0 0 0,-1 0 0 0 0,1 0 0 0 0,-1 0 0 0 0,0 0 0 0 0,1 0 0 0 0,-1 0 0 0 0,1 0 0 0 0,-1 0 0 0 0,1 0 0 0 0,-1 0 0 0 0,0 1 1 0 0,1-1-1 0 0,-1 0 0 0 0,0 0 0 0 0,1 1 0 0 0,-1-1 0 0 0,0 0 0 0 0,1 0 0 0 0,-1 1 0 0 0,1-1-42 0 0,6 18 479 0 0,-4 10-348 0 0,-1-1 0 0 0,-1 1-1 0 0,-1-1 1 0 0,-1 1 0 0 0,-2-1 0 0 0,-5 23-131 0 0,-12 43 190 0 0,-12 26-190 0 0,30-109 28 0 0,-13 40 98 0 0,-1 0 0 0 0,-2-2-1 0 0,-3 0 1 0 0,-2-1 0 0 0,-1-1 0 0 0,-3-1 0 0 0,-2-1 0 0 0,-13 14-126 0 0,19-32 146 0 0,-1-1 0 0 0,-1 0 1 0 0,-16 11-147 0 0,27-25 26 0 0,-1-1 1 0 0,0 0-1 0 0,0 0 1 0 0,-1-2-1 0 0,0 0 0 0 0,0-1 1 0 0,-15 5-27 0 0,26-11-156 0 0,1 0 1 0 0,-1 0-1 0 0,1 0 0 0 0,-1-1 1 0 0,1 0-1 0 0,-1 0 0 0 0,1 0 1 0 0,-1 0-1 0 0,1-1 0 0 0,-1 1 1 0 0,1-1-1 0 0,-5-2 156 0 0,8 3-264 0 0,-1-1 1 0 0,1 1-1 0 0,0-1 0 0 0,-1 0 1 0 0,1 0-1 0 0,0 0 0 0 0,-1 0 1 0 0,1 0-1 0 0,0 0 1 0 0,0 0-1 0 0,0 0 0 0 0,0 0 1 0 0,0 0-1 0 0,0-1 0 0 0,0 1 1 0 0,1 0-1 0 0,-1-1 0 0 0,0 1 1 0 0,1-1-1 0 0,-1 1 1 0 0,1-1-1 0 0,-1 1 0 0 0,1-1 1 0 0,0 1-1 0 0,0-1 0 0 0,-1 1 1 0 0,1-1-1 0 0,0 1 0 0 0,0-1 1 0 0,1 1-1 0 0,-1-1 1 0 0,0 1-1 0 0,1-1 0 0 0,-1 1 1 0 0,0-1-1 0 0,1 1 0 0 0,0-2 264 0 0,12-29-3688 0 0,-3 14-768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3.1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2 134 8026 0 0,'0'1'182'0'0,"0"0"0"0"0,0-1 1 0 0,-1 1-1 0 0,1-1 0 0 0,0 1 0 0 0,0 0 1 0 0,0-1-1 0 0,0 1 0 0 0,0-1 1 0 0,0 1-1 0 0,0 0 0 0 0,0-1 0 0 0,0 1 1 0 0,0 0-1 0 0,0-1 0 0 0,0 1 1 0 0,0-1-1 0 0,1 1 0 0 0,-1 0 0 0 0,0-1 1 0 0,0 1-1 0 0,1-1 0 0 0,-1 1 1 0 0,0-1-1 0 0,1 1 0 0 0,-1-1 0 0 0,0 1 1 0 0,1-1-1 0 0,-1 1 0 0 0,1-1 1 0 0,-1 1-1 0 0,1-1 0 0 0,-1 0 0 0 0,1 1-182 0 0,1 0 231 0 0,0-1 0 0 0,0 1 0 0 0,1 0 0 0 0,-1-1 0 0 0,0 1 0 0 0,1-1 0 0 0,-1 0 0 0 0,0 0 0 0 0,1 0-1 0 0,1 0-230 0 0,61-10 615 0 0,-59 9-225 0 0,33-8-589 0 0,-1-2-1 0 0,0-1 1 0 0,0-2 0 0 0,-2-1-1 0 0,0-3 1 0 0,29-17 199 0 0,-63 33-526 0 0,0 1 0 0 0,1-1 0 0 0,-1 0 0 0 0,0 1 0 0 0,0-1 0 0 0,0 0 1 0 0,-1 0-1 0 0,1 0 0 0 0,0 0 0 0 0,-1 0 0 0 0,2-3 526 0 0,-3 5-114 0 0,0 0 0 0 0,0 0 0 0 0,0-1 0 0 0,0 1 0 0 0,0 0 1 0 0,0 0-1 0 0,0-1 0 0 0,0 1 0 0 0,0 0 0 0 0,0 0 0 0 0,0-1 0 0 0,0 1 0 0 0,0 0 0 0 0,0 0 0 0 0,0-1 0 0 0,0 1 1 0 0,0 0-1 0 0,0 0 0 0 0,0 0 0 0 0,0-1 0 0 0,0 1 0 0 0,0 0 0 0 0,-1 0 0 0 0,1-1 0 0 0,0 1 0 0 0,0 0 1 0 0,0 0-1 0 0,0 0 0 0 0,-1-1 0 0 0,1 1 0 0 0,0 0 0 0 0,0 0 0 0 0,0 0 0 0 0,-1 0 0 0 0,1 0 0 0 0,0 0 0 0 0,0-1 1 0 0,-1 1 113 0 0,-19 1-1527 0 0,-38 15 1886 0 0,47-12 303 0 0,0 0-1 0 0,0 2 1 0 0,0-1-1 0 0,1 1 0 0 0,0 1 1 0 0,1 0-1 0 0,-1 0 1 0 0,1 1-1 0 0,1 0 1 0 0,-1 0-1 0 0,1 1 1 0 0,1 0-1 0 0,0 1 0 0 0,0 0 1 0 0,1 0-1 0 0,0 0 1 0 0,0 1-1 0 0,-2 9-661 0 0,-4 15 448 0 0,1 0-1 0 0,2 1 1 0 0,2 0-1 0 0,-2 26-447 0 0,7-41 70 0 0,1 1-1 0 0,1-1 1 0 0,0 0 0 0 0,2 1-1 0 0,0-1 1 0 0,1 0 0 0 0,2 0-1 0 0,5 15-69 0 0,-9-31 14 0 0,1 0 0 0 0,0 0-1 0 0,1 0 1 0 0,-1 0 0 0 0,1 0 0 0 0,0-1-1 0 0,0 0 1 0 0,0 1 0 0 0,1-1-1 0 0,0 0 1 0 0,-1-1 0 0 0,1 1-1 0 0,1-1 1 0 0,-1 1 0 0 0,0-1-1 0 0,1-1 1 0 0,3 3-14 0 0,-1-2 19 0 0,1-1 0 0 0,0 1 1 0 0,-1-1-1 0 0,1 0 0 0 0,0-1 0 0 0,0 0 0 0 0,0 0 0 0 0,1-1 1 0 0,-1 0-1 0 0,0-1 0 0 0,0 1-19 0 0,20-5 11 0 0,-1 0 0 0 0,0-2 0 0 0,0 0 0 0 0,0-2 0 0 0,-1-1 0 0 0,6-5-11 0 0,-14 7-385 0 0,0 0 1 0 0,-1-2 0 0 0,0 0-1 0 0,-1 0 1 0 0,8-8 384 0 0,-17 11-926 0 0,0 0-1 0 0,0 0 1 0 0,0 0 0 0 0,-1-1 0 0 0,1-1 926 0 0,-2 1-1488 0 0,-1 0 1 0 0,1 0-1 0 0,-1-1 1 0 0,-1 1-1 0 0,0-1 1 0 0,0 0 1487 0 0,2-7-4337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3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1 10026 0 0,'-1'2'7674'0'0,"0"5"-3680"0"0,-4 29-2663 0 0,-11 145-1172 0 0,5 146-159 0 0,10-310-526 0 0,1 15-1016 0 0,5-14-2560 0 0,-5-17 3959 0 0,0-1 1 0 0,0 0-1 0 0,0 0 0 0 0,0 0 0 0 0,1 0 0 0 0,-1 0 0 0 0,0 1 0 0 0,0-1 0 0 0,0 0 0 0 0,0 0 1 0 0,1 0-1 0 0,-1 0 0 0 0,0 0 0 0 0,0 0 0 0 0,0 0 0 0 0,0 0 0 0 0,1 0 0 0 0,-1 0 1 0 0,0 0-1 0 0,0 0 0 0 0,0 0 0 0 0,1 0 0 0 0,-1 0 0 0 0,0 0 0 0 0,0 0 0 0 0,0 0 1 0 0,1 0-1 0 0,-1 0 0 0 0,0 0 0 0 0,0 0 0 0 0,0 0 0 0 0,1 0 0 0 0,-1 0 0 0 0,0 0 0 0 0,0 0 1 0 0,0 0-1 0 0,0-1 0 0 0,0 1 0 0 0,1 0 0 0 0,-1 0 0 0 0,0 0 0 0 0,0 0 0 0 0,0 0 1 0 0,0-1-1 0 0,0 1 0 0 0,0 0 0 0 0,1 0 0 0 0,-1 0 0 0 0,0-1 0 0 0,0 1 0 0 0,0 0 0 0 0,0 0 1 0 0,0 0-1 0 0,0 0 0 0 0,0-1 0 0 0,0 1 0 0 0,0 0 143 0 0,6-12-4089 0 0,-3 3-684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3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22 11666 0 0,'0'3'255'0'0,"0"0"0"0"0,-1 0-1 0 0,1 0 1 0 0,1 0-1 0 0,-1 0 1 0 0,0 0-1 0 0,1 0 1 0 0,-1 0-1 0 0,1 0 1 0 0,0 0-1 0 0,0-1 1 0 0,0 1-1 0 0,0 0 1 0 0,1 0-1 0 0,-1-1 1 0 0,1 1-1 0 0,0-1 1 0 0,0 1-1 0 0,0-1 1 0 0,0 0-1 0 0,0 0 1 0 0,0 1-1 0 0,0-2 1 0 0,1 1-1 0 0,-1 0 1 0 0,1 0-1 0 0,-1-1 1 0 0,1 1-1 0 0,1 0-254 0 0,3 2 86 0 0,1-1 1 0 0,-1 1-1 0 0,1-1 0 0 0,0 0 0 0 0,0-1 0 0 0,0 0 0 0 0,1 0 0 0 0,-1 0 0 0 0,0-1 0 0 0,2-1-86 0 0,1 0 16 0 0,0-1 0 0 0,-1 0 1 0 0,1-1-1 0 0,-1 0 0 0 0,0-1 0 0 0,0 0 0 0 0,10-4-16 0 0,8-6 58 0 0,-1-1 0 0 0,2-2-58 0 0,-13 5 35 0 0,2 2 0 0 0,0 0 0 0 0,0 1 0 0 0,0 0 0 0 0,1 2 0 0 0,8-2-35 0 0,-25 8 0 0 0,-1-1-1 0 0,1 1 1 0 0,0 0 0 0 0,-1 0 0 0 0,1-1-1 0 0,0 1 1 0 0,-1 0 0 0 0,1 1-1 0 0,0-1 1 0 0,0 0 0 0 0,-1 0 0 0 0,1 1-1 0 0,0-1 1 0 0,-1 1 0 0 0,1-1-1 0 0,-1 1 1 0 0,1 0 0 0 0,-1 0 0 0 0,1-1-1 0 0,-1 1 1 0 0,1 0 0 0 0,-1 1-1 0 0,0-1 1 0 0,1 0 0 0 0,-1 0 0 0 0,0 0-1 0 0,0 1 1 0 0,0-1 0 0 0,0 0-1 0 0,0 1 1 0 0,0-1 0 0 0,-1 1 0 0 0,1 0-1 0 0,0-1 1 0 0,-1 1 0 0 0,1-1-1 0 0,-1 1 1 0 0,0 0 0 0 0,1 0 0 0 0,1 10 11 0 0,-1 1 1 0 0,0-1-1 0 0,-1 0 0 0 0,0 0 1 0 0,-2 8-12 0 0,1 5-30 0 0,3 159-94 0 0,-4 177 57 0 0,6-272 71 0 0,0-18 1007 0 0,-4-69-927 0 0,0-1 0 0 0,-1 1-1 0 0,1 0 1 0 0,-1-1 0 0 0,1 1-1 0 0,-1-1 1 0 0,0 1-1 0 0,0-1 1 0 0,0 1 0 0 0,1-1-1 0 0,-1 0 1 0 0,0 1 0 0 0,-1-1-1 0 0,1 0 1 0 0,0 0 0 0 0,0 0-1 0 0,-1 1 1 0 0,1-1 0 0 0,0-1-1 0 0,-1 1 1 0 0,1 0 0 0 0,-1 0-1 0 0,1 0 1 0 0,-1-1 0 0 0,1 1-1 0 0,-1-1-83 0 0,-51 15 402 0 0,37-11-298 0 0,-34 8 343 0 0,-1-1 0 0 0,-37 2-447 0 0,64-11-388 0 0,1-1 1 0 0,-1-1-1 0 0,-3-2 388 0 0,12 1-1184 0 0,1-1-1 0 0,-1-1 0 0 0,1-1 0 0 0,-1 0 1 0 0,-4-2 1184 0 0,16 4-1310 0 0,0 1 0 0 0,-1-1 0 0 0,1 0 0 0 0,1 1 0 0 0,-1-1 0 0 0,0-1 0 0 0,0 1 0 0 0,0-1 1310 0 0,-4-5-6716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4.8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8362 0 0,'-5'22'1192'0'0,"2"-1"0"0"0,0 1 0 0 0,0 18-1192 0 0,4 20-356 0 0,5 40 356 0 0,1-5 409 0 0,-1 185 800 0 0,-8-194-1053 0 0,-4 0-1 0 0,-7 20-155 0 0,13-104-53 0 0,0-1 0 0 0,0 0 0 0 0,0 0 0 0 0,0 1 0 0 0,0-1 0 0 0,0 0 0 0 0,-1 0 0 0 0,1 1 0 0 0,-1-1 0 0 0,1 0 0 0 0,-1 0 0 0 0,1 0 0 0 0,-1 0 0 0 0,0 0 0 0 0,1 0 0 0 0,-1 0 0 0 0,0 0 0 0 0,0 0 0 0 0,0 0 53 0 0,0-1-36 0 0,1-1-1 0 0,-1 1 0 0 0,0 0 1 0 0,0-1-1 0 0,0 1 1 0 0,1-1-1 0 0,-1 1 0 0 0,0-1 1 0 0,1 1-1 0 0,-1-1 0 0 0,1 0 1 0 0,-1 1-1 0 0,1-1 0 0 0,-1 0 1 0 0,1 0-1 0 0,-1 1 1 0 0,1-1-1 0 0,-1 0 0 0 0,1 0 1 0 0,0 1-1 0 0,0-1 0 0 0,-1 0 1 0 0,1 0-1 0 0,0 0 0 0 0,0 0 1 0 0,0 0 36 0 0,-15-38 833 0 0,-1 1 0 0 0,-2 0 1 0 0,-6-6-834 0 0,12 25 453 0 0,0 0 0 0 0,-1 1 1 0 0,-1 1-1 0 0,0 0 0 0 0,-2 1 1 0 0,-14-12-454 0 0,28 26 47 0 0,0 0 1 0 0,1 1 0 0 0,-1-1 0 0 0,0 0 0 0 0,0 1 0 0 0,0 0-1 0 0,0 0 1 0 0,0-1 0 0 0,-1 1 0 0 0,1 0 0 0 0,0 1 0 0 0,-1-1-1 0 0,1 0 1 0 0,0 1 0 0 0,-1-1 0 0 0,1 1 0 0 0,-1 0 0 0 0,1 0-1 0 0,0 0 1 0 0,-1 0 0 0 0,1 0 0 0 0,-1 0 0 0 0,1 1 0 0 0,-1-1-1 0 0,1 1 1 0 0,0-1 0 0 0,-1 1 0 0 0,1 0 0 0 0,0 0 0 0 0,0 0 0 0 0,0 1-1 0 0,0-1 1 0 0,0 0 0 0 0,0 1 0 0 0,0-1 0 0 0,0 1 0 0 0,0 0-1 0 0,1-1 1 0 0,-1 1 0 0 0,1 0 0 0 0,-1 0 0 0 0,0 2-48 0 0,-4 5-63 0 0,0 1-1 0 0,1 0 1 0 0,1 0 0 0 0,0 0 0 0 0,0 0 0 0 0,0 1-1 0 0,2 0 1 0 0,-1-1 0 0 0,1 1 63 0 0,-2 17-36 0 0,1 1 1 0 0,1-1-1 0 0,2 0 1 0 0,1 1 0 0 0,1-1-1 0 0,1 0 1 0 0,1 0-1 0 0,2 0 1 0 0,1-1-1 0 0,8 22 36 0 0,-13-43 5 0 0,0-1-1 0 0,1 0 1 0 0,0-1 0 0 0,-1 1-1 0 0,1 0 1 0 0,1-1 0 0 0,-1 1-1 0 0,1-1 1 0 0,0 0-1 0 0,0 0 1 0 0,0-1 0 0 0,0 1-1 0 0,1-1 1 0 0,-1 0 0 0 0,1 0-1 0 0,0 0 1 0 0,0-1-1 0 0,0 1 1 0 0,0-1 0 0 0,0-1-1 0 0,1 1 1 0 0,-1-1 0 0 0,4 1-5 0 0,-1-1-71 0 0,0-1 0 0 0,-1 0 1 0 0,1 0-1 0 0,0-1 1 0 0,-1 0-1 0 0,1-1 0 0 0,-1 1 1 0 0,1-1-1 0 0,-1-1 1 0 0,0 1-1 0 0,0-1 1 0 0,0 0-1 0 0,0-1 0 0 0,0 0 1 0 0,-1 0-1 0 0,5-4 71 0 0,3-3-653 0 0,0-1-1 0 0,-1 0 0 0 0,-1-1 1 0 0,0 0-1 0 0,0-1 0 0 0,-2-1 1 0 0,0 1-1 0 0,0-2 0 0 0,-1 1 1 0 0,-1-1-1 0 0,4-13 654 0 0,0-5-1236 0 0,-1-1 0 0 0,-2-1 0 0 0,-2 0 0 0 0,-1 0-1 0 0,-1-9 1237 0 0,-2 16-3455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5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4265 0 0,'6'14'1796'0'0,"0"1"0"0"0,-1 1-1 0 0,2 11-1795 0 0,11 32 1688 0 0,-2-18-989 0 0,2 0 1 0 0,2-1 0 0 0,1 0-1 0 0,2-2 1 0 0,13 16-700 0 0,-34-51-7 0 0,1 0 1 0 0,-1 0-1 0 0,1 0 1 0 0,0 0 0 0 0,0 0-1 0 0,0-1 1 0 0,0 1-1 0 0,0-1 1 0 0,1 0-1 0 0,-1 0 1 0 0,0 0-1 0 0,1 0 1 0 0,0-1 0 0 0,-1 0-1 0 0,1 1 1 0 0,2-1 6 0 0,-3-1-29 0 0,-1 0 0 0 0,1 0 0 0 0,-1 0 1 0 0,1-1-1 0 0,-1 1 0 0 0,1-1 1 0 0,-1 0-1 0 0,1 0 0 0 0,-1 0 0 0 0,1 0 1 0 0,-1 0-1 0 0,0 0 0 0 0,0 0 0 0 0,1-1 1 0 0,-1 1-1 0 0,0-1 0 0 0,0 0 0 0 0,-1 0 1 0 0,1 0-1 0 0,0 0 0 0 0,0 0 1 0 0,-1 0-1 0 0,0 0 0 0 0,1 0 0 0 0,-1-1 29 0 0,15-23-34 0 0,-2-1 0 0 0,-2-1 0 0 0,0 0-1 0 0,-2-1 1 0 0,1-3 34 0 0,4-13 1209 0 0,12-22-1209 0 0,-27 65 112 0 0,1 1 0 0 0,0-1 0 0 0,-1 1 0 0 0,1 0 0 0 0,0-1 0 0 0,0 1 0 0 0,0 0 0 0 0,0-1 0 0 0,0 1 0 0 0,0 0 0 0 0,1 0 0 0 0,-1 0 0 0 0,0 0 0 0 0,1 0 0 0 0,0-1-112 0 0,-1 2 90 0 0,0 0 0 0 0,0-1 0 0 0,-1 1-1 0 0,1 0 1 0 0,0 0 0 0 0,0 0 0 0 0,0 0 0 0 0,0 0-1 0 0,-1 0 1 0 0,1 0 0 0 0,0 0 0 0 0,0 0 0 0 0,0 1-1 0 0,-1-1 1 0 0,1 0 0 0 0,0 0 0 0 0,0 1-1 0 0,-1-1 1 0 0,1 0 0 0 0,0 1 0 0 0,-1-1 0 0 0,2 1-90 0 0,0 1 117 0 0,0 0 1 0 0,0 0 0 0 0,0 0 0 0 0,0 1 0 0 0,-1-1-1 0 0,1 1 1 0 0,0-1 0 0 0,-1 1 0 0 0,0-1-1 0 0,1 1 1 0 0,-1 0 0 0 0,0 0 0 0 0,-1 0 0 0 0,1-1-1 0 0,0 4-117 0 0,4 37 139 0 0,-2 0 0 0 0,-1 0 0 0 0,-3 1-1 0 0,-2-1 1 0 0,-1 0 0 0 0,-3 5-139 0 0,-7 28 47 0 0,-4-1 0 0 0,-3-1 0 0 0,-4 1-47 0 0,-1-13 59 0 0,-3 0 1 0 0,-2-2-1 0 0,-4-1 1 0 0,-12 13-60 0 0,0 4-125 0 0,42-69-155 0 0,-3 7 85 0 0,-1 0 1 0 0,0-1-1 0 0,-2 0 0 0 0,-2 3 195 0 0,10-14-377 0 0,0 1-1 0 0,1 0 1 0 0,-1-1 0 0 0,0 0-1 0 0,-1 0 1 0 0,1 0 0 0 0,0 0-1 0 0,0 0 1 0 0,-4 0 377 0 0,6-1-406 0 0,-1-1-1 0 0,0 0 1 0 0,1 1 0 0 0,-1-1-1 0 0,0 0 1 0 0,1 0 0 0 0,-1 0-1 0 0,0 0 1 0 0,1 0 0 0 0,-1 0-1 0 0,0-1 1 0 0,1 1 0 0 0,-1-1-1 0 0,0 1 1 0 0,1-1 0 0 0,-1 1-1 0 0,1-1 1 0 0,-1 0 0 0 0,1 0-1 0 0,-1 0 1 0 0,1 0 406 0 0,-1-1-410 0 0,0 0 0 0 0,0 0 0 0 0,0 0 0 0 0,0 0 0 0 0,1 0 0 0 0,-1 0 0 0 0,1-1 0 0 0,0 1 0 0 0,0-1 0 0 0,-1 1 0 0 0,2-1 0 0 0,-2 0 410 0 0,-1-10-3647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1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9786 0 0,'-4'1'212'0'0,"1"1"0"0"0,0-1 1 0 0,0 1-1 0 0,0-1 0 0 0,0 1 0 0 0,0 0 0 0 0,0 0 0 0 0,0 0 1 0 0,1 1-1 0 0,-1-1 0 0 0,1 1 0 0 0,0-1 0 0 0,-1 1 1 0 0,1 0-1 0 0,0 0 0 0 0,1 0 0 0 0,-1 0 0 0 0,0 0 0 0 0,1 0 1 0 0,0 0-1 0 0,0 1 0 0 0,0-1 0 0 0,0 2-212 0 0,-4 13-339 0 0,2 1-1 0 0,0-1 1 0 0,1 1-1 0 0,1 1 340 0 0,-3 15 376 0 0,-8 62-268 0 0,-27 278-2282 0 0,36-310 107 0 0,3-1 0 0 0,3 1-1 0 0,3-1 1 0 0,12 53 2067 0 0,-10-79-3341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5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0 136 10218 0 0,'0'1'254'0'0,"0"-1"0"0"0,1 1 1 0 0,-1 0-1 0 0,0 0 0 0 0,0 0 0 0 0,0-1 0 0 0,0 1 0 0 0,1 0 0 0 0,-1 0 0 0 0,0 0 0 0 0,1-1 1 0 0,-1 1-1 0 0,0 0 0 0 0,1-1 0 0 0,-1 1 0 0 0,1 0 0 0 0,-1-1 0 0 0,1 1 0 0 0,0-1 0 0 0,-1 1 1 0 0,1 0-1 0 0,0-1 0 0 0,-1 0 0 0 0,1 1 0 0 0,0 0-254 0 0,24 4 2002 0 0,32-13-1966 0 0,-51 7 419 0 0,36-9-325 0 0,-1-2 0 0 0,-1-1 0 0 0,1-3-130 0 0,70-23-434 0 0,-106 37 64 0 0,0 0 1 0 0,0 0-1 0 0,-1 0 0 0 0,1-1 1 0 0,-1 0-1 0 0,0 0 1 0 0,0 0-1 0 0,1-1 370 0 0,-4 4-205 0 0,-1 0-1 0 0,1-1 1 0 0,0 1-1 0 0,-1-1 1 0 0,1 1 0 0 0,-1-1-1 0 0,1 1 1 0 0,-1-1-1 0 0,1 1 1 0 0,-1-1 0 0 0,1 0-1 0 0,-1 1 1 0 0,1-1-1 0 0,-1 0 1 0 0,0 1 0 0 0,0-1-1 0 0,1 0 1 0 0,-1 0 0 0 0,0 1-1 0 0,0-1 1 0 0,0 0-1 0 0,0 0 1 0 0,0 1 0 0 0,0-1-1 0 0,0 0 1 0 0,0 0-1 0 0,0 1 1 0 0,0-1 0 0 0,0 0-1 0 0,0 0 1 0 0,0 1-1 0 0,-1-1 1 0 0,1 0 0 0 0,0 1-1 0 0,0-1 1 0 0,-1 0-1 0 0,1 1 1 0 0,-1-1 0 0 0,1 0-1 0 0,-1 1 1 0 0,1-1 0 0 0,-1 1-1 0 0,1-1 1 0 0,-1 1-1 0 0,1-1 1 0 0,-1 1 0 0 0,0-1-1 0 0,1 1 1 0 0,-1-1-1 0 0,0 1 1 0 0,1 0 0 0 0,-1-1-1 0 0,0 1 1 0 0,1 0-1 0 0,-1 0 1 0 0,0 0 0 0 0,0 0-1 0 0,0-1 206 0 0,-8-2-4142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5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5681 0 0,'-6'8'1239'0'0,"0"0"-1"0"0,1 0 0 0 0,0 1 1 0 0,0 0-1 0 0,1 0 0 0 0,0 0 1 0 0,-1 6-1239 0 0,1-1 749 0 0,1 0-1 0 0,1 0 1 0 0,0-1 0 0 0,0 2 0 0 0,2-1-749 0 0,0 27 160 0 0,3 1 1 0 0,1-2-1 0 0,4 13-160 0 0,1 12 293 0 0,0 33-275 0 0,3 32-8 0 0,-8-109 21 0 0,0-1-1 0 0,1 0 0 0 0,1 0 1 0 0,0-1-1 0 0,3 4-30 0 0,-7-18-23 0 0,0-1-1 0 0,0 1 0 0 0,0-1 1 0 0,0 0-1 0 0,1 0 1 0 0,-1 0-1 0 0,1 0 0 0 0,0 0 1 0 0,1-1-1 0 0,-1 1 1 0 0,1-1-1 0 0,-1 0 1 0 0,1 0-1 0 0,0 0 0 0 0,0 0 1 0 0,0-1-1 0 0,0 0 1 0 0,1 0-1 0 0,-1 0 1 0 0,1 0-1 0 0,-1 0 0 0 0,1-1 1 0 0,0 0-1 0 0,-1 0 1 0 0,1 0-1 0 0,0-1 1 0 0,0 0-1 0 0,0 0 0 0 0,-1 0 1 0 0,1 0-1 0 0,0-1 1 0 0,0 0-1 0 0,0 0 1 0 0,-1 0-1 0 0,1 0 0 0 0,-1-1 1 0 0,4-1 23 0 0,8-2-604 0 0,1-2 1 0 0,-1 1 0 0 0,0-2-1 0 0,-1-1 1 0 0,13-8 603 0 0,-23 13-671 0 0,1 0 0 0 0,-1 0 0 0 0,0 0 1 0 0,0-1-1 0 0,-1 0 0 0 0,1 0 0 0 0,-1-1 1 0 0,0 1-1 0 0,0-1 0 0 0,-1 0 0 0 0,0 0 0 0 0,0 0 1 0 0,0 0-1 0 0,-1 0 0 0 0,0-1 0 0 0,1-4 671 0 0,0-6-4418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6.1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 6049 0 0,'31'1'6889'0'0,"-4"4"-3453"0"0,-22-4-3284 0 0,1 1-1 0 0,-1 0 1 0 0,0 0-1 0 0,0 1 1 0 0,0 0-1 0 0,-1 0 1 0 0,1 0-1 0 0,-1 0 0 0 0,1 1 1 0 0,-1-1-1 0 0,0 1 1 0 0,-1 0-1 0 0,1 0 1 0 0,1 4-152 0 0,0-3 29 0 0,-1 1 1 0 0,-1-1-1 0 0,1 1 1 0 0,-1 1-1 0 0,0-1 0 0 0,-1 0 1 0 0,1 1-1 0 0,-1-1 1 0 0,0 1-1 0 0,-1 0 1 0 0,0-1-1 0 0,0 1 1 0 0,0 0-1 0 0,-1 0 1 0 0,0 0-1 0 0,0 0 1 0 0,-1-1-1 0 0,0 1 1 0 0,0 0-1 0 0,-1 0 1 0 0,1-1-1 0 0,-1 1 1 0 0,-1-1-1 0 0,1 1 0 0 0,-1-1 1 0 0,-4 5-30 0 0,-8 15-136 0 0,-2 0 0 0 0,-1-2 1 0 0,-1 0-1 0 0,0-1 0 0 0,-13 10 136 0 0,18-19 37 0 0,8-7 60 0 0,2-4-11 0 0,1 0 0 0 0,0 0 0 0 0,0 0-1 0 0,0 1 1 0 0,0-1 0 0 0,1 1 0 0 0,0 0 0 0 0,-1-1 0 0 0,1 1 0 0 0,0 0-1 0 0,1 0 1 0 0,-1 1 0 0 0,1 0-86 0 0,1-4 0 0 0,1 0-1 0 0,-1 0 1 0 0,1 0-1 0 0,-1 0 1 0 0,1 0-1 0 0,-1 0 1 0 0,1 0-1 0 0,0 0 1 0 0,0 0-1 0 0,0 0 1 0 0,-1-1 0 0 0,1 1-1 0 0,0 0 1 0 0,0 0-1 0 0,0-1 1 0 0,0 1-1 0 0,0-1 1 0 0,0 1-1 0 0,0-1 1 0 0,1 1-1 0 0,-1-1 1 0 0,0 0-1 0 0,0 1 1 0 0,0-1-1 0 0,0 0 1 0 0,1 0-1 0 0,-1 0 1 0 0,0 0-1 0 0,0 0 1 0 0,1 0 0 0 0,38 1-90 0 0,-40-1 89 0 0,18-2-225 0 0,0-1-1 0 0,-1 0 1 0 0,1-1 0 0 0,-1-1-1 0 0,0-1 1 0 0,0 0 0 0 0,-1-1 0 0 0,9-5 226 0 0,-3 0-1436 0 0,-1-1 0 0 0,0-1 1 0 0,-1 0-1 0 0,0-1 0 0 0,16-18 1436 0 0,-30 27-955 0 0,1-1 0 0 0,-1 0 0 0 0,-1-1-1 0 0,0 1 1 0 0,0-1 0 0 0,0 0 0 0 0,3-8 955 0 0,0-3-4044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3:56.4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7162 0 0,'1'5'1173'0'0,"1"1"0"0"0,0-1 0 0 0,0 1 1 0 0,0-1-1 0 0,1 0 0 0 0,0 0 0 0 0,0 0 1 0 0,4 4-1174 0 0,-4-5 104 0 0,1 0 1 0 0,0 0 0 0 0,0 0-1 0 0,1-1 1 0 0,-1 1 0 0 0,1-1-1 0 0,0 0 1 0 0,0-1 0 0 0,0 1 0 0 0,0-1-1 0 0,0 0 1 0 0,0 0 0 0 0,0-1-1 0 0,1 1 1 0 0,-1-1 0 0 0,1 0-1 0 0,-1-1 1 0 0,1 0 0 0 0,-1 1-1 0 0,1-2 1 0 0,0 1 0 0 0,2-1-105 0 0,11-2 37 0 0,0-2 0 0 0,-1 0 0 0 0,1 0 0 0 0,-1-2 0 0 0,13-7-37 0 0,-7 4 61 0 0,1 1-1 0 0,15-4-60 0 0,-36 12 73 0 0,0 0-1 0 0,1 0 0 0 0,-1 0 0 0 0,1 0 1 0 0,-1 1-1 0 0,1 0 0 0 0,-1 0 0 0 0,1 0 1 0 0,-1 0-1 0 0,1 1 0 0 0,-1 0 0 0 0,1 0 1 0 0,-1 0-1 0 0,1 0 0 0 0,-1 1 0 0 0,0-1 1 0 0,0 1-1 0 0,0 0 0 0 0,0 1 0 0 0,0-1 1 0 0,0 1-1 0 0,-1 0 0 0 0,1-1 0 0 0,-1 2 1 0 0,0-1-1 0 0,0 0 0 0 0,0 1 0 0 0,0-1 1 0 0,0 1-1 0 0,-1 0 0 0 0,0 0 0 0 0,1 0 1 0 0,-2 0-1 0 0,1 0 0 0 0,0 0 0 0 0,-1 1 1 0 0,0-1-1 0 0,0 0 0 0 0,0 1 0 0 0,0 1-72 0 0,15 214 418 0 0,-12-133-1988 0 0,3 1 0 0 0,14 54 1570 0 0,-15-121-319 0 0,-5-17 274 0 0,0 0-1 0 0,0 0 0 0 0,0 0 0 0 0,0 0 0 0 0,-1 0 0 0 0,0 0 1 0 0,1 0-1 0 0,-2 4 46 0 0,1-6 32 0 0,-1-1-1 0 0,1 1 1 0 0,-1 0 0 0 0,0-1 0 0 0,0 1-1 0 0,0-1 1 0 0,0 1 0 0 0,0-1 0 0 0,0 1 0 0 0,0-1-1 0 0,0 1 1 0 0,-1-1 0 0 0,1 0 0 0 0,0 0 0 0 0,-1 0-1 0 0,1 0 1 0 0,-1 0 0 0 0,1 0 0 0 0,-1 0-1 0 0,0-1 1 0 0,1 1 0 0 0,-1 0 0 0 0,0-1-32 0 0,-27 10 545 0 0,-1-1 1 0 0,0-1-1 0 0,0-2 0 0 0,-3-1-545 0 0,-66 15 391 0 0,93-18-470 0 0,-78 17-101 0 0,76-17-465 0 0,-1-1 0 0 0,0 0 0 0 0,-1-1 0 0 0,1 0 0 0 0,0 0 0 0 0,0-1 0 0 0,0 0 0 0 0,-2-1 645 0 0,8 1-1025 0 0,-1 0 1 0 0,1-1-1 0 0,0 1 1 0 0,-1-1 0 0 0,1 0-1 0 0,0 0 1 0 0,0 0 0 0 0,0 0-1 0 0,-2-2 1025 0 0,-5-7-6584 0 0</inkml:trace>
  <inkml:trace contextRef="#ctx0" brushRef="#br0" timeOffset="1">628 600 13219 0 0,'27'31'5178'0'0,"-12"-13"-4782"0"0,0-1 1 0 0,1-1-1 0 0,1 0 1 0 0,13 10-397 0 0,-18-22-1729 0 0,-11-4 1185 0 0,0 0 1 0 0,-1 0-1 0 0,1-1 1 0 0,0 1-1 0 0,0 0 1 0 0,0-1-1 0 0,0 1 1 0 0,0 0-1 0 0,0-1 1 0 0,0 1-1 0 0,-1-1 1 0 0,1 0-1 0 0,0 1 1 0 0,0-1-1 0 0,-1 0 1 0 0,1 1-1 0 0,0-1 1 0 0,-1 0-1 0 0,1 0 1 0 0,-1 1-1 0 0,1-1 1 0 0,-1 0-1 0 0,1 0 1 0 0,-1 0-1 0 0,0 0 544 0 0,4-6-4658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44:01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180 146 4561 0 0,'-52'-5'1295'0'0,"39"4"-275"0"0,1 0 0 0 0,-1 0 0 0 0,0-1 0 0 0,1-1 0 0 0,-1 0 0 0 0,-1-2-1020 0 0,12 4 339 0 0,-1 0 0 0 0,0 0 0 0 0,0 0-1 0 0,0-1 1 0 0,0 1 0 0 0,1-1 0 0 0,-1 0 0 0 0,1 0 0 0 0,-1 0 0 0 0,1 0 0 0 0,0 0 0 0 0,-2-2-339 0 0,4 3 80 0 0,-1 0 0 0 0,1 0 1 0 0,0-1-1 0 0,-1 1 0 0 0,1 0 1 0 0,0 0-1 0 0,0-1 0 0 0,0 1 1 0 0,-1 0-1 0 0,2 0 0 0 0,-1-1 1 0 0,0 1-1 0 0,0 0 0 0 0,0 0 1 0 0,0-1-1 0 0,1 1 0 0 0,-1 0 1 0 0,1 0-1 0 0,-1 0 0 0 0,1-1 1 0 0,-1 1-1 0 0,1 0 0 0 0,0 0 1 0 0,-1 0-1 0 0,1 0 0 0 0,0 0 1 0 0,0 0-1 0 0,0 0 0 0 0,0 1 1 0 0,0-1-1 0 0,0 0 0 0 0,0 0-80 0 0,6-6 42 0 0,0 1-1 0 0,1 0 0 0 0,-1 0 1 0 0,1 1-1 0 0,1 0 0 0 0,-1 1 0 0 0,0-1 1 0 0,1 1-1 0 0,0 1 0 0 0,0 0 1 0 0,0 0-1 0 0,0 1 0 0 0,8-1-41 0 0,-4 1 12 0 0,-1 2 0 0 0,1-1 0 0 0,-1 1 0 0 0,1 1 1 0 0,-1 0-1 0 0,1 1 0 0 0,-1 1 0 0 0,1 0 0 0 0,-1 0 0 0 0,1 2-12 0 0,1-1 24 0 0,-1 2 0 0 0,0 0-1 0 0,0 0 1 0 0,-1 1 0 0 0,0 1 0 0 0,0 0 0 0 0,0 1 0 0 0,-1 0 0 0 0,-1 1 0 0 0,0 0 0 0 0,0 0 0 0 0,0 1 0 0 0,-2 1 0 0 0,1-1 0 0 0,-2 1 0 0 0,1 1 0 0 0,-2 0 0 0 0,5 10-24 0 0,-10-20 31 0 0,0 1 1 0 0,0-1 0 0 0,-1 1 0 0 0,1-1 0 0 0,-1 1 0 0 0,0 0 0 0 0,0-1 0 0 0,0 1 0 0 0,0 0 0 0 0,-1-1 0 0 0,1 1 0 0 0,-1 0 0 0 0,0-1 0 0 0,0 1 0 0 0,0-1 0 0 0,-1 0 0 0 0,1 1 0 0 0,-1-1 0 0 0,0 0 0 0 0,0 0 0 0 0,0 0 0 0 0,0 0-1 0 0,-1 0 1 0 0,1-1 0 0 0,-1 1 0 0 0,1 0 0 0 0,-1-1 0 0 0,0 0 0 0 0,0 0 0 0 0,-1 0-32 0 0,-12 10 120 0 0,-2-2 0 0 0,1 0-1 0 0,-1-1 1 0 0,-1-1 0 0 0,-1 0-120 0 0,1 0 151 0 0,8-4-52 0 0,8-3-80 0 0,1 0 1 0 0,-1 0-1 0 0,1 0 0 0 0,0 0 0 0 0,-1 0 0 0 0,1 0 1 0 0,0 1-1 0 0,0 0 0 0 0,-1-1 0 0 0,1 1 1 0 0,0 1-20 0 0,1-2-5 0 0,1 0 1 0 0,0 0 0 0 0,0 0-1 0 0,0 0 1 0 0,0 1 0 0 0,0-1-1 0 0,0 0 1 0 0,0 0 0 0 0,0 0-1 0 0,0 0 1 0 0,0 1 0 0 0,0-1-1 0 0,1 0 1 0 0,-1 0 0 0 0,1 0-1 0 0,-1 0 1 0 0,1 0 0 0 0,-1 0-1 0 0,1 0 1 0 0,-1 0 0 0 0,1 0 0 0 0,0 0-1 0 0,0 0 1 0 0,-1 0 0 0 0,1 0-1 0 0,0 0 1 0 0,0-1 0 0 0,0 1-1 0 0,0 0 5 0 0,11 10-20 0 0,1 0-1 0 0,0-1 0 0 0,0 0 0 0 0,1-1 1 0 0,5 2 20 0 0,-1 0-1 0 0,-1 0 0 0 0,0 1 1 0 0,8 9 0 0 0,-21-17 3 0 0,0 0 1 0 0,0 0-1 0 0,0 1 1 0 0,0 0-1 0 0,-1-1 1 0 0,1 1 0 0 0,-2 1-1 0 0,1-1 1 0 0,0 0-1 0 0,-1 1 1 0 0,0-1-1 0 0,0 1 1 0 0,-1 0-1 0 0,1 2-3 0 0,-2-6 20 0 0,1 1 0 0 0,-1 0-1 0 0,0-1 1 0 0,0 1-1 0 0,0 0 1 0 0,-1-1 0 0 0,1 1-1 0 0,-1 0 1 0 0,1-1 0 0 0,-1 1-1 0 0,0-1 1 0 0,0 1 0 0 0,0-1-1 0 0,0 1 1 0 0,0-1-1 0 0,-1 0 1 0 0,1 0 0 0 0,-2 2-20 0 0,-1 0 28 0 0,0 1 1 0 0,0-1-1 0 0,-1 0 1 0 0,1-1-1 0 0,-1 1 1 0 0,0-1-1 0 0,0 0 1 0 0,-4 2-29 0 0,-9 3 43 0 0,-1 0 0 0 0,0-1 0 0 0,-1-1 0 0 0,-12 2-43 0 0,-27 7-55 0 0,-38 9-593 0 0,85-22-105 0 0,0 0-1 0 0,0-1 1 0 0,-1-1 0 0 0,1 0 0 0 0,0 0-1 0 0,-11-3 754 0 0,21 3-483 0 0,-1 0 0 0 0,1-1-1 0 0,-1 0 1 0 0,1 1 0 0 0,-1-1-1 0 0,1 0 1 0 0,0 0 0 0 0,0 0-1 0 0,-1-1 1 0 0,1 1 0 0 0,0-1-1 0 0,0 1 1 0 0,0-1 0 0 0,0 1-1 0 0,0-1 1 0 0,1 0 0 0 0,-1 0-1 0 0,0 0 1 0 0,1 0 0 0 0,-1 0-1 0 0,1-1 1 0 0,0 1 0 0 0,0 0-1 0 0,0-1 485 0 0,-4-11-5408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2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1 11859 0 0,'-9'13'340'0'0,"1"0"-1"0"0,0 1 1 0 0,1 0 0 0 0,1 1 0 0 0,0-1 0 0 0,1 1 0 0 0,1 0 0 0 0,-1 9-340 0 0,-5 30-540 0 0,-2 43 540 0 0,8-66 189 0 0,-16 260 11 0 0,14 176-200 0 0,6-343 8 0 0,-2-61 57 0 0,-3-1 1 0 0,-3 0-1 0 0,-2 0 0 0 0,-8 21-65 0 0,17-81-2 0 0,-3 14-149 0 0,1-1 1 0 0,1 0-1 0 0,0 13 151 0 0,1-25-210 0 0,1-1 0 0 0,0 1 0 0 0,0 0 0 0 0,0 0 0 0 0,0-1 0 0 0,0 1-1 0 0,1 0 1 0 0,-1 0 0 0 0,1-1 0 0 0,0 1 0 0 0,0-1 0 0 0,0 1 0 0 0,0-1 0 0 0,0 1-1 0 0,0-1 1 0 0,1 1 0 0 0,-1-1 0 0 0,1 0 0 0 0,0 0 0 0 0,0 0 0 0 0,0 0 0 0 0,0 0-1 0 0,0 0 1 0 0,2 1 210 0 0,-3-2-148 0 0,0-1-1 0 0,0 0 0 0 0,0 1 0 0 0,0-1 0 0 0,1 0 1 0 0,-1 0-1 0 0,0 0 0 0 0,0 0 0 0 0,0 0 1 0 0,0 0-1 0 0,0 0 0 0 0,0-1 0 0 0,0 1 0 0 0,1 0 1 0 0,-1 0-1 0 0,0-1 0 0 0,0 1 0 0 0,0-1 1 0 0,0 1-1 0 0,0-1 0 0 0,0 0 0 0 0,-1 1 0 0 0,1-1 1 0 0,0 0-1 0 0,1 0 149 0 0,18-22-2233 0 0,-10 7-1006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3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26 192 11939 0 0,'-25'-11'4853'0'0,"24"5"-5021"0"0,16 3-167 0 0,340-10 281 0 0,-118 8 53 0 0,1041-82-84 0 0,-1154 75 99 0 0,501-37-41 0 0,-442 43-1 0 0,1 8 1 0 0,73 14 27 0 0,-193-9-29 0 0,-1 2-1 0 0,0 4 1 0 0,0 2 0 0 0,-1 2 0 0 0,-2 4 0 0 0,0 2 0 0 0,15 10 29 0 0,-45-17-15 0 0,0 1 1 0 0,-1 2-1 0 0,-1 0 1 0 0,0 2-1 0 0,-2 2 1 0 0,13 13 14 0 0,-21-16-14 0 0,0 1 1 0 0,-1 0 0 0 0,-1 1-1 0 0,-1 1 1 0 0,-1 1 0 0 0,-2 0 0 0 0,0 0-1 0 0,6 21 14 0 0,-3 0 17 0 0,-2 1-1 0 0,-3 0 1 0 0,-1 1 0 0 0,-2 0-1 0 0,-3 0 1 0 0,-1 31-17 0 0,-6 63 514 0 0,-14 79-514 0 0,-1-1 317 0 0,16-140-1157 0 0,2-45-8095 0 0,-1-34 5811 0 0,-1 0-583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3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12075 0 0,'2'0'3765'0'0,"12"3"-3666"0"0,191 20 15 0 0,160-4-114 0 0,209-22 92 0 0,-457 1-120 0 0,1353-15-12 0 0,-1158 16-44 0 0,410-12-2653 0 0,-606 2-402 0 0,-100 8 1936 0 0,1 0 0 0 0,-1-1-1 0 0,0-1 1 0 0,0 0 0 0 0,13-8 1203 0 0,-8 1-4093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4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1313 2 8674 0 0,'-4'-1'260'0'0,"0"1"1"0"0,0-1-1 0 0,0 1 1 0 0,-1 0 0 0 0,1 0-1 0 0,0 1 1 0 0,0-1-1 0 0,0 1 1 0 0,0-1-1 0 0,0 2 1 0 0,0-1-1 0 0,0 0 1 0 0,0 1-1 0 0,0-1 1 0 0,0 1 0 0 0,1 0-1 0 0,-1 0 1 0 0,0 1-261 0 0,-5 5-100 0 0,0 0 1 0 0,1 1 0 0 0,0-1-1 0 0,0 2 1 0 0,-4 6 99 0 0,6-8 128 0 0,-197 277-682 0 0,79-106-550 0 0,-79 81 1104 0 0,76-122-337 0 0,-5-6 1 0 0,-33 17 336 0 0,97-91-350 0 0,18-17-993 0 0,3 1 0 0 0,-3 8 1343 0 0,50-50-75 0 0,-1 0-1 0 0,1 1 1 0 0,-1-1 0 0 0,1 0-1 0 0,-1 1 1 0 0,1-1-1 0 0,-1 1 1 0 0,1-1-1 0 0,0 1 1 0 0,-1-1-1 0 0,1 1 1 0 0,-1-1 0 0 0,1 1-1 0 0,0-1 1 0 0,0 1-1 0 0,-1 0 1 0 0,1-1-1 0 0,0 1 1 0 0,0 0 0 0 0,0-1-1 0 0,0 1 1 0 0,0-1-1 0 0,0 1 1 0 0,0 0-1 0 0,0-1 1 0 0,0 1 0 0 0,0 0-1 0 0,0-1 76 0 0,15 1-1194 0 0,26-16 599 0 0,-19 2-85 0 0,3-2-2359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4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1537 0 9786 0 0,'-21'13'884'0'0,"1"0"0"0"0,1 2 1 0 0,0 0-1 0 0,0 1 0 0 0,-11 15-884 0 0,-23 27 242 0 0,-3 12-242 0 0,-37 40 794 0 0,84-100-717 0 0,-341 360 1541 0 0,-305 247-370 0 0,576-546-1347 0 0,63-57-42 0 0,4-5-223 0 0,1 1 0 0 0,1 0 0 0 0,0 0 0 0 0,0 1 0 0 0,1 0 0 0 0,0 1 0 0 0,1 0 0 0 0,0 0 0 0 0,0 3 364 0 0,7-15-137 0 0,1 1 1 0 0,0 0 0 0 0,-1-1-1 0 0,1 1 1 0 0,0 0-1 0 0,0 0 1 0 0,0-1 0 0 0,-1 1-1 0 0,1 0 1 0 0,0-1-1 0 0,0 1 1 0 0,0 0-1 0 0,0 0 1 0 0,0-1 0 0 0,0 1-1 0 0,0 0 1 0 0,1 0-1 0 0,-1-1 1 0 0,0 1 0 0 0,0 0-1 0 0,1 0 1 0 0,-1-1-1 0 0,0 1 1 0 0,1 0 0 0 0,-1-1-1 0 0,0 1 1 0 0,1-1-1 0 0,-1 1 1 0 0,1 0 136 0 0,0 0-186 0 0,1-1-1 0 0,-1 1 1 0 0,0-1-1 0 0,1 1 1 0 0,-1-1 0 0 0,0 0-1 0 0,1 1 1 0 0,-1-1-1 0 0,1 0 1 0 0,-1 0 0 0 0,0 0-1 0 0,1 0 1 0 0,-1 0-1 0 0,1 0 1 0 0,-1-1 186 0 0,7 0-532 0 0,1-1 0 0 0,-1 0 0 0 0,0 0 0 0 0,0-1 0 0 0,0 0 532 0 0,82-42-3583 0 0,-52 23 1916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0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0 14219 0 0,'-7'4'135'0'0,"0"0"0"0"0,0 1 0 0 0,1 0 0 0 0,0 0 0 0 0,-1 0 1 0 0,2 1-1 0 0,-1 0 0 0 0,1 0 0 0 0,0 0 0 0 0,0 1 0 0 0,0-1 0 0 0,1 1 0 0 0,0 0 0 0 0,1 1 0 0 0,-1-1 0 0 0,1 1 0 0 0,1 0 1 0 0,-1 4-136 0 0,-4 18-257 0 0,1 1 1 0 0,2 0-1 0 0,1 0 1 0 0,1 10 256 0 0,-1 16 225 0 0,-11 229-4729 0 0,15 111 4504 0 0,-1-323-2688 0 0,-2-1-1 0 0,-4-1 1 0 0,-4 13 2688 0 0,5-61-3273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4.8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1525 0 5473 0 0,'1'0'265'0'0,"-1"1"0"0"0,0-1-1 0 0,0 0 1 0 0,1 1 0 0 0,-1-1 0 0 0,0 1-1 0 0,0-1 1 0 0,1 0 0 0 0,-1 1-1 0 0,0-1 1 0 0,0 1 0 0 0,0-1 0 0 0,0 1-1 0 0,0-1 1 0 0,0 1 0 0 0,0-1 0 0 0,0 1-1 0 0,0-1 1 0 0,0 1 0 0 0,0-1-1 0 0,0 0 1 0 0,0 1 0 0 0,0-1 0 0 0,0 1-1 0 0,0-1 1 0 0,0 1-265 0 0,-10 13 3038 0 0,-22 15-2415 0 0,20-19 26 0 0,-68 71-308 0 0,5 3 0 0 0,-20 33-341 0 0,-27 30-2 0 0,-21 15-62 0 0,-63 46 64 0 0,128-137 16 0 0,-2-3 0 0 0,-4-4 0 0 0,-76 44-16 0 0,54-47-63 0 0,-59 38-1137 0 0,143-86 528 0 0,10-5-722 0 0,0-1 1 0 0,1 2-1 0 0,0 0 1 0 0,-1 1 1393 0 0,13-12-3772 0 0,10-11 1164 0 0,0 4-825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5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942 0 11482 0 0,'-14'9'2443'0'0,"0"0"0"0"0,1 0 0 0 0,-4 5-2443 0 0,1 2 1 0 0,0 0 1 0 0,0 1 0 0 0,2 1-1 0 0,0 0 1 0 0,-10 20-2 0 0,-35 53 15 0 0,-3-2 0 0 0,-4-4 0 0 0,-3-2 1 0 0,-4-3-1 0 0,-14 6-15 0 0,-14 7-266 0 0,-13 13-2100 0 0,36-37-2659 0 0,66-59 2907 0 0,0 0-1 0 0,-1-1 0 0 0,-6 4 2119 0 0,1-3-4874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08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687 2737 4753 0 0,'-48'-17'473'0'0,"-51"-17"491"0"0,-87-43-964 0 0,156 62 8 0 0,0-1 0 0 0,2-1 0 0 0,0-2 0 0 0,1 0 0 0 0,0-2 1 0 0,2-1-1 0 0,1-1 0 0 0,-2-4-8 0 0,14 12 7 0 0,1 1 1 0 0,0-2-1 0 0,1 1 1 0 0,1-1-1 0 0,0-1 1 0 0,1 0 0 0 0,1 0-1 0 0,1-1 1 0 0,0 1-1 0 0,1-1 1 0 0,1-2-8 0 0,-1-7-21 0 0,2 0 0 0 0,1 1 0 0 0,1-1 1 0 0,2 0-1 0 0,0 0 0 0 0,2 0 0 0 0,2-8 21 0 0,9-26-128 0 0,2 0 0 0 0,3 1 0 0 0,2 1 0 0 0,3 1 0 0 0,3 1 0 0 0,9-12 128 0 0,4-6-72 0 0,3 3 1 0 0,3 1 0 0 0,3 2-1 0 0,4 2 1 0 0,2 3 0 0 0,3 2-1 0 0,2 2 1 0 0,28-17 71 0 0,-5 15 125 0 0,3 3 1 0 0,3 5-1 0 0,2 3 1 0 0,2 5-1 0 0,9 0-125 0 0,493-174 994 0 0,-567 211-973 0 0,347-113 90 0 0,6 16-1 0 0,37 10-110 0 0,-220 60-51 0 0,2 8 0 0 0,0 10 0 0 0,2 8-1 0 0,-1 8 1 0 0,9 11 51 0 0,-62 5-162 0 0,-2 8 0 0 0,0 5 0 0 0,-2 7 0 0 0,7 10 162 0 0,47 21-121 0 0,-5 9-1 0 0,113 62 122 0 0,-211-88-114 0 0,-1 5 0 0 0,80 60 114 0 0,-116-70-31 0 0,-1 3 1 0 0,-3 2-1 0 0,-2 3 0 0 0,35 45 31 0 0,-55-57 27 0 0,-1 1 0 0 0,-3 2 0 0 0,-1 1 0 0 0,-3 1 0 0 0,-1 2-1 0 0,-2 0 1 0 0,5 21-27 0 0,-16-38 35 0 0,-2 0 0 0 0,-1 1-1 0 0,-1 0 1 0 0,-2-1 0 0 0,-1 2-1 0 0,-1-1 1 0 0,-1 0 0 0 0,-2 0-1 0 0,-1 1 1 0 0,-2-1 0 0 0,0 0 0 0 0,-2-1-1 0 0,-2 3-34 0 0,-3-1 82 0 0,-1-1 0 0 0,-1 0 0 0 0,-2-1 1 0 0,-1-1-1 0 0,-1 0 0 0 0,-1-1 0 0 0,-2-1 0 0 0,0-1 0 0 0,-2 0 0 0 0,-1-2 0 0 0,0 0 0 0 0,-21 13-82 0 0,-45 31 403 0 0,-2-5-1 0 0,-3-3 1 0 0,-11-1-403 0 0,82-45 22 0 0,-291 150-672 0 0,-289 105 650 0 0,382-184-543 0 0,-4-9 1 0 0,-2-10-1 0 0,-3-11 1 0 0,-2-9 0 0 0,-2-10-1 0 0,-1-11 1 0 0,-43-8 542 0 0,71-13 72 0 0,0-9 0 0 0,0-8 1 0 0,1-10-1 0 0,1-9 0 0 0,-65-24-72 0 0,71-4 405 0 0,4-8 1 0 0,-45-29-406 0 0,191 78 57 0 0,-92-41 249 0 0,-21-18-306 0 0,97 44 213 0 0,2-3 0 0 0,1-2 1 0 0,-28-28-214 0 0,76 57-14 0 0,1 0 0 0 0,1-1 0 0 0,0 0 0 0 0,1-1 0 0 0,0 0 0 0 0,1-1 0 0 0,0 0 1 0 0,1-1-1 0 0,1 0 0 0 0,0 0 0 0 0,1-1 0 0 0,1 0 0 0 0,0 0 0 0 0,2 0 0 0 0,-1-1 0 0 0,2 0 0 0 0,0 0 0 0 0,1 0 1 0 0,1 0-1 0 0,1 0 0 0 0,0 0 0 0 0,1 0 0 0 0,1-2 14 0 0,6-36-112 0 0,3 0 0 0 0,2 0 0 0 0,2 2 0 0 0,3-1 0 0 0,2 2 0 0 0,9-14 112 0 0,10-12-146 0 0,2 1 0 0 0,5 2 0 0 0,37-46 146 0 0,-43 71 55 0 0,2 2-1 0 0,3 2 0 0 0,1 2 0 0 0,2 2 1 0 0,2 2-1 0 0,1 2 0 0 0,52-28-54 0 0,19-1 89 0 0,2 4-1 0 0,3 6 1 0 0,17 0-89 0 0,71-19 26 0 0,79-10-26 0 0,226-39-1523 0 0,-383 95-1988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0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19 113 9186 0 0,'-1'0'27'0'0,"1"0"1"0"0,-1 0-1 0 0,0-1 1 0 0,0 1-1 0 0,0 0 1 0 0,0 0-1 0 0,1 0 1 0 0,-1-1-1 0 0,0 1 0 0 0,0-1 1 0 0,0 1-1 0 0,1 0 1 0 0,-1-1-1 0 0,0 0 1 0 0,1 1-1 0 0,-1-1 1 0 0,0 1-1 0 0,1-1 1 0 0,-1 0-1 0 0,1 1 0 0 0,-1-1 1 0 0,1 0-1 0 0,-1 1 1 0 0,1-1-1 0 0,0 0 1 0 0,-1 0-1 0 0,1 0 1 0 0,0 1-1 0 0,0-1 1 0 0,-1 0-1 0 0,1-1-27 0 0,0 1 65 0 0,1-1 0 0 0,-1 0 0 0 0,1 0 0 0 0,-1 0 0 0 0,1 0 0 0 0,0 1 0 0 0,0-1 0 0 0,0 0 0 0 0,0 1 0 0 0,0-1 0 0 0,0 0 0 0 0,0 1 0 0 0,0-1 0 0 0,1 1-65 0 0,4-6 204 0 0,1 1 0 0 0,0-1 1 0 0,0 2-1 0 0,1-1 0 0 0,7-4-204 0 0,-5 5 3 0 0,0 1 1 0 0,1 0-1 0 0,-1 0 1 0 0,1 1-1 0 0,-1 1 1 0 0,1-1-1 0 0,0 2 1 0 0,0 0-1 0 0,0 0 1 0 0,0 1-1 0 0,0 0 1 0 0,0 1-1 0 0,0 0 1 0 0,5 2-4 0 0,-10-2 2 0 0,-1 0 0 0 0,0 0 0 0 0,1 1 0 0 0,-1 0 0 0 0,0 0 0 0 0,0 0 0 0 0,0 1 0 0 0,0 0 0 0 0,-1 0 0 0 0,1 0 0 0 0,-1 0 0 0 0,0 1 0 0 0,0 0 0 0 0,0-1 0 0 0,0 2 0 0 0,0-1 0 0 0,-1 0 1 0 0,0 1-1 0 0,0-1 0 0 0,0 1 0 0 0,-1 0 0 0 0,1 0 0 0 0,-1 0 0 0 0,0 0 0 0 0,-1 1 0 0 0,1-1 0 0 0,-1 1 0 0 0,0-1 0 0 0,0 2-2 0 0,-1 6 63 0 0,0 0 0 0 0,-1 0 0 0 0,-1 0 0 0 0,0-1 0 0 0,0 1 0 0 0,-1-1 0 0 0,-1 1 0 0 0,0-1 0 0 0,-1 0 0 0 0,0-1 0 0 0,-1 2-63 0 0,-17 44 905 0 0,23-55-896 0 0,0-1 1 0 0,-1 1-1 0 0,1 0 1 0 0,0 0-1 0 0,0 0 1 0 0,0 0-1 0 0,1 0 1 0 0,-1 0-1 0 0,0 0 1 0 0,1 0 0 0 0,-1-1-1 0 0,1 1 1 0 0,-1 0-1 0 0,1 0 1 0 0,0 0-1 0 0,0-1 1 0 0,0 1-1 0 0,0 0 1 0 0,0-1-1 0 0,0 1 1 0 0,0-1-1 0 0,1 1 1 0 0,-1-1 0 0 0,1 0-1 0 0,-1 0 1 0 0,1 1-1 0 0,1 0-9 0 0,8 6-38 0 0,0-1-1 0 0,0 0 1 0 0,13 5 38 0 0,-1 0 12 0 0,-14-6-3 0 0,1 1 0 0 0,-1 0 1 0 0,0 0-1 0 0,-1 1 0 0 0,0 0 0 0 0,0 1 0 0 0,-1 0 0 0 0,0 0 0 0 0,-1 1 0 0 0,0-1 0 0 0,0 1 0 0 0,-1 1 0 0 0,0-1 1 0 0,2 9-10 0 0,-5-14 74 0 0,0 1 0 0 0,-1-1 0 0 0,0 0 0 0 0,0 0 0 0 0,-1 0 1 0 0,1 1-1 0 0,-1-1 0 0 0,0 0 0 0 0,-1 1 0 0 0,1-1 0 0 0,-1 0 1 0 0,0 1-1 0 0,0-1 0 0 0,-1 0 0 0 0,0 0 0 0 0,1 0 0 0 0,-2 0 1 0 0,1 0-1 0 0,-1-1 0 0 0,1 1 0 0 0,-1-1 0 0 0,0 0 0 0 0,-1 1 1 0 0,1-1-1 0 0,-1-1 0 0 0,0 1 0 0 0,0 0 0 0 0,0-1 0 0 0,0 0 0 0 0,-1 0 1 0 0,1 0-1 0 0,-4 1-74 0 0,0 0 121 0 0,-1 0 0 0 0,0 0 0 0 0,0-1 0 0 0,0-1 0 0 0,-1 1 0 0 0,1-1 0 0 0,-1-1 0 0 0,1 0 0 0 0,-4 0-121 0 0,7-1-34 0 0,0 0 0 0 0,0 0-1 0 0,0 0 1 0 0,0-1 0 0 0,0 1 0 0 0,0-2 0 0 0,0 1 0 0 0,0-1 0 0 0,0 1 0 0 0,0-2 0 0 0,1 1 0 0 0,-1-1-1 0 0,1 0 1 0 0,0 0 0 0 0,-2-1 34 0 0,6 3-163 0 0,0 0-1 0 0,0 0 1 0 0,0 0-1 0 0,0-1 1 0 0,0 1-1 0 0,0 0 1 0 0,0-1-1 0 0,0 1 1 0 0,0 0-1 0 0,0-1 1 0 0,1 1-1 0 0,-1-1 1 0 0,1 0-1 0 0,-1 1 1 0 0,1-1-1 0 0,0 1 1 0 0,-1-1-1 0 0,1 0 1 0 0,0 1-1 0 0,0-1 0 0 0,0 0 1 0 0,0 1-1 0 0,1-1 1 0 0,-1 1-1 0 0,0-1 1 0 0,1 0-1 0 0,-1 1 1 0 0,1-2 163 0 0,2-4-1301 0 0,1 0 0 0 0,-1 0 0 0 0,1 0 0 0 0,0 1-1 0 0,4-4 1302 0 0,-6 7-552 0 0,7-9-4534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1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6937 0 0,'11'1'4854'0'0,"2"356"-133"0"0,-9-361-4653 0 0,-1 1 1 0 0,1-1 0 0 0,-1 0 0 0 0,0 0 0 0 0,0 0 0 0 0,0 0 0 0 0,1-3-69 0 0,12-27 261 0 0,-1-2 0 0 0,8-28-261 0 0,-13 32 122 0 0,2 0 0 0 0,2 0-1 0 0,11-18-121 0 0,-24 47 18 0 0,0 1 1 0 0,1 0-1 0 0,-1 0 0 0 0,1 0 0 0 0,-1 0 0 0 0,1 0 1 0 0,0 0-1 0 0,0 0 0 0 0,0 1 0 0 0,0-1 0 0 0,0 1 1 0 0,0-1-1 0 0,0 1 0 0 0,0 0 0 0 0,1 0 0 0 0,-1 0 1 0 0,0 0-1 0 0,1 0 0 0 0,-1 0-18 0 0,0 1 8 0 0,0 0 1 0 0,-1 0-1 0 0,1 1 0 0 0,-1-1 0 0 0,1 0 1 0 0,-1 1-1 0 0,1-1 0 0 0,-1 1 1 0 0,1-1-1 0 0,-1 1 0 0 0,0 0 0 0 0,1 0 1 0 0,-1-1-1 0 0,0 1 0 0 0,1 0 1 0 0,-1 0-1 0 0,0 0 0 0 0,0 1 0 0 0,0-1 1 0 0,0 0-1 0 0,0 0 0 0 0,0 1 1 0 0,0-1-1 0 0,-1 0 0 0 0,1 1 0 0 0,0-1 1 0 0,-1 1-1 0 0,1-1 0 0 0,-1 1 1 0 0,1-1-1 0 0,-1 1-8 0 0,14 42 119 0 0,-2 0 0 0 0,-2 0 0 0 0,0 14-119 0 0,3 13 72 0 0,-14-71-73 0 0,1 0 0 0 0,1 1 0 0 0,-1-1 0 0 0,0 0-1 0 0,0 1 1 0 0,0-1 0 0 0,0 0 0 0 0,0 0 0 0 0,0 1-1 0 0,0-1 1 0 0,0 0 0 0 0,0 1 0 0 0,0-1 0 0 0,1 0-1 0 0,-1 0 1 0 0,0 1 0 0 0,0-1 0 0 0,0 0 0 0 0,1 0-1 0 0,-1 0 1 0 0,0 1 0 0 0,0-1 0 0 0,0 0 0 0 0,1 0-1 0 0,-1 0 1 0 0,0 0 0 0 0,0 0 0 0 0,1 1 0 0 0,-1-1-1 0 0,0 0 1 0 0,1 0 0 0 0,-1 0 0 0 0,0 0 0 0 0,0 0-1 0 0,1 0 1 0 0,-1 0 0 0 0,0 0 0 0 0,1 0 1 0 0,10-7-102 0 0,8-14-64 0 0,29-55 212 0 0,19-28 95 0 0,-57 92-110 0 0,0-1 0 0 0,1 1 1 0 0,0 1-1 0 0,1 0 0 0 0,0 1 1 0 0,6-5-32 0 0,-15 13 6 0 0,0 0 1 0 0,0 0 0 0 0,0 1-1 0 0,0-1 1 0 0,0 0 0 0 0,0 1-1 0 0,0 0 1 0 0,0 0 0 0 0,1 0-1 0 0,-1 0 1 0 0,0 0 0 0 0,1 1-1 0 0,-1 0 1 0 0,1-1 0 0 0,-1 1-1 0 0,0 0 1 0 0,1 1 0 0 0,-1-1-1 0 0,1 1 1 0 0,-1-1 0 0 0,0 1-1 0 0,1 0 1 0 0,-1 0 0 0 0,0 1-1 0 0,0-1 1 0 0,2 1-7 0 0,0 2 8 0 0,0 0-1 0 0,-1 0 1 0 0,1 0 0 0 0,-1 0 0 0 0,0 1-1 0 0,0-1 1 0 0,-1 1 0 0 0,1 0-1 0 0,-1 0 1 0 0,0 0 0 0 0,0 1 0 0 0,-1-1-1 0 0,0 1 1 0 0,2 4-8 0 0,0 5 8 0 0,0 0-1 0 0,0 1 1 0 0,-2-1 0 0 0,0 1-1 0 0,0-1 1 0 0,-2 1 0 0 0,0 8-8 0 0,-3 20-321 0 0,-10 42 321 0 0,-2 24-5643 0 0,17-84-970 0 0,-1-20 872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2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0 9290 0 0,'1'1'99'0'0,"0"1"0"0"0,1 0 1 0 0,-1-1-1 0 0,0 1 0 0 0,0 0 0 0 0,-1-1 0 0 0,1 1 0 0 0,0 0 1 0 0,-1 0-1 0 0,1 0 0 0 0,-1-1 0 0 0,1 1 0 0 0,-1 0 1 0 0,0 0-1 0 0,0 0 0 0 0,0 0 0 0 0,0 0 0 0 0,0 0-99 0 0,4 48 107 0 0,-4-48-59 0 0,6 120 78 0 0,1-18-115 0 0,-7 82-11 0 0,-3-152 13 0 0,0 0-1 0 0,-3 0 0 0 0,0 0 0 0 0,-2 0 1 0 0,-2-1-1 0 0,-1-1 0 0 0,-7 14-12 0 0,-2-5 125 0 0,-2 0 1 0 0,-23 30-126 0 0,110-78 127 0 0,-9 4 10 0 0,53 3-137 0 0,-53 2 59 0 0,0-3 1 0 0,4-2-60 0 0,162-26 566 0 0,-82 9 137 0 0,-1 6 1 0 0,29 6-704 0 0,-137 8 20 0 0,0 2 0 0 0,-1 1-1 0 0,1 2 1 0 0,4 2-20 0 0,32 11-3907 0 0,-67-17 3769 0 0,0-1 1 0 0,0 0-1 0 0,0 0 1 0 0,1 0 0 0 0,-1 1-1 0 0,0-1 1 0 0,1 0 0 0 0,-1 0-1 0 0,0 0 1 0 0,0 0 0 0 0,1 0-1 0 0,-1 0 1 0 0,0 0-1 0 0,1 1 1 0 0,-1-1 0 0 0,0 0-1 0 0,1 0 1 0 0,-1 0 0 0 0,0 0-1 0 0,1 0 1 0 0,-1 0 0 0 0,0-1-1 0 0,1 1 1 0 0,-1 0-1 0 0,0 0 1 0 0,1 0 0 0 0,-1 0-1 0 0,0 0 1 0 0,0 0 0 0 0,1 0-1 0 0,-1-1 1 0 0,0 1 0 0 0,0 0-1 0 0,1 0 1 0 0,-1 0-1 0 0,0-1 1 0 0,0 1 0 0 0,1 0-1 0 0,-1 0 1 0 0,0-1 0 0 0,0 1-1 0 0,0 0 1 0 0,0-1 0 0 0,1 1-1 0 0,-1 0 1 0 0,0 0-1 0 0,0-1 1 0 0,0 1 0 0 0,0 0-1 0 0,0-1 1 0 0,0 1 0 0 0,0 0 137 0 0,-1-5-3081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3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201 0 8682 0 0,'-2'3'195'0'0,"1"-1"1"0"0,0 1-1 0 0,0 0 1 0 0,0-1 0 0 0,1 1-1 0 0,-1 0 1 0 0,1-1-1 0 0,-1 1 1 0 0,1 0-1 0 0,0 0 1 0 0,0-1-1 0 0,0 1 1 0 0,0 0-1 0 0,1 0 1 0 0,-1 0-1 0 0,1-1 1 0 0,0 1-1 0 0,-1 0 1 0 0,1-1-1 0 0,0 1 1 0 0,1 0-196 0 0,5 12 133 0 0,0-1-1 0 0,1-1 1 0 0,5 7-133 0 0,1 2 436 0 0,-2-4-136 0 0,-1 2 1 0 0,-1-1 0 0 0,-1 2 0 0 0,-1-1 0 0 0,2 11-301 0 0,-8-23 73 0 0,0-1 0 0 0,-1 1 0 0 0,0 0 0 0 0,-1 0 1 0 0,0 0-1 0 0,0 0 0 0 0,0-1 0 0 0,-1 1 0 0 0,-1 0 0 0 0,1 0 0 0 0,-1 0 0 0 0,0-1 0 0 0,-1 1 1 0 0,0-1-1 0 0,0 0 0 0 0,0 0 0 0 0,-1 0-73 0 0,-10 17 21 0 0,-1-1-1 0 0,-2 0 1 0 0,0-1 0 0 0,-1-1-1 0 0,0-1 1 0 0,-2 0 0 0 0,-1-2-1 0 0,-3 2-20 0 0,9-8-1238 0 0,-1-2 0 0 0,0 0-1 0 0,0-1 1 0 0,-12 5 1238 0 0,-1-7-5194 0 0,22-8-129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4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89 136 6769 0 0,'-3'-2'442'0'0,"1"1"-177"0"0,-1 0 0 0 0,1-1-1 0 0,0 0 1 0 0,0 0 0 0 0,-1 1-1 0 0,1-1 1 0 0,0-1 0 0 0,0 1 0 0 0,-1-2-265 0 0,3 3 25 0 0,-1 0 1 0 0,1-1 0 0 0,0 1 0 0 0,0 0 0 0 0,-1-1 0 0 0,1 1 0 0 0,0 0-1 0 0,0-1 1 0 0,0 1 0 0 0,1 0 0 0 0,-1 0 0 0 0,0-1 0 0 0,0 1 0 0 0,1 0-1 0 0,-1-1 1 0 0,0 1 0 0 0,1 0 0 0 0,0 0 0 0 0,-1 0 0 0 0,1 0 0 0 0,0-1-1 0 0,-1 1 1 0 0,1 0 0 0 0,1 0-26 0 0,3-6 78 0 0,0 0 0 0 0,0 1 0 0 0,1 0 1 0 0,0 0-1 0 0,0 1 0 0 0,0 0 0 0 0,1 0 0 0 0,0 0 0 0 0,0 1 0 0 0,0 0 0 0 0,1 0 0 0 0,-1 1 0 0 0,1 0 0 0 0,0 0 1 0 0,0 1-1 0 0,0 0 0 0 0,0 0 0 0 0,0 1 0 0 0,0 0 0 0 0,1 0 0 0 0,-1 1 0 0 0,0 0 0 0 0,4 1-78 0 0,-4 0 19 0 0,-1-1 0 0 0,1 2 0 0 0,-1-1 0 0 0,0 1 0 0 0,1 0 0 0 0,-1 1 0 0 0,0 0-1 0 0,0 0 1 0 0,0 0 0 0 0,-1 1 0 0 0,1 0 0 0 0,-1 0 0 0 0,0 1 0 0 0,0 0 0 0 0,0 0 0 0 0,-1 0-1 0 0,0 1 1 0 0,0-1 0 0 0,0 1 0 0 0,0 1 0 0 0,-1-1 0 0 0,0 1 0 0 0,-1-1 0 0 0,1 1 0 0 0,0 3-19 0 0,0 4 55 0 0,0 0-1 0 0,-1 1 1 0 0,0-1 0 0 0,-2 1 0 0 0,1 0 0 0 0,-2 0 0 0 0,0-1 0 0 0,0 1 0 0 0,-2 0 0 0 0,0 0 0 0 0,0-1 0 0 0,-1 1 0 0 0,-5 12-55 0 0,4-15 24 0 0,0 0 1 0 0,-1-1 0 0 0,0 0 0 0 0,-1 1 0 0 0,0-2-1 0 0,-1 1 1 0 0,0-1 0 0 0,-1 0 0 0 0,0-1 0 0 0,0 1-1 0 0,-1-2 1 0 0,0 1 0 0 0,0-1 0 0 0,-1-1 0 0 0,0 1 0 0 0,-8 2-25 0 0,-20 10 90 0 0,-41 14-90 0 0,63-29 35 0 0,1 0 0 0 0,-1 0 0 0 0,0-2 0 0 0,0 0 0 0 0,0-1 0 0 0,-15 0-35 0 0,30-1 3 0 0,0-1 0 0 0,0 0 1 0 0,0 0-1 0 0,0 0 0 0 0,0 0 1 0 0,1 0-1 0 0,-1 0 0 0 0,0 0 1 0 0,0 0-1 0 0,0-1 0 0 0,0 1 1 0 0,0 0-1 0 0,0-1 0 0 0,0 1 1 0 0,0 0-1 0 0,1-1 0 0 0,-1 1 1 0 0,0-1-1 0 0,0 1 0 0 0,0-1 1 0 0,1 1-1 0 0,-1-1 0 0 0,0 0 1 0 0,1 1-1 0 0,-1-1 1 0 0,0 0-4 0 0,1 0-5 0 0,0 0 0 0 0,0 0 0 0 0,0 0 0 0 0,0 0 0 0 0,0 0 0 0 0,0 0 0 0 0,1 0 0 0 0,-1 0 0 0 0,0 0 0 0 0,0 0 0 0 0,1 0 0 0 0,-1 0 1 0 0,1 0-1 0 0,-1 0 0 0 0,1 0 0 0 0,-1 1 0 0 0,1-1 0 0 0,-1 0 0 0 0,2 0 5 0 0,2-5-19 0 0,1 1 0 0 0,-1 0 0 0 0,1 1 0 0 0,0-1 1 0 0,1 1-1 0 0,3-3 19 0 0,1 3-8 0 0,0-1 1 0 0,0 1 0 0 0,1 0 0 0 0,-1 1 0 0 0,1 1-1 0 0,-1-1 1 0 0,1 2 0 0 0,0-1 0 0 0,0 2 0 0 0,0-1-1 0 0,0 1 1 0 0,-1 1 0 0 0,1 0 0 0 0,0 1 0 0 0,0 0-1 0 0,4 2 8 0 0,26 8 0 0 0,0 1 0 0 0,-1 3-1 0 0,26 14 1 0 0,32 12 14 0 0,-94-40-29 0 0,13 4 34 0 0,1 0 1 0 0,-1-1-1 0 0,1-1 1 0 0,1 0-20 0 0,-15-3-24 0 0,0-1 1 0 0,0 1-1 0 0,0-1 0 0 0,1 0 0 0 0,-1 0 1 0 0,0 0-1 0 0,0-1 0 0 0,0 1 1 0 0,0-1-1 0 0,0 0 0 0 0,0 0 1 0 0,0-1-1 0 0,0 1 0 0 0,0-1 1 0 0,0 0-1 0 0,-1 0 0 0 0,1 0 1 0 0,-1 0-1 0 0,1-1 0 0 0,0-1 24 0 0,-3 3-183 0 0,0 0 0 0 0,0 0 0 0 0,0 0 0 0 0,0-1 0 0 0,0 1 0 0 0,0 0 0 0 0,-1-1 0 0 0,1 1 0 0 0,-1 0 0 0 0,1-1 0 0 0,-1 1 0 0 0,1-1 0 0 0,-1 1 183 0 0,-1-20-5800 0 0,-1 15 895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5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66 6257 0 0,'-2'-8'3888'0'0,"-4"17"-2618"0"0,-3 19-893 0 0,5 8-219 0 0,1 0 1 0 0,3 0-1 0 0,0 0 1 0 0,3 0-1 0 0,2 13-158 0 0,5-13 103 0 0,-9-34-98 0 0,-1-1 1 0 0,1 0-1 0 0,0 0 0 0 0,-1 1 0 0 0,1-1 0 0 0,0 0 0 0 0,0 0 0 0 0,-1 0 1 0 0,1 0-1 0 0,0 0 0 0 0,0 0 0 0 0,0 0 0 0 0,1 0 0 0 0,-1 0 1 0 0,0-1-1 0 0,0 1 0 0 0,0 0 0 0 0,1-1 0 0 0,-1 1 0 0 0,0-1 0 0 0,0 1 1 0 0,1-1-1 0 0,-1 0 0 0 0,1 1 0 0 0,0-1-5 0 0,-2 0 11 0 0,1-1 0 0 0,0 1 0 0 0,0-1-1 0 0,-1 1 1 0 0,1-1 0 0 0,0 1 0 0 0,-1-1 0 0 0,1 1 0 0 0,0-1-1 0 0,-1 0 1 0 0,1 1 0 0 0,-1-1 0 0 0,1 0 0 0 0,-1 1 0 0 0,1-1 0 0 0,-1 0-1 0 0,0 0 1 0 0,1 1 0 0 0,-1-1 0 0 0,0 0 0 0 0,0 0 0 0 0,1 0-1 0 0,-1 0 1 0 0,0 0 0 0 0,0 0-11 0 0,5-29 237 0 0,-4 23-146 0 0,6-47 275 0 0,-2 15-197 0 0,1 1 0 0 0,1 0 0 0 0,3 0 0 0 0,1 0 0 0 0,8-17-169 0 0,-18 53 19 0 0,0 0 0 0 0,0 0 0 0 0,0 0 0 0 0,0 0 1 0 0,0 0-1 0 0,0 1 0 0 0,1-1 0 0 0,-1 0 0 0 0,0 1 0 0 0,1-1 0 0 0,-1 1 1 0 0,1-1-1 0 0,0 1 0 0 0,1-1-19 0 0,-2 2 14 0 0,0-1 1 0 0,0 2-1 0 0,0-1 1 0 0,-1 0-1 0 0,1 0 1 0 0,0 0-1 0 0,0 0 1 0 0,0 1-1 0 0,0-1 1 0 0,-1 0-1 0 0,1 0 1 0 0,0 1-1 0 0,0-1 1 0 0,0 1-1 0 0,-1-1 1 0 0,1 1-1 0 0,0-1 0 0 0,-1 1 1 0 0,1 0-1 0 0,-1-1 1 0 0,1 1-1 0 0,0 0 1 0 0,-1-1-1 0 0,1 1 1 0 0,-1 0-1 0 0,0-1 1 0 0,1 1-1 0 0,-1 0 1 0 0,0 0-1 0 0,1 0 1 0 0,-1 0-1 0 0,0-1 1 0 0,0 1-1 0 0,0 0 1 0 0,1 0-15 0 0,5 21 49 0 0,0-1 1 0 0,-1 1 0 0 0,-1 0 0 0 0,-1 0-1 0 0,1 20-49 0 0,4 34 136 0 0,-1-12-84 0 0,-6-45-31 0 0,1-1-1 0 0,0 1 1 0 0,2 0-1 0 0,3 8-20 0 0,6-73 20 0 0,-7-1 203 0 0,13-45-223 0 0,-15 77 13 0 0,0 0 0 0 0,2 1 0 0 0,-1 0-1 0 0,2 0 1 0 0,0 0 0 0 0,0 1 0 0 0,2 0 0 0 0,1-2-13 0 0,-8 12 6 0 0,0 1-1 0 0,0-1 1 0 0,0 0 0 0 0,0 1-1 0 0,1 0 1 0 0,-1-1 0 0 0,1 1 0 0 0,0 0-1 0 0,-1 0 1 0 0,1 1 0 0 0,0-1-1 0 0,0 0 1 0 0,0 1 0 0 0,0 0 0 0 0,1 0-1 0 0,-1 0 1 0 0,0 0 0 0 0,0 0-1 0 0,1 1 1 0 0,-1-1 0 0 0,0 1-1 0 0,1 0 1 0 0,-1 0 0 0 0,0 0 0 0 0,2 1-6 0 0,0 0 15 0 0,0 1 0 0 0,0 0 0 0 0,-1 0 0 0 0,1 0 0 0 0,0 1 0 0 0,-1-1 0 0 0,1 1 0 0 0,-1 0 1 0 0,0 1-1 0 0,0-1 0 0 0,0 1 0 0 0,0-1 0 0 0,-1 1 0 0 0,0 1 0 0 0,2 1-15 0 0,6 8 1 0 0,0 1-1 0 0,-2 0 1 0 0,1 0-1 0 0,-2 1 1 0 0,0 0-1 0 0,-1 1 1 0 0,-1 0-1 0 0,0 0 1 0 0,-1 0-1 0 0,-1 0 1 0 0,-1 1-1 0 0,-1 0 1 0 0,0 1-1 0 0,5 11-940 0 0,-7-29 657 0 0,0 0 1 0 0,0 1-1 0 0,1-1 1 0 0,-1 0-1 0 0,0 1 0 0 0,1-1 1 0 0,-1 0-1 0 0,1 0 1 0 0,0 0-1 0 0,-1 0 1 0 0,1 1-1 0 0,0-1 1 0 0,0 0-1 0 0,-1 0 1 0 0,1 0-1 0 0,0 0 1 0 0,0-1-1 0 0,0 1 1 0 0,0 0-1 0 0,1 0 283 0 0,-1-1-210 0 0,-1 0 0 0 0,0 0-1 0 0,1 0 1 0 0,-1 0 0 0 0,1 0 0 0 0,-1-1-1 0 0,1 1 1 0 0,-1 0 0 0 0,1 0-1 0 0,-1 0 1 0 0,1-1 0 0 0,-1 1 0 0 0,0 0-1 0 0,1-1 1 0 0,-1 1 0 0 0,1 0 0 0 0,-1-1-1 0 0,0 1 1 0 0,1 0 0 0 0,-1-1 0 0 0,0 1-1 0 0,0-1 1 0 0,1 1 0 0 0,-1-1 210 0 0,3-5-4692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7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474 1 6497 0 0,'-14'-1'279'0'0,"0"2"0"0"0,0-1 0 0 0,-1 2 0 0 0,1 0 0 0 0,1 0 0 0 0,-1 1 0 0 0,0 1 0 0 0,1 0 0 0 0,0 1 0 0 0,0 1 0 0 0,0 0 0 0 0,0 1 0 0 0,1 0 0 0 0,0 0 0 0 0,1 2 0 0 0,0-1 0 0 0,0 1 0 0 0,1 1 0 0 0,0 0 0 0 0,0 1 0 0 0,-5 8-279 0 0,3-2 177 0 0,2 0-1 0 0,0 1 1 0 0,1 0-1 0 0,1 1 1 0 0,0 0 0 0 0,1 0-1 0 0,2 1 1 0 0,0-1-1 0 0,1 1 1 0 0,1 1 0 0 0,0-1-1 0 0,2 0 1 0 0,0 1-1 0 0,2-1 1 0 0,2 17-177 0 0,5 23 258 0 0,3 1 0 0 0,2-2 0 0 0,3 0 0 0 0,16 36-258 0 0,-3-8 170 0 0,-4 0 0 0 0,-4 2 0 0 0,-2 12-170 0 0,-12-58 68 0 0,-3 1 0 0 0,-2 1 0 0 0,-2-1 0 0 0,-1 0 0 0 0,-3 0-1 0 0,-1 0 1 0 0,-6 20-68 0 0,0-17 36 0 0,-2-1-1 0 0,-4 8-35 0 0,11-39-91 0 0,0-1-1 0 0,0 0 0 0 0,-1 0 1 0 0,-1 0-1 0 0,-1-1 1 0 0,0 0-1 0 0,0-1 1 0 0,-8 8 91 0 0,14-17-156 0 0,1-1 0 0 0,-1 1 0 0 0,0-1 0 0 0,0 1 0 0 0,0-1 1 0 0,0 0-1 0 0,0 0 0 0 0,-1 0 0 0 0,1-1 0 0 0,0 1 0 0 0,-1-1 0 0 0,1 0 0 0 0,-1 0 0 0 0,0 0 1 0 0,1 0-1 0 0,-1-1 0 0 0,0 1 0 0 0,0-1 0 0 0,1 0 0 0 0,-1 0 0 0 0,0 0 0 0 0,-3-1 156 0 0,3-1-334 0 0,0 1-1 0 0,0-1 0 0 0,0 0 1 0 0,0 0-1 0 0,0 0 1 0 0,0 0-1 0 0,0-1 0 0 0,1 0 1 0 0,0 0-1 0 0,-1 0 0 0 0,1 0 1 0 0,0 0-1 0 0,0 0 1 0 0,1-1-1 0 0,-1 0 0 0 0,1 1 1 0 0,0-1-1 0 0,-1 0 0 0 0,1-1 335 0 0,-5-11-1569 0 0,0 0-3083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1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0 117 7530 0 0,'6'-2'256'0'0,"0"1"0"0"0,0 0 0 0 0,0 0 0 0 0,0 1 0 0 0,0 0 0 0 0,3 0-256 0 0,41 3 39 0 0,0 1 1 0 0,-1 3-1 0 0,4 3-39 0 0,0 0 6 0 0,1-3-1 0 0,30 0-5 0 0,31-9 85 0 0,92-15-85 0 0,-90 6 53 0 0,87 3-53 0 0,79 18 682 0 0,153 1 153 0 0,15-23-811 0 0,155-1 71 0 0,-40 38-63 0 0,-53-1-17 0 0,950-44 162 0 0,-1147 7-120 0 0,154-4-15 0 0,453-23-127 0 0,-488 18 4 0 0,383 14 362 0 0,-14 0-167 0 0,517-26-94 0 0,-991 29 5 0 0,250 6 39 0 0,80 31-64 0 0,-447-16 51 0 0,0-10 0 0 0,128-15-51 0 0,-260 7-354 0 0,14-2-2081 0 0,-35-6-2889 0 0,-48 6 1713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7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 8714 0 0,'14'-1'484'0'0,"1"-1"0"0"0,-1-1 0 0 0,1 0 0 0 0,-1-1 0 0 0,0 0 0 0 0,-1-1 0 0 0,6-3-484 0 0,-1 0-420 0 0,1 1 0 0 0,0 2 0 0 0,13-3 420 0 0,-23 6-992 0 0,0 1-1 0 0,0 0 1 0 0,0 1-1 0 0,0 0 1 0 0,4 1 992 0 0,2 0-5144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7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0 9402 0 0,'-6'3'301'0'0,"-1"1"0"0"0,1-1 0 0 0,-1 1 0 0 0,1 0 0 0 0,1 0 0 0 0,-1 1 0 0 0,0-1 0 0 0,1 2 0 0 0,0-1 0 0 0,0 0-1 0 0,1 1 1 0 0,-1 0 0 0 0,1 0 0 0 0,-1 3-301 0 0,-11 19-155 0 0,1 1-1 0 0,-8 23 156 0 0,9-21 230 0 0,-25 66-240 0 0,4 1 1 0 0,5 2 0 0 0,3 1-1 0 0,6 1 1 0 0,-7 83 9 0 0,25-161-20 0 0,1-1 0 0 0,1 1 0 0 0,1 0 0 0 0,1-1 0 0 0,1 1 0 0 0,4 16 20 0 0,-4-29-145 0 0,1-1 0 0 0,0 0 0 0 0,1 0 0 0 0,0 0 0 0 0,0 0 0 0 0,1-1 0 0 0,0 0 0 0 0,1 0 0 0 0,0 0 0 0 0,1-1 1 0 0,0 1-1 0 0,0-2 0 0 0,0 1 0 0 0,1-1 0 0 0,0 0 0 0 0,1-1 145 0 0,25 16-1179 0 0,1-2 0 0 0,1-2 0 0 0,0-1 0 0 0,22 5 1179 0 0,-16-5-1422 0 0,-9-3-3160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8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8874 0 0,'11'16'2895'0'0,"0"-1"-2206"0"0,0 1 0 0 0,-1-1 0 0 0,-1 1 0 0 0,6 15-689 0 0,12 21 230 0 0,2-1-82 0 0,-2 1 0 0 0,-2 1 0 0 0,-3 1-1 0 0,5 20-147 0 0,-18-41 67 0 0,0 1 0 0 0,-2 1 0 0 0,-2-1 0 0 0,-1 1 0 0 0,-2 0 0 0 0,-1 0 0 0 0,-4 32-67 0 0,-4-9-10 0 0,-3 0-1 0 0,-2-1 0 0 0,-2-1 0 0 0,-3 0 0 0 0,-8 12 11 0 0,-36 76-3140 0 0,58-136 2286 0 0,0-1 0 0 0,-1 1-1 0 0,-1-1 1 0 0,1 0-1 0 0,-1 0 1 0 0,0-1 0 0 0,-1 1-1 0 0,1-1 1 0 0,-6 3 854 0 0,3-3-4924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8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0 11707 0 0,'-2'1'176'0'0,"0"0"1"0"0,-1 0-1 0 0,1 1 1 0 0,0-1 0 0 0,0 0-1 0 0,0 1 1 0 0,0 0-1 0 0,0-1 1 0 0,0 1 0 0 0,0 0-1 0 0,0 0 1 0 0,1 0-1 0 0,-1 0 1 0 0,1 0 0 0 0,0 0-1 0 0,-1 1 1 0 0,1-1-1 0 0,0 0 1 0 0,0 1 0 0 0,1-1-1 0 0,-1 0 1 0 0,0 1 0 0 0,1 1-177 0 0,-3 10-68 0 0,0 0 0 0 0,2 0 0 0 0,-1 12 68 0 0,1-18 153 0 0,-1 130-361 0 0,14 119 208 0 0,-4-120-1514 0 0,-2-104 302 0 0,-2-15-830 0 0,-2-1-3762 0 0,-2-18 1010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9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11 9122 0 0,'-3'0'302'0'0,"-16"0"2528"0"0,17-2-1620 0 0,13-1-711 0 0,14 1-438 0 0,-1 0 0 0 0,1 1 0 0 0,0 1 0 0 0,17 3-61 0 0,6 0 63 0 0,30 0 69 0 0,37 2-2570 0 0,-74-6-4533 0 0,33-4 6971 0 0,-52 2-4817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19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35 8338 0 0,'-1'0'423'0'0,"-1"-1"1"0"0,1 0-1 0 0,0 0 0 0 0,-1 0 1 0 0,1 0-1 0 0,0 0 1 0 0,0 0-1 0 0,0 0 1 0 0,0 0-1 0 0,0 0 0 0 0,0 0 1 0 0,0-1-1 0 0,0 1 1 0 0,0 0-1 0 0,0-1-423 0 0,-14-15 2338 0 0,8 20-1830 0 0,1 15-179 0 0,2 14-580 0 0,1 0 1 0 0,2 0-1 0 0,1 0 1 0 0,2 0-1 0 0,2 3 251 0 0,-1 19-562 0 0,39 426-7095 0 0,-26-360 1714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4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9 7714 0 0,'-20'-7'3863'0'0,"13"6"-3649"0"0,15 14-797 0 0,-5-10 612 0 0,6 12-69 0 0,0 1 0 0 0,0 0 0 0 0,-2 0 0 0 0,0 1 0 0 0,0 0 0 0 0,-2 0 1 0 0,0 0-1 0 0,-1 1 0 0 0,-1 0 0 0 0,-1 0 0 0 0,0 8 40 0 0,0 27 86 0 0,-3-1 0 0 0,-2 1 0 0 0,-5 13-86 0 0,8-65 13 0 0,0 0 1 0 0,-1 1-1 0 0,1-1 1 0 0,0 0-1 0 0,0 0 1 0 0,0 0-1 0 0,0 1 1 0 0,0-1-1 0 0,0 0 1 0 0,0 0-1 0 0,0 0 1 0 0,1 0 0 0 0,-1 1-1 0 0,0-1 1 0 0,1 0-1 0 0,-1 0 1 0 0,1 0-1 0 0,-1 0 1 0 0,1 0-1 0 0,-1 0 1 0 0,1 1-14 0 0,0-2 1 0 0,0 0 1 0 0,0 0 0 0 0,-1 0-1 0 0,1 0 1 0 0,0 0-1 0 0,0 0 1 0 0,-1 0 0 0 0,1 0-1 0 0,0 0 1 0 0,0 0-1 0 0,-1 0 1 0 0,1-1 0 0 0,0 1-1 0 0,0 0 1 0 0,-1-1-1 0 0,1 1 1 0 0,-1 0 0 0 0,1-1-1 0 0,0 1 1 0 0,-1-1-1 0 0,1 1 1 0 0,-1-1 0 0 0,1 1-1 0 0,0-1-1 0 0,38-42-32 0 0,-35 39 79 0 0,6-11 8 0 0,0 0 0 0 0,-1-1 0 0 0,0 0 0 0 0,-2 0 0 0 0,5-13-55 0 0,-7 13 81 0 0,2 1 0 0 0,0 0 0 0 0,1 0-1 0 0,0 1 1 0 0,1-1 0 0 0,11-11-81 0 0,-18 24-6 0 0,1-1 0 0 0,0 0 0 0 0,0 1 0 0 0,-1-1 0 0 0,2 1 0 0 0,-1 0 0 0 0,0 0 0 0 0,0 0 0 0 0,1 0 0 0 0,-1 1 0 0 0,1-1 0 0 0,0 1 0 0 0,-1 0-1 0 0,1 0 1 0 0,0 0 0 0 0,0 1 0 0 0,-1-1 0 0 0,1 1 0 0 0,2 0 6 0 0,-3 0-20 0 0,0 1 1 0 0,0-1-1 0 0,0 1 0 0 0,-1 0 0 0 0,1 0 0 0 0,0 0 0 0 0,-1 0 0 0 0,1 0 1 0 0,-1 1-1 0 0,0-1 0 0 0,1 1 0 0 0,-1-1 0 0 0,0 1 0 0 0,0 0 1 0 0,0 0-1 0 0,0 0 0 0 0,0 0 0 0 0,0 1 0 0 0,-1-1 0 0 0,1 0 1 0 0,-1 1-1 0 0,1-1 0 0 0,-1 1 0 0 0,0-1 0 0 0,0 1 0 0 0,1 2 20 0 0,1 6-6 0 0,0 1-1 0 0,0-1 0 0 0,-1 1 1 0 0,-1 0-1 0 0,0 0 0 0 0,0 0 1 0 0,-2 11 6 0 0,-1 8 199 0 0,-3-1 1 0 0,-3 14-200 0 0,10-38 463 0 0,4-11-82 0 0,7-12 111 0 0,10-38-91 0 0,-15 32-387 0 0,2 0 0 0 0,0 0-1 0 0,1 1 1 0 0,2 0 0 0 0,0 1 0 0 0,1 1-1 0 0,15-17-13 0 0,-27 35-13 0 0,0 0 0 0 0,0 0 0 0 0,0 0 0 0 0,0 0 0 0 0,1 1 1 0 0,-1-1-1 0 0,0 0 0 0 0,1 1 0 0 0,0 0 0 0 0,-1 0 0 0 0,1 0 0 0 0,0 0 0 0 0,0 0 0 0 0,-1 0 0 0 0,1 1 0 0 0,0-1 0 0 0,0 1 0 0 0,0 0 0 0 0,0 0 0 0 0,0 0 0 0 0,0 0 0 0 0,0 0 0 0 0,-1 1 0 0 0,1-1 0 0 0,0 1 0 0 0,0 0 0 0 0,0 0 0 0 0,-1 0 0 0 0,1 0 0 0 0,0 1 1 0 0,-1-1-1 0 0,1 0 0 0 0,-1 1 0 0 0,0 0 0 0 0,1 0 0 0 0,-1 0 0 0 0,0 0 0 0 0,0 0 0 0 0,1 1 13 0 0,6 6-16 0 0,-1 1-1 0 0,0 1 1 0 0,0-1 0 0 0,-1 1 0 0 0,-1 0 0 0 0,1 1 0 0 0,-2 0-1 0 0,1 2 17 0 0,-5-11-69 0 0,0-1 0 0 0,0 1-1 0 0,1-1 1 0 0,-1 0-1 0 0,0 0 1 0 0,1 0-1 0 0,-1 0 1 0 0,1 0-1 0 0,0 0 1 0 0,0 0-1 0 0,0 0 1 0 0,0-1-1 0 0,0 1 1 0 0,0-1-1 0 0,0 1 1 0 0,0-1 0 0 0,0 0-1 0 0,1 0 1 0 0,-1 0-1 0 0,1 0 70 0 0,0 0-604 0 0,1 0 0 0 0,-1-1 0 0 0,0 0-1 0 0,0 1 1 0 0,0-1 0 0 0,0 0 0 0 0,1 0 0 0 0,-1-1 0 0 0,0 1 0 0 0,2-1 604 0 0,6-2-5499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4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1 10002 0 0,'-4'3'2953'0'0,"-5"-1"-1297"0"0,0 2-976 0 0,-1 1-608 0 0,2 0-472 0 0,2 2-424 0 0,-1 1-392 0 0,1 1-385 0 0,1 3-255 0 0,-2 0-232 0 0,1 3 47 0 0,-1 1-3288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5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9314 0 0,'12'6'7374'0'0,"43"25"-7412"0"0,11-3 87 0 0,1-4-1 0 0,1-2 1 0 0,2-3-1 0 0,-1-3 1 0 0,36 1-49 0 0,118 9-1503 0 0,19-9 1503 0 0,-147-11-739 0 0,536 8-7859 0 0,-549-15 6489 0 0,-33 1-1827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45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934 146 3593 0 0,'-7'-3'80'0'0,"1"0"0"0"0,0 0 0 0 0,1-1 0 0 0,-1 0-1 0 0,1 0 1 0 0,-1 0 0 0 0,1-1 0 0 0,0 0 0 0 0,1 0 0 0 0,-4-5-80 0 0,1 3 3 0 0,1 0 1 0 0,-2 0-1 0 0,1 0 1 0 0,-1 1-1 0 0,0 0-3 0 0,-4-2 233 0 0,0 1-1 0 0,-1 0 1 0 0,0 1-1 0 0,0 1 1 0 0,0 0 0 0 0,-1 0-1 0 0,0 2 1 0 0,1 0-1 0 0,-1 0 1 0 0,-1 1-1 0 0,1 1 1 0 0,0 0 0 0 0,-2 1-233 0 0,6 1 72 0 0,1 0 0 0 0,0 0 0 0 0,-1 1 0 0 0,1 1 0 0 0,0-1 0 0 0,0 1 0 0 0,0 1 0 0 0,0 0 0 0 0,1 0 0 0 0,-1 0 0 0 0,1 1 0 0 0,0 1 0 0 0,0-1 1 0 0,1 1-1 0 0,0 0 0 0 0,0 1 0 0 0,0 0 0 0 0,1 0 0 0 0,0 1 0 0 0,0-1-72 0 0,-5 10 3 0 0,1 1 1 0 0,1-1 0 0 0,1 1-1 0 0,0 1 1 0 0,1 0-1 0 0,1 0 1 0 0,1 0 0 0 0,-2 16-4 0 0,-1 14 4 0 0,2 0 0 0 0,1 48-4 0 0,6-30 14 0 0,3 1 1 0 0,2-2-1 0 0,4 1 0 0 0,2-1 0 0 0,4-1 0 0 0,2 0 0 0 0,3-1 1 0 0,14 26-15 0 0,-16-44 9 0 0,-1 0 0 0 0,-3 1 0 0 0,-1 1 0 0 0,4 38-9 0 0,-15-72 63 0 0,-2 0-1 0 0,0 0 1 0 0,0 0 0 0 0,-1 0-1 0 0,-1 1 1 0 0,0-1 0 0 0,-1 0-1 0 0,-1 0 1 0 0,0 0 0 0 0,-1-1-1 0 0,0 1 1 0 0,-1-1 0 0 0,-1 0-1 0 0,0 0 1 0 0,-1 0 0 0 0,0-1-1 0 0,-1 0 1 0 0,-8 10-63 0 0,13-18 18 0 0,-1 0 1 0 0,0 0-1 0 0,0 0 0 0 0,0 0 1 0 0,0-1-1 0 0,-1 1 0 0 0,0-1 1 0 0,1-1-1 0 0,-1 1 0 0 0,0 0 1 0 0,0-1-1 0 0,0 0 0 0 0,-1 0 1 0 0,1-1-1 0 0,0 1 0 0 0,-1-1 1 0 0,1-1-1 0 0,-1 1 0 0 0,1-1 1 0 0,-1 1-1 0 0,1-2 0 0 0,-1 1 1 0 0,1-1-1 0 0,-2 0-18 0 0,0 0-145 0 0,-1-2 0 0 0,1 1 0 0 0,-1-1 0 0 0,1 0-1 0 0,0-1 1 0 0,0 1 0 0 0,0-2 0 0 0,1 1 0 0 0,-1-1 0 0 0,1 0 0 0 0,0 0 0 0 0,0 0-1 0 0,1-1 1 0 0,0 0 0 0 0,0 0 0 0 0,-2-4 145 0 0,-107-170-3570 0 0,10-6 3438 0 0,97 173 176 0 0,-6-9 371 0 0,2-2 0 0 0,0 0 0 0 0,0-4-415 0 0,9 23 156 0 0,0 0 0 0 0,0 0 0 0 0,1 0 0 0 0,0 0 0 0 0,0-1 0 0 0,0 1 0 0 0,1-1 1 0 0,-1 1-1 0 0,1 0 0 0 0,1-1 0 0 0,-1 1 0 0 0,1-1 0 0 0,0 1 0 0 0,0 0 0 0 0,1-1 0 0 0,-1 1 0 0 0,3-4-156 0 0,0 3 89 0 0,1-1 1 0 0,0 1-1 0 0,0 0 0 0 0,1 0 0 0 0,0 1 1 0 0,0-1-1 0 0,0 1 0 0 0,1 1 0 0 0,-1-1 1 0 0,1 1-1 0 0,0 0 0 0 0,0 1 0 0 0,1 0 1 0 0,-1 0-1 0 0,1 0 0 0 0,-1 1 0 0 0,1 0 1 0 0,6 0-90 0 0,19-3 208 0 0,0 1-1 0 0,0 2 1 0 0,27 1-208 0 0,-60 1 3 0 0,157 1 138 0 0,188-3 115 0 0,-167-5 1623 0 0,-152 8-1105 0 0,-18 0-47 0 0,-17-1 470 0 0,9 0-1212 0 0,-1 0 1 0 0,1 0-1 0 0,-1 0 1 0 0,1 0-1 0 0,0 0 1 0 0,-1 0-1 0 0,1 0 1 0 0,-1 0-1 0 0,1 0 0 0 0,-1 0 1 0 0,1-1-1 0 0,-1 1 1 0 0,1 0-1 0 0,-1 0 1 0 0,1 0-1 0 0,-1-1 1 0 0,1 1-1 0 0,0 0 0 0 0,-1 0 1 0 0,1-1-1 0 0,0 1 1 0 0,-1 0-1 0 0,1-1 1 0 0,0 1-1 0 0,-1 0 0 0 0,1-1 1 0 0,0 1-1 0 0,-1-1 1 0 0,1 1-1 0 0,0 0 1 0 0,0-1 14 0 0,3-16-3013 0 0,27-30-4258 0 0,-15 24 6420 0 0,-5 7-146 0 0,0 0-2166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2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1 13099 0 0,'-14'48'4418'0'0,"-9"48"-4418"0"0,-9 125-1157 0 0,16-94 723 0 0,-42 299-3914 0 0,29-141-2846 0 0,26-234 2818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46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474 1 3585 0 0,'-62'4'5870'0'0,"51"-2"-5709"0"0,0 0 0 0 0,0 1 0 0 0,1 0-1 0 0,-1 0 1 0 0,1 2 0 0 0,0-1 0 0 0,0 1-1 0 0,0 0 1 0 0,1 1 0 0 0,0 1 0 0 0,-8 5-161 0 0,-11 13 63 0 0,1 0 1 0 0,2 2-1 0 0,0 1 1 0 0,2 2 0 0 0,1 0-1 0 0,1 1 1 0 0,2 0-1 0 0,1 2 1 0 0,2 1-1 0 0,1 0 1 0 0,1 0 0 0 0,-2 17-64 0 0,12-36-14 0 0,0 0 1 0 0,2 1 0 0 0,0-1-1 0 0,1 1 1 0 0,0-1 0 0 0,1 1-1 0 0,1-1 1 0 0,0 1 0 0 0,2-1-1 0 0,-1 1 1 0 0,2-1 0 0 0,0 0-1 0 0,3 5 14 0 0,-3-8-11 0 0,1-1-1 0 0,0 0 0 0 0,0 0 1 0 0,1 0-1 0 0,1-1 1 0 0,0 0-1 0 0,0 0 0 0 0,1-1 1 0 0,0 0-1 0 0,1 0 0 0 0,0-1 1 0 0,0 0-1 0 0,1-1 1 0 0,0 0-1 0 0,0 0 0 0 0,1-1 1 0 0,2 1 11 0 0,7 2 23 0 0,1-1 0 0 0,0 0 0 0 0,0-1 1 0 0,1-2-1 0 0,-1 0 0 0 0,1-1 0 0 0,0-1 1 0 0,0-1-1 0 0,1-1 0 0 0,-1-2 0 0 0,0 0 1 0 0,3-1-24 0 0,11-3 162 0 0,-2-1 0 0 0,1-2 0 0 0,-1-2 0 0 0,32-13-162 0 0,-65 23 136 0 0,0 0 0 0 0,0 0 0 0 0,0-1 0 0 0,0 1 0 0 0,0-1 0 0 0,0 1 1 0 0,0-1-1 0 0,0 1 0 0 0,0-1 0 0 0,0 1 0 0 0,-1-1 0 0 0,1 0 0 0 0,0 0 1 0 0,0 1-1 0 0,-1-1 0 0 0,1 0 0 0 0,0 0 0 0 0,-1 0 0 0 0,1 0 0 0 0,-1 0 0 0 0,1 0 1 0 0,-1 0-1 0 0,1 0 0 0 0,-1 0 0 0 0,0 0 0 0 0,1 0-136 0 0,-2 0-240 0 0,0 1 0 0 0,0-1 0 0 0,0 0 0 0 0,0 0 0 0 0,0 0 0 0 0,0 1 0 0 0,0-1-1 0 0,1 0 1 0 0,-1 0 0 0 0,0 0 0 0 0,1 0 0 0 0,-1 0 0 0 0,1-1 0 0 0,-1 1 0 0 0,1 0 0 0 0,-1 0 0 0 0,1 0 0 0 0,0 0-1 0 0,-1 0 1 0 0,1-1 0 0 0,0 1 0 0 0,0 0 0 0 0,0-1 240 0 0,3-32-6252 0 0,-2 25 5435 0 0,1-5-2666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48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62 3041 0 0,'-3'-2'261'0'0,"1"0"1"0"0,-1 0 0 0 0,0 1 0 0 0,0-1-1 0 0,1 1 1 0 0,-1 0 0 0 0,0 0-1 0 0,0 0 1 0 0,-2 0-262 0 0,3 0 220 0 0,-1 0 0 0 0,0 0-1 0 0,0 0 1 0 0,0 0 0 0 0,1 0-1 0 0,-1-1 1 0 0,1 1 0 0 0,-1-1 0 0 0,0 0-220 0 0,-4 0 49 0 0,-3-1-64 0 0,21 1-43 0 0,-11 2 62 0 0,4-2 32 0 0,-16 4-1 0 0,7-1-85 0 0,8 0-285 0 0,-3-1 314 0 0,32-17-447 0 0,-39 18 509 0 0,7-1-27 0 0,-1 0-1 0 0,0 0 1 0 0,0 1-1 0 0,1-1 1 0 0,-1 0 0 0 0,0 0-1 0 0,0 0 1 0 0,0 0-1 0 0,1 0 1 0 0,-1 0-1 0 0,0 0 1 0 0,0 0 0 0 0,1 0-1 0 0,-1-1 1 0 0,0 1-1 0 0,0 0 1 0 0,1 0 0 0 0,-1-1-1 0 0,0 1 1 0 0,1 0-1 0 0,-1-1 1 0 0,0 1-1 0 0,1-1 1 0 0,-1 1 0 0 0,0-1-1 0 0,1 1 1 0 0,-1-1-14 0 0,1 1 9 0 0,-32-8-4331 0 0,32 8 1684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49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0 7930 0 0,'-19'11'3174'0'0,"10"-7"-2239"0"0,0 2-1 0 0,0-1 0 0 0,0 1 0 0 0,0 0 0 0 0,-6 7-934 0 0,13-10 13 0 0,-1-1 0 0 0,1 1-1 0 0,0-1 1 0 0,1 1 0 0 0,-1 0 0 0 0,0 0 0 0 0,1 0-1 0 0,0 0 1 0 0,-1 0 0 0 0,1 0 0 0 0,0 0-1 0 0,1 0 1 0 0,-1 1 0 0 0,1-1 0 0 0,-1 0 0 0 0,1 0-1 0 0,0 1 1 0 0,0-1 0 0 0,0 0 0 0 0,1 0-1 0 0,-1 2-12 0 0,52 268-4302 0 0,39 97 4302 0 0,-46-196-3157 0 0,-35-129 2457 0 0,-5-18-490 0 0,2-1-1 0 0,1 0 1 0 0,3 7 1190 0 0,-8-29-1147 0 0,1-3-2011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49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0 7970 0 0,'-8'11'152'0'0,"0"1"1"0"0,1 0-1 0 0,1 0 0 0 0,-1 0 1 0 0,2 1-1 0 0,0 0 1 0 0,0 0-1 0 0,1 0 1 0 0,1 1-1 0 0,0 0 0 0 0,1-1 1 0 0,1 1-1 0 0,0 1-152 0 0,0 31 457 0 0,2 0 0 0 0,2 0 0 0 0,4 14-457 0 0,-5-44 11 0 0,15 71-372 0 0,-12-62 134 0 0,0 1 0 0 0,-1 0 1 0 0,0 25 226 0 0,-4-47 125 0 0,-1-7 11 0 0,-2-16 129 0 0,0-28 7 0 0,3 22-230 0 0,2 0-1 0 0,1 0 1 0 0,1 1-1 0 0,1-1 1 0 0,1 1-1 0 0,1 0 1 0 0,1 0-1 0 0,8-15-41 0 0,-15 38-1 0 0,-1 0 0 0 0,0 0 0 0 0,1-1 0 0 0,-1 1 0 0 0,1 0-1 0 0,0 0 1 0 0,-1-1 0 0 0,1 1 0 0 0,0 0 0 0 0,0 0-1 0 0,0 0 1 0 0,0 0 0 0 0,0 0 0 0 0,0 0 0 0 0,0 0 0 0 0,0 1-1 0 0,0-1 1 0 0,0 0 0 0 0,1 0 0 0 0,-1 1 0 0 0,0-1-1 0 0,0 1 1 0 0,1-1 1 0 0,-1 2 19 0 0,0-1 0 0 0,0 1-1 0 0,0-1 1 0 0,-1 1-1 0 0,1-1 1 0 0,0 1 0 0 0,0 0-1 0 0,0-1 1 0 0,-1 1 0 0 0,1 0-1 0 0,0 0 1 0 0,-1-1 0 0 0,1 1-1 0 0,-1 0 1 0 0,1 0-1 0 0,-1 0 1 0 0,1 0 0 0 0,-1 0-1 0 0,0 0 1 0 0,1 0 0 0 0,-1 0-1 0 0,0 1-18 0 0,4 12 241 0 0,-1 0 0 0 0,0 0-1 0 0,0 10-240 0 0,-3-23-2 0 0,2 21 156 0 0,-1 0 0 0 0,-1 15-154 0 0,0-30 59 0 0,-1 0-1 0 0,0-1 0 0 0,0 1 1 0 0,0 0-1 0 0,-1 0 0 0 0,0-1 0 0 0,0 1 1 0 0,-1-1-1 0 0,0 0 0 0 0,-2 5-58 0 0,32-89-118 0 0,-17 46 94 0 0,-8 21 25 0 0,0 0 0 0 0,2 1 0 0 0,-1 0 0 0 0,1-1 0 0 0,1 1 0 0 0,-1 1 0 0 0,2-1 0 0 0,-1 1 0 0 0,2 0 0 0 0,3-5-1 0 0,-10 14 0 0 0,0-1-1 0 0,1 1 0 0 0,-1 0 1 0 0,0-1-1 0 0,1 1 0 0 0,-1-1 1 0 0,1 1-1 0 0,-1 0 0 0 0,1 0 1 0 0,-1-1-1 0 0,1 1 0 0 0,-1 0 1 0 0,1 0-1 0 0,-1-1 0 0 0,1 1 1 0 0,-1 0-1 0 0,1 0 0 0 0,-1 0 1 0 0,1 0-1 0 0,-1 0 0 0 0,1 0 1 0 0,-1 0-1 0 0,1 0 0 0 0,0 0 1 0 0,-1 0-1 0 0,1 0 0 0 0,-1 0 1 0 0,1 0-1 0 0,-1 1 0 0 0,1-1 1 0 0,-1 0 0 0 0,12 16-11 0 0,2 27-3 0 0,-14-40 11 0 0,43 221 67 0 0,-43-223-72 0 0,0 1 1 0 0,0 0-1 0 0,0-1 0 0 0,0 1 0 0 0,0-1 1 0 0,1 1-1 0 0,-1 0 0 0 0,1-1 0 0 0,-1 1 1 0 0,1-1-1 0 0,0 0 0 0 0,0 1 0 0 0,0-1 1 0 0,-1 1-1 0 0,1-1 0 0 0,0 0 0 0 0,0 0 1 0 0,1 0-1 0 0,-1 1 0 0 0,0-1 8 0 0,0-1-59 0 0,0 0 0 0 0,0 0 0 0 0,0 0 0 0 0,-1 0 0 0 0,1 0 0 0 0,0 0 0 0 0,0 0 0 0 0,0 0 0 0 0,0 0 0 0 0,-1-1 0 0 0,1 1 0 0 0,0 0-1 0 0,0-1 1 0 0,-1 1 0 0 0,1 0 0 0 0,0-1 0 0 0,0 1 0 0 0,-1-1 0 0 0,1 1 0 0 0,0-1 0 0 0,-1 1 0 0 0,1-1 0 0 0,-1 0 0 0 0,1 1 0 0 0,0-2 59 0 0,4-4-526 0 0,0-1 1 0 0,0 0-1 0 0,0 0 0 0 0,-1-1 1 0 0,-1 1-1 0 0,3-6 526 0 0,1-8-1700 0 0,-1 0-1 0 0,-1-1 1 0 0,1-15 1700 0 0,-3 11-3406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0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0 1216 0 0,'4'1'669'0'0,"0"0"0"0"0,0 0-1 0 0,0 1 1 0 0,0 0 0 0 0,0-1-1 0 0,0 1 1 0 0,0 0 0 0 0,-1 1-1 0 0,1-1 1 0 0,-1 1 0 0 0,0 0-1 0 0,1 0-668 0 0,1 2 402 0 0,-1 0-1 0 0,0 0 0 0 0,0 0 0 0 0,0 1 0 0 0,-1-1 0 0 0,1 1 0 0 0,0 4-401 0 0,4 11 37 0 0,-1 0 0 0 0,0 1 0 0 0,-2 0 0 0 0,0 7-37 0 0,0-8 360 0 0,11 57-260 0 0,-3 0 1 0 0,-3 1-1 0 0,-1 64-100 0 0,-9-114-29 0 0,-1 0 1 0 0,-2 0 0 0 0,-1 0-1 0 0,-1 0 1 0 0,-1 0-1 0 0,-2-1 1 0 0,-1 0 0 0 0,-1-1-1 0 0,-1 0 1 0 0,-1 0-1 0 0,-2-1 1 0 0,0-1 28 0 0,-6 4-591 0 0,0-1 0 0 0,-2-2 0 0 0,-1 0 0 0 0,-12 10 591 0 0,6-9-2801 0 0,0-2 0 0 0,-9 4 2801 0 0,-1-2-4542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2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13075 0 0,'-2'8'892'0'0,"0"-1"1"0"0,0 1 0 0 0,1-1-1 0 0,0 1 1 0 0,0 6-893 0 0,6 39 1037 0 0,2-22-2149 0 0,1 0 1 0 0,7 12 1111 0 0,3 12-185 0 0,1 6-706 0 0,-3-11-2498 0 0,4 26 3389 0 0,-17-62-378 0 0,-1 0 1 0 0,0 1-1 0 0,-1-1 0 0 0,0 0 1 0 0,-1 1-1 0 0,-1-1 0 0 0,-1 10 378 0 0,-10 11 71 0 0,12-34-60 0 0,0 0 0 0 0,-1 0 0 0 0,1 0 1 0 0,-1 1-1 0 0,1-1 0 0 0,-1 0 0 0 0,1 0 1 0 0,-1 0-1 0 0,0 0 0 0 0,1 0 0 0 0,-1 0 0 0 0,0-1 1 0 0,0 1-1 0 0,0 0 0 0 0,0 0 0 0 0,0 0 1 0 0,0-1-1 0 0,0 1 0 0 0,0 0 0 0 0,0-1 0 0 0,0 1 1 0 0,0-1-1 0 0,0 0 0 0 0,0 1 0 0 0,0-1 1 0 0,-1 0-1 0 0,0 1-11 0 0,1-2-201 0 0,-1 0 0 0 0,0 0 1 0 0,0 0-1 0 0,1-1 0 0 0,-1 1 0 0 0,1 0 1 0 0,-1-1-1 0 0,1 1 0 0 0,0-1 0 0 0,-1 1 1 0 0,1-1-1 0 0,0 1 0 0 0,0-1 0 0 0,-1-1 201 0 0,-15-31-3074 0 0,12 24 2252 0 0,-2-5-2080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2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37 4521 0 0,'-75'-8'4510'0'0,"45"5"-2529"0"0,24 3-971 0 0,9 2 45 0 0,45 8-1020 0 0,0-2 0 0 0,0-2 0 0 0,1-2 0 0 0,8-2-35 0 0,197-10-399 0 0,-106 1-790 0 0,-106 7-410 0 0,1-2 0 0 0,0-2-1 0 0,-1-2 1 0 0,0-2 0 0 0,12-4 1599 0 0,-25 1-3625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2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1 11082 0 0,'-5'4'2208'0'0,"2"-3"-1908"0"0,1 1-1 0 0,0-1 1 0 0,0 1-1 0 0,0-1 1 0 0,0 1-1 0 0,0 0 1 0 0,1 0-1 0 0,-1 0 1 0 0,0 0-1 0 0,1 0 1 0 0,-1 2-300 0 0,3-3-76 0 0,0 0 1 0 0,0 0-1 0 0,1 0 1 0 0,-1 0-1 0 0,1 0 0 0 0,-1 0 1 0 0,0 0-1 0 0,1 0 1 0 0,0-1-1 0 0,-1 1 0 0 0,1-1 1 0 0,-1 1-1 0 0,2-1 76 0 0,3 2-137 0 0,63 32-724 0 0,42 28 861 0 0,-81-43-825 0 0,-1 1 0 0 0,-1 1 0 0 0,-1 1 0 0 0,19 22 825 0 0,-39-37-106 0 0,0 1 0 0 0,0 1 1 0 0,-1-1-1 0 0,0 1 0 0 0,-1 0 0 0 0,0 0 1 0 0,0 1-1 0 0,-1 0 0 0 0,0 0 1 0 0,-1 0-1 0 0,0 0 0 0 0,-1 1 106 0 0,0-4-52 0 0,-1 0-1 0 0,-1 0 0 0 0,0 0 1 0 0,0 1-1 0 0,0-1 1 0 0,0 0-1 0 0,-1 0 0 0 0,-1 0 1 0 0,1-1-1 0 0,-1 1 1 0 0,0 0-1 0 0,0 0 1 0 0,-1-1-1 0 0,0 0 0 0 0,0 1 1 0 0,-1-1-1 0 0,0 0 1 0 0,-2 3 52 0 0,-5 5 5 0 0,0-1 0 0 0,-1 0 1 0 0,0 0-1 0 0,-1-1 1 0 0,0-1-1 0 0,-5 2-5 0 0,10-7 97 0 0,-1-1-1 0 0,0 0 1 0 0,0 0 0 0 0,-1-1 0 0 0,1 0-1 0 0,-1-1 1 0 0,0 0 0 0 0,0-1-1 0 0,0 0 1 0 0,0 0 0 0 0,-4-1-97 0 0,4 0 184 0 0,6 0-80 0 0,0 0 0 0 0,0-1 0 0 0,0 1 0 0 0,0-1 0 0 0,0 0-1 0 0,0 0 1 0 0,0-1 0 0 0,-1 1 0 0 0,1-1 0 0 0,0 0 0 0 0,0 0 0 0 0,0 0 0 0 0,1 0 0 0 0,-1-1 0 0 0,0 0 0 0 0,-1 0-104 0 0,5 2-2 0 0,0-1 1 0 0,-1 1-1 0 0,1 0 0 0 0,0 0 1 0 0,0 0-1 0 0,0 0 1 0 0,0 0-1 0 0,0 0 0 0 0,0-1 1 0 0,0 1-1 0 0,0 0 1 0 0,0 0-1 0 0,-1 0 0 0 0,1 0 1 0 0,0 0-1 0 0,0-1 1 0 0,0 1-1 0 0,0 0 0 0 0,0 0 1 0 0,0 0-1 0 0,0 0 1 0 0,0-1-1 0 0,0 1 0 0 0,0 0 1 0 0,0 0-1 0 0,0 0 0 0 0,0 0 1 0 0,0-1-1 0 0,0 1 1 0 0,1 0-1 0 0,-1 0 0 0 0,0 0 1 0 0,0 0-1 0 0,0-1 1 0 0,0 1-1 0 0,0 0 0 0 0,0 0 1 0 0,0 0-1 0 0,0 0 1 0 0,0 0-1 0 0,1 0 0 0 0,-1-1 1 0 0,0 1-1 0 0,0 0 1 0 0,0 0-1 0 0,0 0 0 0 0,0 0 1 0 0,1 0-1 0 0,-1 0 2 0 0,13-5-104 0 0,15 2-16 0 0,-28 3 122 0 0,101-3-137 0 0,18-1 80 0 0,-11-8 21 0 0,104-9-1321 0 0,-205 21 870 0 0,-1-1 1 0 0,1 0 0 0 0,-1 0 0 0 0,0 0 0 0 0,1-1 0 0 0,-1 0 0 0 0,0 0 0 0 0,0 0 0 0 0,0-1 0 0 0,0 0 0 0 0,-1 0 0 0 0,1-1 0 0 0,-1 0 0 0 0,0 0 0 0 0,5-4 484 0 0,-3-1-2883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3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6 11490 0 0,'-18'22'3771'0'0,"14"-18"-3706"0"0,0 0-1 0 0,0 0 1 0 0,0 0 0 0 0,1 0 0 0 0,0 1 0 0 0,-1 0 0 0 0,2-1 0 0 0,-1 1 0 0 0,1 0-1 0 0,-1 0 1 0 0,1 1 0 0 0,1-1 0 0 0,-1 0 0 0 0,1 1 0 0 0,0-1 0 0 0,0 1 0 0 0,1-1-1 0 0,-1 1 1 0 0,1-1 0 0 0,0 2-65 0 0,4 19-300 0 0,0-1 1 0 0,2 1-1 0 0,1-1 0 0 0,1 0 0 0 0,5 12 300 0 0,21 40-2850 0 0,5 2 2850 0 0,-33-66-169 0 0,-1 1 418 0 0,-9-17 138 0 0,3 1-390 0 0,0 0-1 0 0,0 1 1 0 0,1-1 0 0 0,-1 0-1 0 0,0 0 1 0 0,1 1-1 0 0,-1-1 1 0 0,1 0 0 0 0,-1 0-1 0 0,1 0 1 0 0,0 0 0 0 0,0 0-1 0 0,0 1 1 0 0,0-1-1 0 0,0-1 4 0 0,15-60-185 0 0,2 1-1 0 0,3 1 0 0 0,22-45 186 0 0,-42 105 0 0 0,10-23-2 0 0,2 1 0 0 0,0 1 1 0 0,3-3 1 0 0,-12 20 0 0 0,-1 1 0 0 0,1 0 0 0 0,0 0 0 0 0,1 0 0 0 0,-1 0 0 0 0,1 0 0 0 0,-1 1 0 0 0,1-1 0 0 0,0 1 0 0 0,1 0 1 0 0,-1 0-1 0 0,0 1 0 0 0,1-1 0 0 0,-1 1 0 0 0,1 0 0 0 0,0 0 0 0 0,0 1 0 0 0,5-2 0 0 0,-7 3-3 0 0,1 1 1 0 0,-1 0-1 0 0,0-1 1 0 0,1 1-1 0 0,-1 0 0 0 0,0 0 1 0 0,0 1-1 0 0,1-1 1 0 0,-1 1-1 0 0,0 0 0 0 0,0 0 1 0 0,-1 0-1 0 0,1 0 1 0 0,0 0-1 0 0,-1 0 1 0 0,1 1-1 0 0,-1-1 0 0 0,0 1 1 0 0,0 0-1 0 0,0 0 1 0 0,0 0-1 0 0,0 0 0 0 0,-1 0 1 0 0,1 0-1 0 0,-1 1 3 0 0,8 13-23 0 0,-1 1 0 0 0,-1 0 1 0 0,4 15 22 0 0,-7-16 42 0 0,0-1 0 0 0,0 1 1 0 0,-2 0-1 0 0,0 0 1 0 0,-1 0-1 0 0,-1 0 0 0 0,0 0 1 0 0,-1 0-1 0 0,-1 0 1 0 0,-4 16-43 0 0,20-47 900 0 0,6-12-820 0 0,-16 19 4 0 0,3-4 29 0 0,0 0-1 0 0,0 1 1 0 0,1-1 0 0 0,1 2-1 0 0,0-1 1 0 0,4-3-113 0 0,-11 12 12 0 0,0-1-1 0 0,0 0 1 0 0,1 1-1 0 0,-1-1 1 0 0,0 1 0 0 0,1 0-1 0 0,-1 0 1 0 0,0 0 0 0 0,1 0-1 0 0,0 1 1 0 0,-1-1 0 0 0,1 0-1 0 0,-1 1 1 0 0,1 0 0 0 0,0 0-1 0 0,-1 0 1 0 0,1 0 0 0 0,0 0-1 0 0,-1 0 1 0 0,1 1 0 0 0,-1-1-1 0 0,1 1 1 0 0,0-1 0 0 0,-1 1-1 0 0,1 0 1 0 0,-1 0 0 0 0,0 1-1 0 0,1-1 1 0 0,-1 0-1 0 0,0 1 1 0 0,0-1 0 0 0,0 1-1 0 0,0 0 1 0 0,1 0-12 0 0,6 7-51 0 0,0 0 0 0 0,0 1 0 0 0,0 0 0 0 0,-1 0 0 0 0,-1 0 0 0 0,0 1 0 0 0,0 1 0 0 0,-1-1 1 0 0,3 9 50 0 0,14 44-2301 0 0,-5 3-4583 0 0,-17-65 5346 0 0,1 0-1764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56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16732 0 0,'-5'8'1879'0'0,"2"-5"-1520"0"0,1 1 0 0 0,0-1 1 0 0,0 1-1 0 0,0-1 1 0 0,0 1-1 0 0,1-1 1 0 0,-1 1-1 0 0,0 2-359 0 0,2-5-14 0 0,0 0 0 0 0,0 1 0 0 0,0-1 0 0 0,1 0 0 0 0,-1 0 0 0 0,0 0 0 0 0,0 1 1 0 0,1-1-1 0 0,-1 0 0 0 0,0 0 0 0 0,1 0 0 0 0,-1 0 0 0 0,1 1 0 0 0,0-1 0 0 0,-1 0 0 0 0,1 0 0 0 0,0 0 0 0 0,0 0 0 0 0,-1-1 0 0 0,1 1 0 0 0,0 0 0 0 0,0 0 0 0 0,0 0 1 0 0,0-1-1 0 0,0 1 0 0 0,0 0 0 0 0,0-1 0 0 0,0 1 0 0 0,2 0 14 0 0,23 11-83 0 0,0 0 0 0 0,1-2 0 0 0,1-1 0 0 0,0-1 0 0 0,0-1 0 0 0,23 2 83 0 0,25 0-217 0 0,75 0 217 0 0,17-9-674 0 0,0-8 0 0 0,69-15 674 0 0,47-21-3273 0 0,-3-14-4798 0 0,-186 36 1444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2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0 12883 0 0,'-5'4'627'0'0,"-1"0"1"0"0,0 0 0 0 0,1 1 0 0 0,0-1-1 0 0,0 1 1 0 0,1 0 0 0 0,-1 1-1 0 0,1-1 1 0 0,0 1 0 0 0,-3 5-628 0 0,2 0 169 0 0,0-1 1 0 0,0 1-1 0 0,1 1 1 0 0,1-1-1 0 0,0 0 1 0 0,0 3-170 0 0,-3 23-518 0 0,2 0 1 0 0,2 0 0 0 0,2 24 517 0 0,0-43 363 0 0,3 112-1442 0 0,7-1-1 0 0,6 11 1080 0 0,29 123-5444 0 0,2-78-1319 0 0,-35-144 2149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4.62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222 12 12507 0 0,'-49'8'4858'0'0,"27"-3"-4428"0"0,-1-2 0 0 0,0 0 0 0 0,0-2 0 0 0,0 0 0 0 0,-19-3-430 0 0,42 2 30 0 0,-1 1 0 0 0,1-1 0 0 0,-1 0-1 0 0,0 0 1 0 0,1 0 0 0 0,-1 0 0 0 0,1 0 0 0 0,-1 0 0 0 0,1 0 0 0 0,-1-1 0 0 0,0 1 0 0 0,1 0 0 0 0,-1 0-1 0 0,1 0 1 0 0,-1-1 0 0 0,1 1 0 0 0,-1 0 0 0 0,1 0 0 0 0,-1-1 0 0 0,1 1 0 0 0,-1 0 0 0 0,1-1 0 0 0,0 1-1 0 0,-1-1 1 0 0,1 1 0 0 0,-1-1 0 0 0,1 1 0 0 0,0 0 0 0 0,-1-1 0 0 0,1 1 0 0 0,0-1 0 0 0,0 0 0 0 0,0 1-1 0 0,-1-1 1 0 0,1 1 0 0 0,0-1 0 0 0,0 1 0 0 0,0-1 0 0 0,0 1 0 0 0,0-1 0 0 0,0 0 0 0 0,0 1 0 0 0,0-1 0 0 0,0 1-1 0 0,0-1 1 0 0,0 1 0 0 0,0-1 0 0 0,0 0 0 0 0,1 1 0 0 0,-1-1 0 0 0,0 1 0 0 0,0-1 0 0 0,1 1 0 0 0,-1-1-1 0 0,0 1 1 0 0,1-1 0 0 0,-1 1 0 0 0,0 0 0 0 0,1-1 0 0 0,-1 1 0 0 0,1-1 0 0 0,-1 1 0 0 0,0 0 0 0 0,1-1-30 0 0,0 1 8 0 0,0-1 0 0 0,1 0 1 0 0,-1 0-1 0 0,0 0 1 0 0,0 1-1 0 0,1-1 1 0 0,-1 1-1 0 0,1-1 1 0 0,-1 1-1 0 0,0 0 1 0 0,1-1-1 0 0,-1 1 0 0 0,1 0 1 0 0,-1 0-1 0 0,1 0 1 0 0,-1 0-1 0 0,1 0 1 0 0,-1 0-1 0 0,1 1 1 0 0,-1-1-1 0 0,0 0 0 0 0,1 1 1 0 0,-1-1-1 0 0,0 1 1 0 0,1-1-1 0 0,-1 1 1 0 0,0 0-1 0 0,1 0 1 0 0,0 0-9 0 0,1 1-5 0 0,1 1 0 0 0,-1-1 0 0 0,0 0-1 0 0,0 1 1 0 0,0 0 0 0 0,0 0 0 0 0,0 0 0 0 0,-1 0 0 0 0,1 0 0 0 0,1 4 5 0 0,7 18-262 0 0,-2 0 0 0 0,0 1-1 0 0,-2 0 1 0 0,-1 0 0 0 0,1 14 262 0 0,0-5-434 0 0,90 579-11796 0 0,-77-451 5566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5.78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174 86 3273 0 0,'-6'-5'510'0'0,"-1"1"0"0"0,0-1 1 0 0,0 2-1 0 0,-1-1 0 0 0,1 1 1 0 0,-1 0-1 0 0,0 0 1 0 0,0 1-1 0 0,0 0 0 0 0,-2 0-510 0 0,4 1 340 0 0,1 1-1 0 0,-1-1 1 0 0,1 1-1 0 0,-1 0 1 0 0,1 0-1 0 0,-1 0 1 0 0,1 1-1 0 0,-1 0 0 0 0,1 0 1 0 0,0 0-1 0 0,-1 1 1 0 0,1 0-1 0 0,0 0 1 0 0,0 0-1 0 0,-4 3-339 0 0,66-6 486 0 0,167 2 12 0 0,-48 1-463 0 0,125-4-78 0 0,150-6-11 0 0,-309 0 85 0 0,0 6 0 0 0,0 7 0 0 0,61 12-31 0 0,-162-12 110 0 0,-20-3 105 0 0,0 0 0 0 0,0 1 1 0 0,-1 2-1 0 0,1 0 0 0 0,-1 1 0 0 0,-1 1 0 0 0,16 7-215 0 0,-32-12 113 0 0,0 0 0 0 0,0 1-1 0 0,0-1 1 0 0,-1 0-1 0 0,1 1 1 0 0,-1 0 0 0 0,0-1-1 0 0,0 1 1 0 0,0 0-1 0 0,0 0 1 0 0,0 0 0 0 0,-1 0-1 0 0,1 1 1 0 0,-1-1-1 0 0,0 0 1 0 0,0 1 0 0 0,0-1-1 0 0,-1 1 1 0 0,1-1-1 0 0,-1 3-112 0 0,2 13 77 0 0,-2-1 0 0 0,0 0 0 0 0,-2 14-77 0 0,0 8 66 0 0,3 147-189 0 0,2 2 50 0 0,-19 146 73 0 0,-31-21 124 0 0,12-102 121 0 0,33-197-203 0 0,1-7-22 0 0,0 0-1 0 0,0 0 1 0 0,-1 0-1 0 0,0 0 0 0 0,0 0 1 0 0,-1 0-1 0 0,0 0 1 0 0,-1 2-20 0 0,3-10 3 0 0,0 1 0 0 0,1 0 1 0 0,-1-1-1 0 0,0 1 0 0 0,0-1 0 0 0,0 1 1 0 0,0-1-1 0 0,0 0 0 0 0,0 1 1 0 0,0-1-1 0 0,0 0 0 0 0,0 0 0 0 0,0 1 1 0 0,0-1-1 0 0,0 0 0 0 0,0 0 1 0 0,0 0-1 0 0,0 0 0 0 0,0-1 0 0 0,0 1 1 0 0,0 0-1 0 0,0 0 0 0 0,0 0 1 0 0,0-1-1 0 0,-1 1-3 0 0,-32-13 146 0 0,23 9-86 0 0,-60-16 317 0 0,0 3-1 0 0,-18 1-376 0 0,-61-15 316 0 0,44 9-157 0 0,0 4-1 0 0,-1 5 0 0 0,-40 2-158 0 0,-4 8 221 0 0,-1 6 0 0 0,-15 8-221 0 0,56 3-606 0 0,1 5 606 0 0,33-6-136 0 0,75-13-358 0 0,5-1 240 0 0,0-1 245 0 0,0 1 0 0 0,0-1 0 0 0,0 1 0 0 0,0-1 0 0 0,0 0 0 0 0,-1 0 1 0 0,1 0-1 0 0,-1-1 0 0 0,1 1 0 0 0,-1 0 0 0 0,0-1 0 0 0,2-2 9 0 0,-1-2 51 0 0,-1 0 0 0 0,1-1 0 0 0,-1 1 0 0 0,-1 0 0 0 0,1-1 0 0 0,-2 1-1 0 0,1-1 1 0 0,-1-2-51 0 0,-2-68 70 0 0,1 44 35 0 0,-9-110-37 0 0,-13-44-68 0 0,12 104 2 0 0,-9-36 9 0 0,-22-69-11 0 0,18 94-875 0 0,5-1 0 0 0,3 0 0 0 0,5-2 875 0 0,12 10-4763 0 0,7 1-4561 0 0,-7 82 8658 0 0,2-25-2307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1.96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217 137 11915 0 0,'-16'-16'2256'0'0,"0"-2"1"0"0,-7-10-2257 0 0,18 21 338 0 0,0 0-1 0 0,1-1 0 0 0,0 1 1 0 0,0-1-1 0 0,0 0 0 0 0,1 0 0 0 0,0 0 1 0 0,0-6-338 0 0,-2 119 204 0 0,-27 249-1800 0 0,-25 272-6692 0 0,34-357 3621 0 0,14-137-105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3.83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78 5321 0 0,'76'1'2089'0'0,"-13"1"-584"0"0,23-5-1505 0 0,168-12 2223 0 0,137 14-2223 0 0,-150-1 53 0 0,0-11 0 0 0,14-11-53 0 0,-165 15 82 0 0,103-5 360 0 0,-152 14 326 0 0,-1 2 0 0 0,1 1 0 0 0,29 7-768 0 0,115 24 2942 0 0,-184-34-2872 0 0,0 0-1 0 0,0 1 0 0 0,0-1 0 0 0,0 0 1 0 0,0 1-1 0 0,0-1 0 0 0,0 1 1 0 0,0-1-1 0 0,0 1 0 0 0,0 0 1 0 0,-1-1-1 0 0,1 1 0 0 0,0 0 0 0 0,0 0 1 0 0,-1-1-1 0 0,1 1 0 0 0,-1 0 1 0 0,1 0-1 0 0,-1 0 0 0 0,1 0 0 0 0,-1 0 1 0 0,1 0-1 0 0,-1 0 0 0 0,0 0 1 0 0,1 0-1 0 0,-1 0 0 0 0,0 0 1 0 0,0 0-1 0 0,0 0 0 0 0,0 0 0 0 0,0 0 1 0 0,0 0-1 0 0,0 0 0 0 0,0 0-69 0 0,-8 46 111 0 0,4-25-84 0 0,-39 289-98 0 0,-26 211 157 0 0,60-439-70 0 0,-17 175 81 0 0,27-242-87 0 0,0 0-1 0 0,2-1 0 0 0,-1 1 1 0 0,2-1-1 0 0,0 0 0 0 0,1 0 1 0 0,0 0-1 0 0,7 10-9 0 0,-12-23 0 0 0,3 10 309 0 0,-9-15 286 0 0,-10-4-211 0 0,-54-20 424 0 0,39 14-608 0 0,0 2-1 0 0,-7-1-199 0 0,-48-8 186 0 0,0 5-1 0 0,-1 3 1 0 0,0 4-1 0 0,-18 3-185 0 0,-350 15 337 0 0,387-7-342 0 0,-198 6-33 0 0,-146 8-130 0 0,294-11-278 0 0,116-5 264 0 0,10 0 102 0 0,-8 0 83 0 0,1-1 1 0 0,0 0-1 0 0,0 0 0 0 0,0 0 0 0 0,0 0 1 0 0,0 0-1 0 0,0-1 0 0 0,-1 1 0 0 0,1 0 1 0 0,0 0-1 0 0,0-1 0 0 0,0 1 0 0 0,-1 0 1 0 0,1-1-1 0 0,0 1 0 0 0,0 0 0 0 0,-1-1 1 0 0,1 1-1 0 0,0-1 0 0 0,-1 0 0 0 0,1 1 1 0 0,0-1-1 0 0,-1 0-3 0 0,2-1 23 0 0,-1-1-1 0 0,-1 0 1 0 0,1 1 0 0 0,0-1 0 0 0,-1 0 0 0 0,1 0 0 0 0,-1 0-1 0 0,0 1 1 0 0,0-1 0 0 0,0 0 0 0 0,0 0 0 0 0,0 0 0 0 0,-1 0 0 0 0,1 1-1 0 0,-1-1 1 0 0,0 0 0 0 0,0-1-23 0 0,-26-50 162 0 0,21 43-159 0 0,0 0-1 0 0,0 0 0 0 0,-2-11-2 0 0,-8-34-47 0 0,3-1 1 0 0,3-1-1 0 0,2-5 47 0 0,-12-178-84 0 0,17 196 87 0 0,-9-314-340 0 0,11 120 102 0 0,1 233 160 0 0,1 0 0 0 0,-1-1 0 0 0,1 1-1 0 0,0 0 1 0 0,1 0 0 0 0,0 0 0 0 0,0 0 0 0 0,0 0 0 0 0,0 0 0 0 0,2 0 75 0 0,-4 5-22 0 0,1 0 0 0 0,0 1-1 0 0,-1-1 1 0 0,1 1 0 0 0,0-1 0 0 0,-1 1 0 0 0,1 0-1 0 0,0-1 1 0 0,0 1 0 0 0,0 0 0 0 0,-1-1 0 0 0,1 1-1 0 0,0 0 1 0 0,0 0 0 0 0,0 0 0 0 0,0 0 0 0 0,-1 0-1 0 0,1 0 1 0 0,0 0 0 0 0,0 0 0 0 0,0 0 0 0 0,0 0-1 0 0,0 0 1 0 0,-1 0 0 0 0,1 1 0 0 0,0-1 0 0 0,0 0-1 0 0,0 1 1 0 0,-1-1 0 0 0,1 0 0 0 0,0 1 0 0 0,0-1 22 0 0,35 19-244 0 0,-19-10 155 0 0,28 8-59 0 0,2-3-1 0 0,0-2 1 0 0,0-1 0 0 0,1-3-1 0 0,0-2 1 0 0,45 0 148 0 0,64-5-481 0 0,72-12 481 0 0,-218 10-9 0 0,491-59-168 0 0,-271 26 238 0 0,86 5-61 0 0,-266 28 36 0 0,0 4 1 0 0,-1 1 0 0 0,0 2-1 0 0,47 13-36 0 0,-71-14 40 0 0,-19-4 5 0 0,1 0 0 0 0,-1 0 0 0 0,1 1 0 0 0,-1 0 0 0 0,1 0 0 0 0,-1 1 0 0 0,0 0 0 0 0,0 0-1 0 0,0 0 1 0 0,0 1 0 0 0,-1 0 0 0 0,5 4-45 0 0,-11-7 11 0 0,1-1 0 0 0,-1 0-1 0 0,0 0 1 0 0,0 0 0 0 0,0 1 0 0 0,0-1-1 0 0,0 0 1 0 0,0 0 0 0 0,0 1 0 0 0,0-1-1 0 0,0 0 1 0 0,1 0 0 0 0,-1 1-1 0 0,0-1 1 0 0,0 0 0 0 0,0 0 0 0 0,0 1-1 0 0,0-1 1 0 0,-1 0 0 0 0,1 0 0 0 0,0 1-1 0 0,0-1 1 0 0,0 0 0 0 0,0 0 0 0 0,0 0-1 0 0,0 1 1 0 0,0-1 0 0 0,0 0 0 0 0,-1 0-1 0 0,1 1 1 0 0,0-1 0 0 0,0 0-1 0 0,0 0 1 0 0,0 0 0 0 0,-1 0 0 0 0,1 1-1 0 0,0-1 1 0 0,0 0 0 0 0,0 0-11 0 0,-15 10 234 0 0,-14 2-119 0 0,26-10-126 0 0,-1-1 0 0 0,1 1-1 0 0,0 0 1 0 0,0 0 0 0 0,0 0-1 0 0,1 1 1 0 0,-1-1 0 0 0,0 1-1 0 0,1 0 1 0 0,0 0 0 0 0,-1-1-1 0 0,1 1 1 0 0,0 1 0 0 0,0-1-1 0 0,1 0 1 0 0,-1 0 0 0 0,1 1-1 0 0,0-1 1 0 0,-1 2 11 0 0,-4 14-55 0 0,1 0 1 0 0,1 0-1 0 0,0 5 55 0 0,1-2-5 0 0,-58 341-912 0 0,14 27 917 0 0,8 117-8286 0 0,26-310 2749 0 0,6-100 261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8.23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3329 0 0,'58'2'3838'0'0,"30"7"-3300"0"0,0-1-593 0 0,225 23 67 0 0,36 3-36 0 0,208-23 37 0 0,1-26-130 0 0,-61 0-11 0 0,-248 17-669 0 0,-84 4-2989 0 0,-147-5 971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8.57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 8 13867 0 0,'0'0'36'0'0,"0"0"0"0"0,0 0-1 0 0,1 0 1 0 0,-1 0 0 0 0,0 0 0 0 0,0 0-1 0 0,0 0 1 0 0,0-1 0 0 0,0 1 0 0 0,0 0 0 0 0,0 0-1 0 0,0 0 1 0 0,0 0 0 0 0,0 0 0 0 0,1 0 0 0 0,-1 0-1 0 0,0 0 1 0 0,0-1 0 0 0,0 1 0 0 0,0 0-1 0 0,0 0 1 0 0,0 0 0 0 0,0 0 0 0 0,0 0 0 0 0,0 0-1 0 0,0 0 1 0 0,0-1 0 0 0,0 1 0 0 0,0 0 0 0 0,0 0-1 0 0,0 0 1 0 0,0 0 0 0 0,0 0 0 0 0,0 0 0 0 0,0-1-1 0 0,0 1 1 0 0,0 0 0 0 0,-1 0 0 0 0,1 0-1 0 0,0 0 1 0 0,0 0 0 0 0,0 0 0 0 0,0 0 0 0 0,0 0-1 0 0,0 0 1 0 0,0-1 0 0 0,0 1 0 0 0,0 0 0 0 0,0 0-1 0 0,-1 0 1 0 0,1 0 0 0 0,0 0 0 0 0,0 0-1 0 0,0 0 1 0 0,0 0 0 0 0,0 0 0 0 0,0 0 0 0 0,0 0-1 0 0,-1 0 1 0 0,1 0 0 0 0,0 0 0 0 0,0 0 0 0 0,0 0-36 0 0,18-2 3 0 0,24 3-633 0 0,150 11 656 0 0,379 11 232 0 0,156-41-302 0 0,49 0-706 0 0,-258 25-4445 0 0,-293 6-675 0 0,-175-10 1958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9.06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50 10522 0 0,'3'26'6451'0'0,"8"-10"-5203"0"0,-7-14-1336 0 0,0 1 0 0 0,0-1 1 0 0,0 0-1 0 0,0 0 0 0 0,1-1 0 0 0,-1 1 0 0 0,1-1 0 0 0,4 1 88 0 0,63 13 13 0 0,1-3 0 0 0,0-3 0 0 0,1-3 0 0 0,0-4 0 0 0,66-6-13 0 0,85-17-213 0 0,58-19 213 0 0,5-1-25 0 0,67 4-1410 0 0,-117 27-7927 0 0,-219 11 7151 0 0,-4 0-2118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09.39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50 0 15347 0 0,'-14'24'4937'0'0,"8"-16"-4638"0"0,1 1-1 0 0,1-1 1 0 0,-1 1-1 0 0,1-1 0 0 0,1 1 1 0 0,0 1-1 0 0,0-1 1 0 0,0 2-299 0 0,3-10-16 0 0,0 0 0 0 0,1 0 0 0 0,-1 0 0 0 0,0 1 0 0 0,1-1 0 0 0,-1 0 0 0 0,1 0 0 0 0,-1 0 0 0 0,1 0 1 0 0,-1 0-1 0 0,1 0 0 0 0,0 0 0 0 0,0-1 0 0 0,-1 1 0 0 0,1 0 0 0 0,0 0 0 0 0,0 0 0 0 0,0-1 1 0 0,0 1-1 0 0,0 0 0 0 0,0-1 0 0 0,0 1 0 0 0,0-1 0 0 0,0 0 0 0 0,0 1 0 0 0,0-1 16 0 0,32 12-208 0 0,-31-12 200 0 0,44 11-549 0 0,0-3 0 0 0,1-1-1 0 0,0-2 1 0 0,0-3 0 0 0,0-1 0 0 0,0-3 0 0 0,0-1-1 0 0,11-5 558 0 0,40-9-4383 0 0,0-4 1 0 0,-2-4-1 0 0,36-17 4383 0 0,-71 20-4428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2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624 53 6513 0 0,'-7'-6'261'0'0,"0"0"0"0"0,0 1 0 0 0,-1 0 0 0 0,1 1 0 0 0,-1 0 0 0 0,0 0 0 0 0,-1 0 0 0 0,1 1 0 0 0,0 0 0 0 0,-1 1 0 0 0,0 0 0 0 0,1 0 0 0 0,-1 1-1 0 0,0 0 1 0 0,0 1 0 0 0,0 0 0 0 0,0 0 0 0 0,-5 1-261 0 0,-3 2 383 0 0,1 1 1 0 0,0 0-1 0 0,0 1 0 0 0,0 1 0 0 0,1 0 0 0 0,0 1 1 0 0,0 1-1 0 0,0 0 0 0 0,-6 7-383 0 0,-1-1 429 0 0,2 0 1 0 0,0 2-1 0 0,1 1 0 0 0,0 0 0 0 0,1 2 0 0 0,1 0 0 0 0,1 0 1 0 0,-2 6-430 0 0,10-12 54 0 0,0 0 1 0 0,1 0-1 0 0,0 1 1 0 0,1 0 0 0 0,1 1-1 0 0,0-1 1 0 0,1 1 0 0 0,1 0-1 0 0,0 0 1 0 0,1 0-1 0 0,0 0 1 0 0,1 0 0 0 0,1 1-1 0 0,1 3-54 0 0,10 67 65 0 0,3 0 0 0 0,4-1 0 0 0,16 40-65 0 0,24 115 99 0 0,-43-147 16 0 0,-3 1-1 0 0,-4 0 1 0 0,-4 26-115 0 0,-5-62 44 0 0,-3-1-1 0 0,-1 0 1 0 0,-4-1-1 0 0,-1 1 1 0 0,-3-2-1 0 0,-4 2-43 0 0,13-43-112 0 0,-1-1 0 0 0,-1 0 0 0 0,0 0-1 0 0,-1-1 1 0 0,0 1 0 0 0,-2 1 112 0 0,7-12-144 0 0,0 0-1 0 0,0 1 1 0 0,0-1-1 0 0,0 0 0 0 0,0 0 1 0 0,0 0-1 0 0,0-1 1 0 0,-1 1-1 0 0,1 0 1 0 0,-1-1-1 0 0,1 0 1 0 0,-1 1-1 0 0,0-1 1 0 0,1 0-1 0 0,-1 0 145 0 0,1-1-205 0 0,0 0 0 0 0,0 0 0 0 0,0 0-1 0 0,0 0 1 0 0,0-1 0 0 0,0 1 0 0 0,0 0 0 0 0,0-1-1 0 0,0 1 1 0 0,0-1 0 0 0,1 0 0 0 0,-1 0 0 0 0,0 0-1 0 0,0 0 1 0 0,1 0 0 0 0,-1 0 0 0 0,0 0 0 0 0,1 0 0 0 0,-1-1-1 0 0,1 1 1 0 0,0-1 0 0 0,-1 1 0 0 0,1-1 0 0 0,0 1 205 0 0,-8-11-1356 0 0,1 0 0 0 0,0 0-1 0 0,1 0 1 0 0,0-1 0 0 0,-2-7 1356 0 0,-4-10-5082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3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65 8130 0 0,'-1'0'134'0'0,"1"0"0"0"0,-1 0 1 0 0,1 0-1 0 0,-1-1 0 0 0,1 1 0 0 0,0 0 1 0 0,-1 0-1 0 0,1-1 0 0 0,-1 1 0 0 0,1 0 1 0 0,-1-1-1 0 0,1 1 0 0 0,0 0 0 0 0,-1-1 1 0 0,1 1-1 0 0,0-1 0 0 0,-1 1 0 0 0,1 0 1 0 0,0-1-1 0 0,0 1 0 0 0,0-1 0 0 0,-1 1 1 0 0,1-1-1 0 0,0 1 0 0 0,0-1 0 0 0,0 1 1 0 0,0-1-1 0 0,0 1 0 0 0,0-1 0 0 0,0 0 1 0 0,0 1-1 0 0,0-1 0 0 0,0 1-134 0 0,12-14 2016 0 0,24-5-398 0 0,-12 13-1205 0 0,0 1 0 0 0,0 2 0 0 0,0 0 0 0 0,1 2 0 0 0,-1 0 0 0 0,1 2 0 0 0,5 1-413 0 0,12-1 126 0 0,205 10 322 0 0,-181-5-1181 0 0,-1 3 0 0 0,49 13 733 0 0,-92-16-1211 0 0,-15-3-48 0 0,0-1-1 0 0,0 0 0 0 0,0-1 1 0 0,0 1-1 0 0,0-2 0 0 0,1 1 1 0 0,-1-1-1 0 0,0 0 0 0 0,2 0 1260 0 0,1-2-5389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2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17044 0 0,'-16'396'2926'0'0,"20"0"-6961"0"0,-2-252 1065 0 0,7 45-5902 0 0,-8-147 4787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3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217 54 9322 0 0,'-4'-3'1007'0'0,"0"0"-1"0"0,1 0 1 0 0,0-1-1 0 0,-1 1 1 0 0,1-1-1 0 0,-2-3-1006 0 0,4 4 370 0 0,-1 1-1 0 0,0-1 0 0 0,0 1 1 0 0,0 0-1 0 0,0 0 0 0 0,0 0 1 0 0,-1 0-1 0 0,1 0 1 0 0,0 0-1 0 0,-3-1-369 0 0,3 2 72 0 0,0 1 0 0 0,1 0 0 0 0,-1 0 1 0 0,0 0-1 0 0,1 0 0 0 0,-1 0 0 0 0,0 0 0 0 0,0 0 0 0 0,1 0 1 0 0,-1 1-1 0 0,1-1 0 0 0,-1 1 0 0 0,0-1 0 0 0,1 1 1 0 0,-1 0-1 0 0,1-1 0 0 0,-1 1 0 0 0,1 0 0 0 0,-1 0 0 0 0,1 0 1 0 0,0 0-1 0 0,0 0 0 0 0,-1 1 0 0 0,0 0-72 0 0,-5 5 37 0 0,1 0 0 0 0,-1 0 0 0 0,1 1 0 0 0,1 0 0 0 0,0 0 0 0 0,0 0 0 0 0,0 1 0 0 0,1 0 0 0 0,0-1 0 0 0,1 2 0 0 0,0-1-37 0 0,-8 27-13 0 0,1 0 0 0 0,1 9 13 0 0,6-28 17 0 0,2-14-30 0 0,-10 50 19 0 0,2 0 1 0 0,3 1-1 0 0,1 15-6 0 0,4-55-179 0 0,1 0-1 0 0,1 1 1 0 0,0-1-1 0 0,1 0 1 0 0,0 0 0 0 0,1 0-1 0 0,1-1 1 0 0,0 1-1 0 0,1-1 1 0 0,0 0 0 0 0,1 0-1 0 0,0 0 1 0 0,2-1-1 0 0,-1 0 1 0 0,3 2 179 0 0,-4-7-595 0 0,1 0-1 0 0,0-1 1 0 0,0 0 0 0 0,1 0-1 0 0,0 0 1 0 0,0-1 0 0 0,0 0-1 0 0,0-1 1 0 0,1 0 0 0 0,9 3 595 0 0,-9-4-1220 0 0,0 0 0 0 0,0 0 0 0 0,0-2 0 0 0,1 1 0 0 0,-1-1-1 0 0,9 0 1221 0 0,-3-2-5154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3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8442 0 0,'1'1'310'0'0,"1"0"0"0"0,0 0 0 0 0,0 0 0 0 0,-1 0-1 0 0,1-1 1 0 0,0 1 0 0 0,0-1 0 0 0,0 1 0 0 0,0-1 0 0 0,0 0 0 0 0,0 1 0 0 0,-1-1 0 0 0,1 0 0 0 0,0 0 0 0 0,2-1-310 0 0,35-3 545 0 0,-27 3-131 0 0,15-2-255 0 0,-1 1 0 0 0,0 2 0 0 0,11 1-159 0 0,-30-1 24 0 0,0 1 0 0 0,1 0 1 0 0,-1 0-1 0 0,0 1 0 0 0,0 0 1 0 0,0 0-1 0 0,0 1 0 0 0,-1-1 1 0 0,1 1-1 0 0,-1 1 0 0 0,1 0 1 0 0,-1-1-1 0 0,0 2 0 0 0,4 3-24 0 0,-8-6 21 0 0,0 0 0 0 0,0 0-1 0 0,-1 0 1 0 0,1 0 0 0 0,-1 1-1 0 0,1-1 1 0 0,-1 0 0 0 0,0 1-1 0 0,0-1 1 0 0,0 1 0 0 0,0-1 0 0 0,0 1-1 0 0,0 0 1 0 0,-1-1 0 0 0,1 1-1 0 0,-1 0 1 0 0,0 0 0 0 0,0-1-1 0 0,0 1 1 0 0,0 0 0 0 0,0 0 0 0 0,-1-1-1 0 0,1 1 1 0 0,-1 0 0 0 0,0-1-1 0 0,0 1 1 0 0,0 0-21 0 0,-5 9 63 0 0,1-1 0 0 0,-2 0 0 0 0,1-1 0 0 0,-2 0 0 0 0,-5 7-63 0 0,-17 26 113 0 0,30-41-118 0 0,0-1 0 0 0,0 0 0 0 0,-1 1 0 0 0,1-1 0 0 0,0 0 0 0 0,0 1 0 0 0,0-1 0 0 0,0 0 0 0 0,0 1 0 0 0,1-1 1 0 0,-1 1-1 0 0,0-1 0 0 0,1 0 0 0 0,-1 1 0 0 0,0-1 0 0 0,1 0 0 0 0,0 0 0 0 0,-1 0 0 0 0,1 1 0 0 0,0-1 0 0 0,0 0 0 0 0,-1 0 0 0 0,1 0 0 0 0,0 0 0 0 0,0 0 0 0 0,0 0 0 0 0,0 0 0 0 0,1 0 5 0 0,39 29-54 0 0,-28-21 92 0 0,1 0-35 0 0,0 2 1 0 0,-1 0-1 0 0,-1 0 0 0 0,1 1 0 0 0,-2 1 0 0 0,0 0 0 0 0,4 6-3 0 0,-12-15 86 0 0,-1 0 1 0 0,1 1-1 0 0,-1-1 1 0 0,-1 1 0 0 0,1-1-1 0 0,0 1 1 0 0,-1 0-1 0 0,0-1 1 0 0,0 1-1 0 0,0 0 1 0 0,-1 0-1 0 0,0 0 1 0 0,0 0-1 0 0,0 0 1 0 0,0 0-1 0 0,-1-1 1 0 0,0 1-1 0 0,0 0 1 0 0,0 0-1 0 0,-1 0 1 0 0,1-1 0 0 0,-1 1-1 0 0,0-1 1 0 0,0 1-1 0 0,-1-1 1 0 0,1 0-1 0 0,-4 4-86 0 0,-1 1 172 0 0,0 1-1 0 0,-1-1 0 0 0,0-1 1 0 0,-1 0-1 0 0,0 0 1 0 0,0 0-1 0 0,0-1 1 0 0,-1-1-1 0 0,0 0 0 0 0,0 0 1 0 0,-1-1-1 0 0,0 0 1 0 0,-2 0-172 0 0,8-3-108 0 0,1 0-1 0 0,-1-1 1 0 0,0 0 0 0 0,1 0 0 0 0,-1-1 0 0 0,0 1 0 0 0,1-1 0 0 0,-1 0 0 0 0,0 0 0 0 0,1-1 0 0 0,-1 1-1 0 0,0-1 1 0 0,1 0 0 0 0,-1 0 0 0 0,1-1 0 0 0,-1 1 0 0 0,1-1 0 0 0,0 0 0 0 0,-1 0 0 0 0,1 0-1 0 0,0-1 1 0 0,0 0 0 0 0,1 0 0 0 0,-1 0 0 0 0,1 0 0 0 0,-1 0 0 0 0,1 0 0 0 0,0-1 0 0 0,0 0 0 0 0,0 0-1 0 0,1 0 1 0 0,-1 0 0 0 0,0-3 108 0 0,1 3-504 0 0,0-1 0 0 0,0 1-1 0 0,1 0 1 0 0,-1-1 0 0 0,1 1-1 0 0,0-1 1 0 0,0 1 0 0 0,1-1 0 0 0,0 0-1 0 0,0 1 1 0 0,0-1 0 0 0,0 0-1 0 0,0 1 1 0 0,1-1 0 0 0,0 1 0 0 0,0-1-1 0 0,1 0 505 0 0,1-4-595 0 0,0 1 1 0 0,0 0-1 0 0,1 0 0 0 0,0 1 1 0 0,1-1-1 0 0,0 1 0 0 0,0 0 0 0 0,5-6 595 0 0,3-1-3379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4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1 112 4673 0 0,'48'-45'3211'0'0,"-34"30"-1043"0"0,2 0 1 0 0,0 2 0 0 0,9-7-2169 0 0,-24 20 40 0 0,-1-1 0 0 0,1 1 1 0 0,-1 0-1 0 0,1-1 0 0 0,-1 1 0 0 0,1 0 1 0 0,-1 0-1 0 0,1-1 0 0 0,-1 1 0 0 0,1 0 1 0 0,-1 0-1 0 0,1 0 0 0 0,0 0 1 0 0,-1 0-1 0 0,1 0 0 0 0,-1 0 0 0 0,1 0 1 0 0,-1 0-1 0 0,1 0 0 0 0,0 0 0 0 0,-1 0 1 0 0,1 0-1 0 0,-1 1 0 0 0,1-1 1 0 0,-1 0-1 0 0,1 0 0 0 0,-1 0 0 0 0,1 1 1 0 0,-1-1-1 0 0,1 0 0 0 0,-1 1 0 0 0,0-1 1 0 0,1 0-1 0 0,-1 1 0 0 0,1-1-40 0 0,10 24 508 0 0,-2 30-303 0 0,1 269 320 0 0,-8-325-524 0 0,1 0 1 0 0,-1 0-1 0 0,0 0 1 0 0,1 0-1 0 0,-1-1 1 0 0,0 1-1 0 0,0-1 1 0 0,-1 1-1 0 0,2-3-1 0 0,31-78 934 0 0,-22 51-455 0 0,1-1 0 0 0,2 2-1 0 0,16-25-478 0 0,-24 45 64 0 0,25-36 152 0 0,-31 46-205 0 0,0-1 0 0 0,0 1 1 0 0,1 0-1 0 0,-1-1 1 0 0,0 1-1 0 0,0 0 0 0 0,1 0 1 0 0,-1 0-1 0 0,1 0 0 0 0,-1 0 1 0 0,1 0-1 0 0,-1 0 0 0 0,1 1 1 0 0,-1-1-1 0 0,1 0 0 0 0,0 1 1 0 0,-1 0-1 0 0,1-1 0 0 0,0 1 1 0 0,0 0-1 0 0,-1 0 1 0 0,1 0-1 0 0,0 0 0 0 0,0 0 1 0 0,-1 0-1 0 0,2 0-11 0 0,-1 2 10 0 0,0-1 0 0 0,0 0 0 0 0,0 1 0 0 0,-1-1-1 0 0,1 1 1 0 0,0 0 0 0 0,-1-1 0 0 0,1 1 0 0 0,-1 0 0 0 0,0 0 0 0 0,1 0 0 0 0,-1 0 0 0 0,0 0 0 0 0,0 1-1 0 0,-1-1 1 0 0,1 0 0 0 0,0 0 0 0 0,-1 1 0 0 0,1 1-10 0 0,7 48 94 0 0,-8-47-84 0 0,-1 67 94 0 0,0-55-72 0 0,0 1-1 0 0,1-1 0 0 0,1 1 0 0 0,1 1-31 0 0,-2-18-1 0 0,0-1 0 0 0,0 0 0 0 0,0 1 0 0 0,0-1 0 0 0,0 1 0 0 0,0-1 0 0 0,1 0 0 0 0,-1 1 0 0 0,0-1 0 0 0,0 0 0 0 0,0 1 0 0 0,0-1 0 0 0,1 0 0 0 0,-1 1 0 0 0,0-1 0 0 0,0 0 0 0 0,1 1 0 0 0,-1-1 0 0 0,0 0 0 0 0,0 0 0 0 0,1 1 0 0 0,-1-1 0 0 0,0 0 0 0 0,1 0 0 0 0,-1 1 0 0 0,0-1 0 0 0,1 0 0 0 0,-1 0 0 0 0,0 0 0 0 0,1 0 0 0 0,-1 0 0 0 0,1 0 0 0 0,-1 0 0 0 0,1 0 1 0 0,14-6-81 0 0,19-23-89 0 0,-27 23 145 0 0,10-9-13 0 0,0-1 45 0 0,0 1 1 0 0,2 1 0 0 0,-1 1-1 0 0,14-7-7 0 0,-26 17 4 0 0,-1 1 0 0 0,1-1-1 0 0,-1 1 1 0 0,1 0 0 0 0,0 0-1 0 0,0 1 1 0 0,-1 0 0 0 0,1 0 0 0 0,0 0-1 0 0,0 1 1 0 0,0 0 0 0 0,0 0-1 0 0,1 0 1 0 0,-1 1 0 0 0,-1 0-1 0 0,1 0 1 0 0,0 0 0 0 0,0 1 0 0 0,0 0-1 0 0,0 0-3 0 0,-4-1 12 0 0,1 1-1 0 0,-1-1 0 0 0,1 1 0 0 0,-1-1 0 0 0,0 1 1 0 0,0 0-1 0 0,0 0 0 0 0,0 0 0 0 0,0 0 1 0 0,0 1-1 0 0,0-1 0 0 0,0 0 0 0 0,-1 1 0 0 0,0-1 1 0 0,1 1-1 0 0,-1 0 0 0 0,0-1 0 0 0,0 1 1 0 0,0 0-1 0 0,-1 0 0 0 0,1 0 0 0 0,-1 0 0 0 0,1-1 1 0 0,-1 1-1 0 0,0 0 0 0 0,0 0 0 0 0,0 0 1 0 0,-1 0-1 0 0,1 1-11 0 0,-2 6-314 0 0,1 1 0 0 0,-2-1 0 0 0,1 0 0 0 0,-2 0 0 0 0,1 0 0 0 0,-1 0 0 0 0,-3 3 314 0 0,7-12-8584 0 0,4-9 4711 0 0,9-14 1453 0 0,-7 11-1095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4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7 213 2393 0 0,'8'-14'1289'0'0,"14"-26"1466"0"0,1 1 1 0 0,2 1-1 0 0,5-3-2755 0 0,-26 36 380 0 0,0 1 0 0 0,0 0 0 0 0,0-1 0 0 0,1 1 0 0 0,-1 1 0 0 0,1-1 1 0 0,0 1-1 0 0,5-3-380 0 0,-9 5 52 0 0,0 1-1 0 0,0 0 1 0 0,1-1 0 0 0,-1 1 0 0 0,0 0 0 0 0,0-1 0 0 0,1 1 0 0 0,-1 0 0 0 0,0 0-1 0 0,1 0 1 0 0,-1 0 0 0 0,0 0 0 0 0,0 0 0 0 0,1 1 0 0 0,-1-1 0 0 0,0 0 0 0 0,0 1 0 0 0,1-1-1 0 0,-1 1 1 0 0,0-1 0 0 0,0 1 0 0 0,0 0 0 0 0,0-1 0 0 0,0 1 0 0 0,0 0 0 0 0,0 0-1 0 0,0 0 1 0 0,0 0 0 0 0,0 0 0 0 0,0 0 0 0 0,0 0 0 0 0,-1 0 0 0 0,1 0 0 0 0,0 0-1 0 0,-1 0 1 0 0,1 0 0 0 0,-1 0 0 0 0,1 1 0 0 0,-1-1 0 0 0,0 0 0 0 0,1 0 0 0 0,-1 2-52 0 0,7 18 138 0 0,-2 1 0 0 0,0-1 0 0 0,-1 1 0 0 0,-2 0 1 0 0,0 1-1 0 0,-1-1 0 0 0,-2 12-138 0 0,-4 42 274 0 0,-8 38-274 0 0,1-35 252 0 0,-4-1-1 0 0,-8 19-251 0 0,11-53-992 0 0,-2-1 0 0 0,-1-1-1 0 0,-3 0 1 0 0,-16 26 992 0 0,30-59-1383 0 0,-1-1-1 0 0,0 1 1 0 0,0-1 0 0 0,0 0-1 0 0,-1-1 1 0 0,-4 4 1383 0 0,0-1-5803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4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69 9394 0 0,'0'0'38'0'0,"0"0"-1"0"0,0 0 1 0 0,0 0-1 0 0,0 0 1 0 0,0 0 0 0 0,0 0-1 0 0,-1 0 1 0 0,1 0-1 0 0,0 0 1 0 0,0 0 0 0 0,0 0-1 0 0,0 0 1 0 0,0-1-1 0 0,0 1 1 0 0,0 0 0 0 0,-1 0-1 0 0,1 0 1 0 0,0 0 0 0 0,0 0-1 0 0,0 0 1 0 0,0 0-1 0 0,0 0 1 0 0,0 0 0 0 0,0 0-1 0 0,0 0 1 0 0,0 0-1 0 0,-1-1 1 0 0,1 1 0 0 0,0 0-1 0 0,0 0 1 0 0,0 0-1 0 0,0 0 1 0 0,0 0 0 0 0,0 0-1 0 0,0 0 1 0 0,0-1-1 0 0,0 1 1 0 0,0 0 0 0 0,0 0-1 0 0,0 0 1 0 0,0 0-1 0 0,0 0 1 0 0,0 0 0 0 0,0-1-1 0 0,0 1 1 0 0,0 0-1 0 0,0 0 1 0 0,0 0 0 0 0,0 0-1 0 0,0 0 1 0 0,0 0-1 0 0,0 0 1 0 0,0-1 0 0 0,0 1-1 0 0,1 0 1 0 0,-1 0 0 0 0,0 0-1 0 0,0 0 1 0 0,0 0-1 0 0,0 0 1 0 0,0 0 0 0 0,0 0-1 0 0,0 0 1 0 0,0 0-1 0 0,0 0 1 0 0,1-1 0 0 0,-1 1-1 0 0,0 0 1 0 0,0 0-38 0 0,14-6 500 0 0,19-2-540 0 0,45 0-223 0 0,0-4 0 0 0,14-6 263 0 0,-77 11-2920 0 0,-9 3-910 0 0,-4 5-1335 0 0</inkml:trace>
  <inkml:trace contextRef="#ctx0" brushRef="#br0" timeOffset="1">5 306 8706 0 0,'0'0'46'0'0,"-1"1"0"0"0,1 0 1 0 0,-1-1-1 0 0,1 1 0 0 0,0 0 0 0 0,-1-1 0 0 0,1 1 1 0 0,0 0-1 0 0,-1 0 0 0 0,1-1 0 0 0,0 1 1 0 0,0 0-1 0 0,0 0 0 0 0,0 0 0 0 0,0-1 0 0 0,0 1 1 0 0,0 0-1 0 0,0 0 0 0 0,0 0 0 0 0,0-1 0 0 0,0 1 1 0 0,0 0-1 0 0,1 0 0 0 0,-1-1 0 0 0,0 1 1 0 0,0 0-1 0 0,1 0 0 0 0,-1-1 0 0 0,1 1 0 0 0,-1 0 1 0 0,1-1-47 0 0,0 2 19 0 0,1-1 0 0 0,0 1 1 0 0,0-1-1 0 0,-1 1 0 0 0,1-1 1 0 0,0 0-1 0 0,1 0 0 0 0,-1 0 0 0 0,0 0 1 0 0,0-1-1 0 0,1 1-19 0 0,7 2-147 0 0,0-1 0 0 0,-1 0-1 0 0,1-1 1 0 0,10 0 147 0 0,11-3-1617 0 0,0-1 0 0 0,0-1 1 0 0,5-3 1616 0 0,-7 2-1838 0 0,-11 1-1228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5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794 299 4361 0 0,'-48'-84'1891'0'0,"31"52"-662"0"0,-1 0-1 0 0,-2 1 1 0 0,-2 0-1229 0 0,16 23 363 0 0,0 1-1 0 0,-1 0 1 0 0,0 0 0 0 0,0 0-1 0 0,0 1 1 0 0,-1 0 0 0 0,0 0-1 0 0,0 1 1 0 0,-1 0 0 0 0,0 0-1 0 0,1 1 1 0 0,-1 0-1 0 0,-4 0-362 0 0,8 2 155 0 0,-1 1 0 0 0,1-1-1 0 0,0 1 1 0 0,-1 1-1 0 0,1-1 1 0 0,-1 1-1 0 0,1 0 1 0 0,0 0-1 0 0,-1 1 1 0 0,1-1 0 0 0,-1 1-1 0 0,1 0 1 0 0,0 1-1 0 0,-1-1 1 0 0,1 1-1 0 0,0 0 1 0 0,-4 3-155 0 0,2-1 66 0 0,1 0 0 0 0,0 1-1 0 0,0 0 1 0 0,1 1 0 0 0,-1-1 0 0 0,1 1 0 0 0,0 0 0 0 0,0 0-1 0 0,1 0 1 0 0,0 1 0 0 0,-2 4-66 0 0,-6 15-12 0 0,1 0 0 0 0,2 0 0 0 0,1 1 0 0 0,1 0 0 0 0,1 1 0 0 0,0 10 12 0 0,-4 41-12 0 0,3 1 0 0 0,4-1 0 0 0,5 44 12 0 0,28 240 71 0 0,-10-157 57 0 0,-9 11-128 0 0,-11-114 126 0 0,-4 0 1 0 0,-5 0 0 0 0,-5-1-127 0 0,4-45 0 0 0,-2-1 0 0 0,-2 0-1 0 0,-4-1 1 0 0,-1-1 0 0 0,-3-1-1 0 0,-6 8 1 0 0,22-49-248 0 0,-1 0 0 0 0,0-1 0 0 0,-1 0 0 0 0,0 0 0 0 0,-1 0 0 0 0,0-1 0 0 0,-1-1-1 0 0,-5 5 249 0 0,13-11-316 0 0,-1-1-1 0 0,0 0 1 0 0,0 0-1 0 0,-1 0 0 0 0,1 0 1 0 0,0 0-1 0 0,-1-1 1 0 0,1 1-1 0 0,-1-1 0 0 0,1 0 1 0 0,-1 0-1 0 0,0 0 0 0 0,1-1 1 0 0,-1 1-1 0 0,0-1 1 0 0,0 0-1 0 0,1 0 0 0 0,-1 0 1 0 0,0 0-1 0 0,0-1 1 0 0,1 1-1 0 0,-1-1 0 0 0,0 0 1 0 0,1-1-1 0 0,-1 1 1 0 0,1 0-1 0 0,0-1 0 0 0,-1 0 1 0 0,1 0-1 0 0,0 0 0 0 0,-3-2 317 0 0,-11-11-2067 0 0,0-5-2531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5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0 283 5145 0 0,'2'-16'730'0'0,"0"0"0"0"0,1 0 0 0 0,1 0 0 0 0,0 0 0 0 0,2 1-1 0 0,-1 0 1 0 0,2 0 0 0 0,0 0 0 0 0,6-8-730 0 0,-8 15 314 0 0,0 0 0 0 0,1 0 0 0 0,0 1 0 0 0,0 0 0 0 0,0 0 0 0 0,1 0 0 0 0,0 1 0 0 0,1 0 0 0 0,-1 0 0 0 0,1 1 0 0 0,0 0 0 0 0,1 1 0 0 0,-1-1 0 0 0,1 2 0 0 0,0-1 0 0 0,8-2-314 0 0,14 0 207 0 0,0 1 0 0 0,0 1 0 0 0,0 2 0 0 0,0 1 0 0 0,0 1 0 0 0,0 2 0 0 0,0 1 0 0 0,0 2 0 0 0,-1 1 0 0 0,1 1 0 0 0,14 6-207 0 0,39 25 301 0 0,-61-27-1563 0 0,1 0 0 0 0,20 6 1262 0 0,-35-14-978 0 0,1-1 1 0 0,0 0-1 0 0,-1 0 0 0 0,1-1 1 0 0,0-1-1 0 0,0 1 1 0 0,0-1-1 0 0,-1-1 1 0 0,6-1 977 0 0,1-1-2433 0 0,2 0-2984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6.1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370 1 8378 0 0,'-7'2'639'0'0,"0"0"0"0"0,0 1 0 0 0,0 0 0 0 0,1 0 1 0 0,-1 1-1 0 0,1 0 0 0 0,0 0 0 0 0,0 0 0 0 0,0 1 0 0 0,-4 4-639 0 0,-9 10 566 0 0,0 0 0 0 0,-3 8-566 0 0,-7 9 26 0 0,3 2 0 0 0,1 0 1 0 0,2 2-1 0 0,1 0 0 0 0,3 2 1 0 0,1 0-1 0 0,2 1 0 0 0,2 0 1 0 0,1 1-1 0 0,3 1 0 0 0,2 0 1 0 0,-2 30-27 0 0,9-63-217 0 0,1-1 0 0 0,0 1 0 0 0,0 0 0 0 0,1-1 1 0 0,1 1-1 0 0,0-1 0 0 0,0 1 0 0 0,1-1 0 0 0,1 0 0 0 0,4 11 217 0 0,-6-18-250 0 0,1 1 0 0 0,-1-1-1 0 0,1 1 1 0 0,0-1 0 0 0,1 0-1 0 0,-1 0 1 0 0,1 0 0 0 0,0 0-1 0 0,-1-1 1 0 0,2 0 0 0 0,-1 0-1 0 0,0 0 1 0 0,1 0 0 0 0,-1 0-1 0 0,1-1 1 0 0,0 0-1 0 0,0 0 1 0 0,0 0 0 0 0,0-1-1 0 0,0 1 1 0 0,0-1 0 0 0,0-1-1 0 0,0 1 1 0 0,0-1 0 0 0,2 0 250 0 0,1 1-544 0 0,0-1 1 0 0,0-1 0 0 0,0 0 0 0 0,0 0 0 0 0,0 0 0 0 0,0-1 0 0 0,0-1 543 0 0,15-4-3980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6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1 6729 0 0,'-1'0'355'0'0,"0"0"0"0"0,0 0 0 0 0,-1 0 0 0 0,1 0 0 0 0,0 0 0 0 0,0 0 0 0 0,0 0 0 0 0,-1 1 0 0 0,1-1 0 0 0,0 0 0 0 0,0 1 0 0 0,0-1 0 0 0,-1 1 0 0 0,1-1 0 0 0,0 1 0 0 0,0 0 0 0 0,0-1 0 0 0,0 1 0 0 0,0 0-1 0 0,0 0 1 0 0,0 0 0 0 0,0 0-355 0 0,0 1 209 0 0,0 1-1 0 0,0 0 0 0 0,0-1 0 0 0,0 1 0 0 0,1 0 1 0 0,-1-1-1 0 0,1 1 0 0 0,0 0 0 0 0,-1 1-208 0 0,1 2-169 0 0,-52 341 737 0 0,24-167-2708 0 0,28-177 1867 0 0,-4 36-1790 0 0,4-38 1877 0 0,0 0 1 0 0,0 0 0 0 0,0 0-1 0 0,-1 0 1 0 0,1 0 0 0 0,1 0-1 0 0,-1 0 1 0 0,0 1-1 0 0,0-1 1 0 0,0 0 0 0 0,0 0-1 0 0,1 0 1 0 0,-1 0 0 0 0,1 0-1 0 0,-1 0 1 0 0,1 0-1 0 0,-1 0 1 0 0,1 0 0 0 0,-1 0-1 0 0,1-1 1 0 0,0 1-1 0 0,-1 0 1 0 0,1 0 0 0 0,0 0-1 0 0,0-1 1 0 0,0 1 0 0 0,0 0-1 0 0,0-1 1 0 0,0 1 185 0 0,-1-1-117 0 0,1 0 0 0 0,0 0 0 0 0,-1-1 0 0 0,1 1 0 0 0,0 0 0 0 0,-1 0-1 0 0,1 0 1 0 0,0-1 0 0 0,-1 1 0 0 0,1 0 0 0 0,0-1 0 0 0,-1 1 0 0 0,1 0 0 0 0,-1-1 0 0 0,1 1 0 0 0,-1-1 0 0 0,1 1 0 0 0,-1-1 0 0 0,1 1 0 0 0,-1-1 117 0 0,4-2-931 0 0,5-5-2748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6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43 4409 0 0,'2'-4'290'0'0,"1"1"0"0"0,0-1 0 0 0,0 1-1 0 0,0-1 1 0 0,0 1 0 0 0,0 0 0 0 0,1 1 0 0 0,0-1 0 0 0,-1 0 0 0 0,1 1 0 0 0,0 0 0 0 0,0 0 0 0 0,3-1-291 0 0,-6 3 75 0 0,1-1 0 0 0,-1 1 0 0 0,1 0 0 0 0,-1 0 0 0 0,1-1 0 0 0,0 1 0 0 0,-1 0 0 0 0,1 0-1 0 0,0 1 1 0 0,-1-1 0 0 0,1 0 0 0 0,-1 1 0 0 0,1-1 0 0 0,-1 1 0 0 0,1-1 0 0 0,-1 1-1 0 0,1-1 1 0 0,-1 1 0 0 0,1 0 0 0 0,-1 0 0 0 0,0 0 0 0 0,1 0 0 0 0,-1 0 0 0 0,0 0 0 0 0,0 0-1 0 0,0 0 1 0 0,0 1 0 0 0,0-1 0 0 0,0 0 0 0 0,0 1 0 0 0,0-1 0 0 0,0 1 0 0 0,-1-1-1 0 0,1 1 1 0 0,-1-1 0 0 0,1 1 0 0 0,-1-1 0 0 0,1 2-74 0 0,5 18 115 0 0,-1 0-1 0 0,0 0 1 0 0,-2 1 0 0 0,0-1 0 0 0,-2 1-1 0 0,0 0 1 0 0,-2 4-115 0 0,-2 32 338 0 0,-3 0 0 0 0,-3 3-338 0 0,5-38 511 0 0,-1 0-1 0 0,-1 1 1 0 0,-1-2-1 0 0,-1 1 1 0 0,-1-1-1 0 0,-5 7-510 0 0,43-92 703 0 0,-10 20-41 0 0,15-24-662 0 0,-27 55 86 0 0,0 1-1 0 0,1 0 1 0 0,0 0 0 0 0,1 0 0 0 0,0 1 0 0 0,1 1 0 0 0,8-7-86 0 0,-18 15 13 0 0,1 1-1 0 0,-1-1 1 0 0,1 0 0 0 0,0 1 0 0 0,-1-1-1 0 0,1 1 1 0 0,0-1 0 0 0,-1 1-1 0 0,1-1 1 0 0,0 1 0 0 0,0-1-1 0 0,0 1 1 0 0,-1 0 0 0 0,1-1 0 0 0,0 1-1 0 0,0 0 1 0 0,0 0 0 0 0,0 0-1 0 0,0 0 1 0 0,0 0 0 0 0,0 0-1 0 0,-1 0 1 0 0,1 0 0 0 0,0 0-1 0 0,0 0 1 0 0,0 0 0 0 0,0 0 0 0 0,0 1-1 0 0,0-1-12 0 0,0 1 26 0 0,-1 0-1 0 0,1 0 1 0 0,0 0-1 0 0,-1 1 0 0 0,1-1 1 0 0,-1 0-1 0 0,1 0 1 0 0,-1 0-1 0 0,0 1 1 0 0,1-1-1 0 0,-1 0 1 0 0,0 0-1 0 0,0 1 0 0 0,0-1 1 0 0,0 0-1 0 0,0 0 1 0 0,0 1-1 0 0,0-1-25 0 0,-1 5 56 0 0,0-1-1 0 0,1 1 0 0 0,-2 0 1 0 0,1-1-1 0 0,-1 1 0 0 0,1-1 1 0 0,-2 0-1 0 0,1 0 0 0 0,-2 4-55 0 0,11-19-219 0 0,16-18-118 0 0,0 1 0 0 0,27-23 337 0 0,-43 42 6 0 0,1 2-1 0 0,0-1 1 0 0,0 1-1 0 0,1 0 1 0 0,0 1-1 0 0,0 0 1 0 0,0 0-1 0 0,0 1 1 0 0,1 0-1 0 0,0 1 1 0 0,-1 0-1 0 0,1 1 1 0 0,0 0-1 0 0,2 0-5 0 0,-9 1 3 0 0,0 1-1 0 0,-1 0 1 0 0,1 0 0 0 0,0 1-1 0 0,0-1 1 0 0,-1 1 0 0 0,1-1-1 0 0,-1 1 1 0 0,1 0 0 0 0,0 0-1 0 0,-1 0 1 0 0,1 0 0 0 0,-1 0-1 0 0,0 0 1 0 0,1 1 0 0 0,-1-1-1 0 0,0 1 1 0 0,0 0-1 0 0,0 0 1 0 0,0 0 0 0 0,0 0-3 0 0,1 2 10 0 0,-1-1 1 0 0,1 1 0 0 0,-1 0-1 0 0,0 1 1 0 0,0-1 0 0 0,-1 0-1 0 0,1 1 1 0 0,-1-1 0 0 0,0 0-1 0 0,0 1 1 0 0,0 4-11 0 0,0 5 24 0 0,-1 1 0 0 0,0-1 0 0 0,-1 0 0 0 0,0 0 0 0 0,-1 1 0 0 0,-1-1 1 0 0,-3 9-25 0 0,2-12-124 0 0,-1 0 0 0 0,0 0 0 0 0,0-1-1 0 0,-1 1 1 0 0,-1-1 0 0 0,0-1 0 0 0,0 1 124 0 0,10-23-7331 0 0,7-22 3015 0 0,6 0 2051 0 0,-7 16-1289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3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1675 1959 6241 0 0,'-108'-16'820'0'0,"0"-5"-1"0"0,2-4 0 0 0,-72-28-819 0 0,-118-59 4300 0 0,-123-73-4300 0 0,363 158 518 0 0,1-3-1 0 0,2-2 1 0 0,-7-8-518 0 0,38 24 22 0 0,2 0 0 0 0,0-2 0 0 0,1 0 0 0 0,1-1 0 0 0,1-1 0 0 0,1-1 0 0 0,0 0 0 0 0,-9-19-22 0 0,15 24-4 0 0,2-1-1 0 0,0 0 1 0 0,1 0-1 0 0,0-1 1 0 0,2 1-1 0 0,0-1 0 0 0,1-1 1 0 0,1 1-1 0 0,0-1 1 0 0,2 1-1 0 0,0-1 1 0 0,1 1-1 0 0,1-1 0 0 0,0 0 1 0 0,2 1-1 0 0,0-1 1 0 0,1 1-1 0 0,1 0 0 0 0,0 0 1 0 0,2 1-1 0 0,0 0 1 0 0,1 0-1 0 0,0 0 1 0 0,2 1-1 0 0,0 0 0 0 0,0 1 1 0 0,2 0-1 0 0,0 1 1 0 0,0 0-1 0 0,6-4 5 0 0,16-10 43 0 0,0 0 1 0 0,2 2-1 0 0,0 2 0 0 0,2 2 1 0 0,30-14-44 0 0,64-23 42 0 0,13 1-42 0 0,-84 34-32 0 0,231-85-120 0 0,119-22 152 0 0,-237 86-99 0 0,3 7-1 0 0,1 7 0 0 0,21 7 100 0 0,-89 17-156 0 0,-1 5 0 0 0,0 5-1 0 0,0 4 1 0 0,0 5 0 0 0,-1 5 0 0 0,-1 4 156 0 0,12 8-296 0 0,-3 5 0 0 0,-1 5 0 0 0,-1 4 0 0 0,-3 6 1 0 0,32 22 295 0 0,-68-29-54 0 0,-2 3 0 0 0,-2 4 0 0 0,-2 2 0 0 0,-2 4 0 0 0,-3 2 0 0 0,-3 3 0 0 0,23 30 54 0 0,-57-58-1 0 0,-1 2 1 0 0,-2 0-1 0 0,-2 2 0 0 0,-1 0 0 0 0,4 12 1 0 0,-19-35 38 0 0,0 0 0 0 0,-1 1 0 0 0,0 0 0 0 0,-1 0 0 0 0,0 1 0 0 0,-1-1 0 0 0,-1 1 0 0 0,0 0 0 0 0,-1-1 0 0 0,-1 1 0 0 0,0 0 0 0 0,-1 0 0 0 0,-1-1 0 0 0,0 1 0 0 0,-1 0 0 0 0,-3 7-38 0 0,0-7 97 0 0,-2 0 0 0 0,1 0-1 0 0,-2-1 1 0 0,0 0 0 0 0,-1 0 0 0 0,0-1-1 0 0,-1-1 1 0 0,0 0 0 0 0,-1 0 0 0 0,-1-1-1 0 0,0 0 1 0 0,0-1 0 0 0,-15 8-97 0 0,-18 9 325 0 0,-2-2 0 0 0,-1-1 0 0 0,-33 9-325 0 0,-19 3 825 0 0,-102 23-825 0 0,-109 10 389 0 0,260-59-363 0 0,-219 44-971 0 0,-1-13 0 0 0,-153 0 945 0 0,332-39-3110 0 0,1-3 0 0 0,-1-4 0 0 0,-8-6 3110 0 0,41 2-4422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7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257 88 4841 0 0,'19'-16'1107'0'0,"-9"6"-146"0"0,1 0-1 0 0,1 1 0 0 0,-1 0 1 0 0,1 1-1 0 0,1 0 1 0 0,10-4-961 0 0,-20 11 105 0 0,0 0 1 0 0,0 0 0 0 0,0 0 0 0 0,-1 0-1 0 0,1 1 1 0 0,0-1 0 0 0,0 1 0 0 0,0 0 0 0 0,0 0-1 0 0,0 0 1 0 0,0 0 0 0 0,0 1 0 0 0,0-1-1 0 0,0 1 1 0 0,0 0 0 0 0,0 0 0 0 0,0 0 0 0 0,0 0-1 0 0,-1 0 1 0 0,1 1 0 0 0,0-1 0 0 0,-1 1-1 0 0,1-1 1 0 0,-1 1 0 0 0,0 0 0 0 0,1 0-1 0 0,-1 0 1 0 0,0 1 0 0 0,0-1 0 0 0,0 0 0 0 0,-1 1-1 0 0,1-1 1 0 0,-1 1 0 0 0,1 0 0 0 0,-1 0-106 0 0,5 8 75 0 0,0 1 1 0 0,-1 0-1 0 0,-1 1 1 0 0,0-1-1 0 0,-1 1 1 0 0,0-1-1 0 0,-1 1 1 0 0,0 0-1 0 0,-1 0 1 0 0,0 0 0 0 0,-1 0-1 0 0,-1 0 1 0 0,0 0-1 0 0,-1 0 1 0 0,0 0-1 0 0,-3 7-75 0 0,-2 8 83 0 0,-2 0 0 0 0,-1 0 0 0 0,-1-1 0 0 0,-1 0-1 0 0,-2-1 1 0 0,-14 22-83 0 0,3-11-326 0 0,-2 0 0 0 0,-1-2-1 0 0,-2-1 1 0 0,-18 15 326 0 0,26-29-1009 0 0,0-1 1 0 0,-1-1-1 0 0,-1-1 1 0 0,-17 8 1008 0 0,35-21-678 0 0,-1-1 0 0 0,0 1 1 0 0,0-1-1 0 0,-1-1 1 0 0,1 1-1 0 0,0-1 0 0 0,-1 0 1 0 0,1-1-1 0 0,-1 0 1 0 0,0 0-1 0 0,-2-1 678 0 0,-3-1-4317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7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36 7546 0 0,'-2'-3'581'0'0,"0"0"0"0"0,1 1 0 0 0,-1-1 0 0 0,1 0-1 0 0,0 0 1 0 0,-1 0 0 0 0,1 0 0 0 0,0 0 0 0 0,1 0 0 0 0,-1 0 0 0 0,1-1-581 0 0,-7 109 4063 0 0,-18 60-4363 0 0,18-120 624 0 0,-7 36-521 0 0,-16 115-1252 0 0,25-143-6238 0 0,2 27 7687 0 0,6-58-4704 0 0,-3-20 726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7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9 101 8098 0 0,'-1'0'114'0'0,"1"-1"1"0"0,-1 1 0 0 0,1 0 0 0 0,-1-1-1 0 0,1 1 1 0 0,-1 0 0 0 0,1-1-1 0 0,0 1 1 0 0,-1-1 0 0 0,1 1-1 0 0,-1-1 1 0 0,1 1 0 0 0,0-1 0 0 0,-1 1-1 0 0,1-1 1 0 0,0 1 0 0 0,0-1-1 0 0,-1 1 1 0 0,1-1 0 0 0,0 0 0 0 0,0 1-1 0 0,0-1 1 0 0,0 1 0 0 0,0-1-1 0 0,0 0 1 0 0,0 1 0 0 0,0-1-1 0 0,0 1 1 0 0,0-1 0 0 0,0 0 0 0 0,0 1-1 0 0,0-1 1 0 0,0 1 0 0 0,1-1-1 0 0,-1 1 1 0 0,0-2-115 0 0,2 2 112 0 0,-1-1 1 0 0,1 0-1 0 0,-1 0 0 0 0,1 1 1 0 0,-1-1-1 0 0,1 1 0 0 0,0-1 1 0 0,-1 1-1 0 0,1 0 0 0 0,0 0 1 0 0,-1 0-1 0 0,1-1 0 0 0,1 2-112 0 0,56 4 647 0 0,-42-2-773 0 0,-1 0-1 0 0,1-2 1 0 0,0 0 0 0 0,0-1 0 0 0,0 0 0 0 0,0-2 0 0 0,0 0-1 0 0,-1-1 1 0 0,15-4 126 0 0,-6 0-2361 0 0,-2-2-1 0 0,1 0 0 0 0,21-13 2362 0 0,-9 3-2548 0 0,-18 11-1009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8.2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1174 366 4017 0 0,'0'-27'742'0'0,"0"1"1"0"0,-2 0 0 0 0,-2-1-1 0 0,0 1 1 0 0,-1 1 0 0 0,-2-1-1 0 0,-2-5-742 0 0,6 22 231 0 0,-1 1-1 0 0,0-1 1 0 0,0 1-1 0 0,-1-1 1 0 0,0 1-1 0 0,-1 1 1 0 0,1-1-1 0 0,-1 1 0 0 0,-1 0 1 0 0,1 0-1 0 0,-1 0 1 0 0,-1 1-1 0 0,1 1 1 0 0,-1-1-1 0 0,0 1 1 0 0,0 0-1 0 0,-1 1 1 0 0,1 0-1 0 0,-1 0 1 0 0,0 1-1 0 0,-5-2-230 0 0,-1 2 125 0 0,1 0 0 0 0,-1 1 1 0 0,0 0-1 0 0,-1 2 0 0 0,1-1 0 0 0,0 2 0 0 0,0 0 0 0 0,0 1 1 0 0,0 0-1 0 0,0 1 0 0 0,1 1 0 0 0,-1 0 0 0 0,1 1 0 0 0,0 1 1 0 0,0 0-1 0 0,1 1 0 0 0,-1 1 0 0 0,2-1 0 0 0,-1 2 1 0 0,1 0-1 0 0,0 1 0 0 0,0 1-125 0 0,-10 9 19 0 0,1 1 0 0 0,2 1 0 0 0,0 1 0 0 0,1 1 0 0 0,2 0 0 0 0,0 1-1 0 0,2 1 1 0 0,0 0 0 0 0,2 1 0 0 0,-8 27-19 0 0,6-7-4 0 0,2 0-1 0 0,3 0 1 0 0,1 1 0 0 0,3 0-1 0 0,1 0 1 0 0,3 16 4 0 0,6 82-37 0 0,14 61 37 0 0,-16-168-15 0 0,4 19-24 0 0,-4-1 0 0 0,-1 1 1 0 0,-7 54 38 0 0,2-92-216 0 0,0-1 0 0 0,-1 1 1 0 0,0-1-1 0 0,-2 0 0 0 0,0 0 1 0 0,-2 0-1 0 0,0-1 0 0 0,-1 0 1 0 0,0 0-1 0 0,-1-1 1 0 0,-2-1-1 0 0,1 0 0 0 0,-4 2 216 0 0,6-6-698 0 0,-1-2-1 0 0,-1 1 1 0 0,0-1-1 0 0,0-1 0 0 0,-1 0 1 0 0,-10 6 698 0 0,19-13-238 0 0,-1 0 1 0 0,1-1-1 0 0,-1 1 0 0 0,1-1 1 0 0,-1 0-1 0 0,0 1 1 0 0,0-2-1 0 0,1 1 1 0 0,-1 0-1 0 0,0-1 0 0 0,0 1 1 0 0,0-1-1 0 0,0 0 1 0 0,0-1-1 0 0,1 1 0 0 0,-1-1 1 0 0,0 0-1 0 0,0 1 1 0 0,0-2-1 0 0,1 1 1 0 0,-1 0-1 0 0,0-1 0 0 0,1 1 1 0 0,0-1-1 0 0,-1 0 1 0 0,1-1-1 0 0,-2-1 238 0 0,-10-8-2698 0 0</inkml:trace>
  <inkml:trace contextRef="#ctx0" brushRef="#br0" timeOffset="1">1 1277 1544 0 0,'4'-14'342'0'0,"0"0"0"0"0,1 0 0 0 0,1 1-1 0 0,0-1 1 0 0,1 1 0 0 0,0 1 0 0 0,1-1-1 0 0,1 1 1 0 0,0 1 0 0 0,0-1 0 0 0,1 1-1 0 0,1 1 1 0 0,0 0 0 0 0,0 1 0 0 0,3-2-342 0 0,4-2 119 0 0,0 0 1 0 0,2 1-1 0 0,-1 1 1 0 0,1 1 0 0 0,1 1-1 0 0,0 1 1 0 0,0 0-1 0 0,1 2 1 0 0,12-2-120 0 0,39-5-313 0 0,14 3 313 0 0,21 3-5846 0 0,-90 6 4266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8.5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326 1 7994 0 0,'-11'3'357'0'0,"0"2"0"0"0,1 0 1 0 0,-1 0-1 0 0,1 1 1 0 0,1 0-1 0 0,-1 1 0 0 0,1 0 1 0 0,0 0-1 0 0,0 1 1 0 0,1 0-1 0 0,0 1 0 0 0,0 2-357 0 0,-12 13 27 0 0,1 2 0 0 0,2 1 0 0 0,-12 23-27 0 0,9-12-132 0 0,1 2 1 0 0,2 0 0 0 0,2 1 0 0 0,2 1-1 0 0,1 0 1 0 0,2 0 0 0 0,0 20 131 0 0,9-53-351 0 0,0 1 0 0 0,1-1 0 0 0,1 1 0 0 0,-1-1 0 0 0,1 1 0 0 0,1-1 0 0 0,0 0 0 0 0,0 1 0 0 0,2 2 351 0 0,-2-7-269 0 0,0 0 0 0 0,0-1 1 0 0,0 1-1 0 0,0-1 0 0 0,1 1 1 0 0,-1-1-1 0 0,1 0 0 0 0,0 0 1 0 0,1 0-1 0 0,-1 0 0 0 0,1-1 1 0 0,-1 1-1 0 0,1-1 0 0 0,0 0 1 0 0,1 0-1 0 0,-1 0 0 0 0,0-1 1 0 0,2 1 268 0 0,9 2-3441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9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 19 6185 0 0,'1'0'92'0'0,"0"0"-1"0"0,0 0 1 0 0,-1 0-1 0 0,1 0 1 0 0,0 0-1 0 0,0 0 1 0 0,0 0-1 0 0,0 0 1 0 0,-1 0-1 0 0,1 0 1 0 0,0 1-1 0 0,0-1 1 0 0,0 0-1 0 0,-1 0 1 0 0,1 1-1 0 0,0-1 1 0 0,0 1-1 0 0,-1-1 1 0 0,1 1-1 0 0,0-1 1 0 0,-1 1-1 0 0,1-1 1 0 0,-1 1-1 0 0,1 0 1 0 0,0-1-1 0 0,-1 1 1 0 0,1 0-1 0 0,-1 0-91 0 0,18 20 640 0 0,-15-15-565 0 0,1 0-1 0 0,-1 0 0 0 0,0 0 1 0 0,-1 1-1 0 0,0-1 0 0 0,0 1 1 0 0,0 0-1 0 0,-1 0 0 0 0,0 0 1 0 0,0-1-1 0 0,-1 1 0 0 0,1 0 1 0 0,-2 0-1 0 0,1 0 0 0 0,-1 0 1 0 0,0 0-1 0 0,-1 5-74 0 0,-2-2 21 0 0,1-1-1 0 0,-1 0 1 0 0,0 1-1 0 0,-1-1 1 0 0,0-1-1 0 0,-1 1 1 0 0,1-1-1 0 0,-2 0 1 0 0,1 0-1 0 0,-1-1 1 0 0,-7 7-21 0 0,2-4 2 0 0,1 2 0 0 0,0-1-1 0 0,1 1 1 0 0,0 1 0 0 0,1 0 0 0 0,0 0-1 0 0,1 0 1 0 0,1 2-2 0 0,5-12-43 0 0,0 1 0 0 0,1 0 0 0 0,-1 0 0 0 0,1 0 0 0 0,0 0 0 0 0,1 0 0 0 0,-1 0 0 0 0,0 1 0 0 0,1-1 0 0 0,0 0 0 0 0,0 0 0 0 0,1 0 0 0 0,-1 0 0 0 0,1 1 0 0 0,0-1 0 0 0,0 0 0 0 0,0 0 0 0 0,0 0 0 0 0,1 0-1 0 0,-1-1 1 0 0,1 1 0 0 0,0 0 0 0 0,0-1 0 0 0,1 1 0 0 0,-1-1 0 0 0,1 0 0 0 0,0 1 0 0 0,0-1 0 0 0,0-1 0 0 0,0 1 0 0 0,0 0 0 0 0,2 0 43 0 0,0 1-122 0 0,1 0 0 0 0,0 0 0 0 0,0-1-1 0 0,0 0 1 0 0,0 0 0 0 0,1-1 0 0 0,-1 0 0 0 0,1 0 0 0 0,0 0 0 0 0,-1-1-1 0 0,1 0 1 0 0,0 0 0 0 0,0-1 0 0 0,0 0 0 0 0,-1 0 0 0 0,1 0 0 0 0,0-1-1 0 0,3-1 123 0 0,-4 1-181 0 0,-1 0 0 0 0,1-1 0 0 0,-1 0 0 0 0,1 0 0 0 0,-1 0 0 0 0,1-1 0 0 0,-1 1 0 0 0,0-1 0 0 0,0 0 0 0 0,-1-1 0 0 0,1 0 0 0 0,-1 1 0 0 0,1-1 0 0 0,-1 0 0 0 0,-1-1 0 0 0,1 1 0 0 0,0-1 0 0 0,-1 0 0 0 0,0 0 0 0 0,0 0 0 0 0,1-3 181 0 0,15-44 264 0 0,-2-1-1 0 0,-3 0 1 0 0,1-14-264 0 0,-2 7 3007 0 0,3 2 1 0 0,11-26-3008 0 0,-25 80 231 0 0,-1 1 16 0 0,0-1 1 0 0,0 1-1 0 0,0 0 1 0 0,0 0-1 0 0,1 0 0 0 0,0 0 1 0 0,0 0-1 0 0,0 0 1 0 0,0 0-1 0 0,0 1 1 0 0,0-1-1 0 0,2-1-247 0 0,-2 7 172 0 0,-1 1-1 0 0,-1-1 1 0 0,1 1 0 0 0,0-1-1 0 0,-1 1 1 0 0,0-1 0 0 0,0 1-1 0 0,0-1 1 0 0,0 1 0 0 0,-1 1-172 0 0,-8 110 1177 0 0,-21 96-1177 0 0,29-208 20 0 0,1 1 29 0 0,-1 1 0 0 0,0 0 0 0 0,0 0 0 0 0,-1 0 0 0 0,1-1 0 0 0,-1 1 1 0 0,0-1-1 0 0,0 1 0 0 0,-1-1 0 0 0,0 2-49 0 0,8-13 48 0 0,0 1-1 0 0,0-1 1 0 0,0 0 0 0 0,-1-1 0 0 0,2-4-48 0 0,17-27 285 0 0,18-20 187 0 0,-33 44-391 0 0,2 0-1 0 0,0 1 1 0 0,0 0-1 0 0,2 0 0 0 0,-1 1 1 0 0,2 1-1 0 0,0 0 1 0 0,0 1-1 0 0,2-1-80 0 0,-14 11 13 0 0,0 1-1 0 0,0-1 1 0 0,0 0 0 0 0,0 1-1 0 0,0-1 1 0 0,0 1-1 0 0,0-1 1 0 0,0 1-1 0 0,0 0 1 0 0,0 0 0 0 0,0-1-1 0 0,0 1 1 0 0,1 0-1 0 0,-1 0 1 0 0,0 0-1 0 0,0 0 1 0 0,0 0 0 0 0,0 0-1 0 0,0 0 1 0 0,0 1-1 0 0,1-1 1 0 0,-1 0-1 0 0,0 0 1 0 0,0 1 0 0 0,0-1-1 0 0,0 1 1 0 0,0-1-1 0 0,0 1 1 0 0,0 0-13 0 0,1 1 17 0 0,-1-1 0 0 0,1 1 1 0 0,-1 0-1 0 0,1 1 0 0 0,-1-1 1 0 0,0 0-1 0 0,1 0 0 0 0,-1 1 1 0 0,0-1-1 0 0,-1 0 0 0 0,1 1 1 0 0,0 2-18 0 0,2 9 30 0 0,-1-1 1 0 0,-1 1-1 0 0,0 0 1 0 0,-1 5-31 0 0,-2 21 42 0 0,0-33-41 0 0,1 1-1 0 0,0-1 1 0 0,1 1-1 0 0,0 0 1 0 0,0-1 0 0 0,1 1-1 0 0,-1-1 1 0 0,2 1 0 0 0,-1-1-1 0 0,1 1 1 0 0,0-1-1 0 0,1 2 0 0 0,-2-8-4 0 0,0 0-1 0 0,0 0 1 0 0,0 0-1 0 0,0 0 0 0 0,0 0 1 0 0,0 0-1 0 0,0 0 0 0 0,0-1 1 0 0,0 1-1 0 0,1 0 0 0 0,-1 0 1 0 0,0-1-1 0 0,0 1 0 0 0,1-1 1 0 0,-1 0-1 0 0,0 1 0 0 0,1-1 1 0 0,-1 0-1 0 0,0 0 0 0 0,1 1 1 0 0,-1-1-1 0 0,0 0 0 0 0,1 0 1 0 0,-1-1-1 0 0,1 1 0 0 0,-1 0 1 0 0,0 0-1 0 0,2-1 5 0 0,45-16-880 0 0,-23 8-1184 0 0,-20 7 1367 0 0,17-4-3775 0 0,-10-1-1909 0 0,-9 2 1624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19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285 191 3369 0 0,'22'-30'3777'0'0,"1"1"0"0"0,2 2 1 0 0,12-11-3778 0 0,-30 31 356 0 0,0 1 1 0 0,1-1 0 0 0,0 2 0 0 0,0-1 0 0 0,0 1-1 0 0,0 0 1 0 0,1 1 0 0 0,0 0 0 0 0,0 0-1 0 0,0 1 1 0 0,0 0 0 0 0,1 1 0 0 0,-1 0 0 0 0,1 0-1 0 0,6 1-356 0 0,-12 1 63 0 0,0 0 1 0 0,-1 1-1 0 0,1-1 0 0 0,0 1 0 0 0,-1 0 0 0 0,1 0 0 0 0,-1 1 0 0 0,1-1 0 0 0,-1 1 0 0 0,1-1 1 0 0,-1 1-1 0 0,0 0 0 0 0,0 0 0 0 0,0 1 0 0 0,0-1 0 0 0,0 1 0 0 0,-1-1 0 0 0,1 1 0 0 0,-1 0 1 0 0,0 0-1 0 0,1 0 0 0 0,-1 0 0 0 0,-1 0 0 0 0,1 1 0 0 0,0-1 0 0 0,-1 1 0 0 0,0-1 0 0 0,1 1 1 0 0,-2-1-1 0 0,2 3-63 0 0,2 11 115 0 0,-1 0 0 0 0,-1 1 1 0 0,0-1-1 0 0,-1 1 0 0 0,-1 16-115 0 0,-2 7 41 0 0,-3 0 0 0 0,-1 0 0 0 0,-1 0 0 0 0,-3-1 0 0 0,-1 0 0 0 0,-2-1 0 0 0,-2 0 0 0 0,-1-1 0 0 0,-2-1 0 0 0,-2 0 0 0 0,-18 24-41 0 0,7-15-827 0 0,-3-1 1 0 0,-2-1 0 0 0,-29 27 826 0 0,19-27-2736 0 0,-1-2 1 0 0,-2-2 0 0 0,-10 3 2735 0 0,-9 1-5752 0 0,34-26-384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1.8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935 38 10434 0 0,'-48'-22'5770'0'0,"38"19"-5438"0"0,0 0 0 0 0,0 0 0 0 0,0 1 0 0 0,-4 0-332 0 0,9 1-48 0 0,1 0 1 0 0,-1 1-1 0 0,1 0 1 0 0,-1 0-1 0 0,0 0 1 0 0,1 1-1 0 0,-1-1 1 0 0,1 1-1 0 0,-1 0 1 0 0,1 0-1 0 0,0 1 1 0 0,-1-1-1 0 0,1 1 0 0 0,0 0 1 0 0,0 0-1 0 0,0 1 1 0 0,0-1-1 0 0,0 1 1 0 0,1 0-1 0 0,-1 0 1 0 0,1 0-1 0 0,-2 2 48 0 0,-28 36-237 0 0,2 1 0 0 0,2 2 0 0 0,-3 8 237 0 0,5 0-119 0 0,1 1 0 0 0,3 1 0 0 0,2 1 0 0 0,-6 30 119 0 0,8-12 119 0 0,4 1-1 0 0,3 0 0 0 0,3 1 0 0 0,4 0 1 0 0,3 0-1 0 0,3 18-118 0 0,5 19 137 0 0,2 115 0 0 0,-9-171-16 0 0,-2 1 0 0 0,-10 53-121 0 0,8-87-69 0 0,-1 0 1 0 0,0-1-1 0 0,-2 1 0 0 0,-1-1 1 0 0,-1-1-1 0 0,0 0 0 0 0,-2 0 1 0 0,0-1-1 0 0,-9 10 69 0 0,14-20-377 0 0,-1 0-1 0 0,0 0 1 0 0,-1-1-1 0 0,0 0 1 0 0,-1 0 0 0 0,1-1-1 0 0,-2 0 1 0 0,1-1-1 0 0,-1 0 1 0 0,0-1 0 0 0,0 0-1 0 0,-1-1 1 0 0,0 0 0 0 0,0-1-1 0 0,0 0 1 0 0,0-1-1 0 0,-1 0 1 0 0,-4-1 377 0 0,11-1-386 0 0,0-1 0 0 0,0-1 0 0 0,0 1 0 0 0,0-1 0 0 0,1 0-1 0 0,-1 0 1 0 0,0-1 0 0 0,0 0 0 0 0,1 0 0 0 0,-1 0 0 0 0,1-1 0 0 0,0 1 0 0 0,-1-1 0 0 0,1-1 0 0 0,1 1 0 0 0,-6-5 386 0 0,-9-9-2929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2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84 7138 0 0,'-1'-4'868'0'0,"0"1"-393"0"0,0 0 0 0 0,0 0 1 0 0,1-1-1 0 0,-1 1 0 0 0,1 0 0 0 0,-1 0 1 0 0,1 0-1 0 0,0 0 0 0 0,1-1 1 0 0,-1 1-476 0 0,1 2 49 0 0,-1-1 1 0 0,1 1 0 0 0,0-1-1 0 0,0 1 1 0 0,0 0-1 0 0,0-1 1 0 0,0 1 0 0 0,0 0-1 0 0,0 0 1 0 0,0 0 0 0 0,1 0-1 0 0,-1 0 1 0 0,0 0 0 0 0,1 0-1 0 0,-1 0 1 0 0,1 1 0 0 0,-1-1-1 0 0,1 0 1 0 0,-1 1 0 0 0,1-1-1 0 0,-1 1 1 0 0,2 0-50 0 0,18-7 96 0 0,1 2 0 0 0,1 1 1 0 0,-1 1-1 0 0,1 1 0 0 0,-1 0 0 0 0,1 2 1 0 0,0 1-1 0 0,20 3-96 0 0,34 8-573 0 0,72 21 573 0 0,-68-13-568 0 0,-48-13 187 0 0,91 20-4805 0 0,31 0 5186 0 0,-113-22-1102 0 0,1-2 1 0 0,0-2 0 0 0,0-2 0 0 0,0-1 0 0 0,26-6 1101 0 0,-34 2-2399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2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527 1 9698 0 0,'-15'2'2066'0'0,"0"0"-1"0"0,1 1 1 0 0,-13 4-2066 0 0,14-2 328 0 0,1 0 0 0 0,0 0 0 0 0,0 1 1 0 0,-1 1-329 0 0,-4 4-118 0 0,0 2 0 0 0,1-1 0 0 0,0 2 0 0 0,1 0 0 0 0,-10 13 118 0 0,-11 15-126 0 0,2 2-1 0 0,1 1 1 0 0,3 1-1 0 0,2 2 0 0 0,2 1 1 0 0,2 1-1 0 0,2 1 1 0 0,3 1-1 0 0,-2 12 127 0 0,17-49-223 0 0,1-1 0 0 0,0 1 0 0 0,1 0 0 0 0,0-1 0 0 0,1 1-1 0 0,1 0 1 0 0,1 0 0 0 0,0 0 0 0 0,0 0 0 0 0,2-1 0 0 0,2 9 223 0 0,-3-16-268 0 0,0 0 0 0 0,0 0 0 0 0,1 0 0 0 0,0-1 1 0 0,1 1-1 0 0,-1-1 0 0 0,1 1 0 0 0,1-1 0 0 0,-1 0 1 0 0,1-1-1 0 0,0 1 0 0 0,0-1 0 0 0,1 0 0 0 0,-1 0 1 0 0,1-1-1 0 0,0 1 0 0 0,0-1 0 0 0,1-1 0 0 0,-1 1 1 0 0,1-1-1 0 0,0 0 0 0 0,0-1 0 0 0,0 0 0 0 0,2 1 268 0 0,-1-1-485 0 0,1-1-1 0 0,-1 0 1 0 0,1 0-1 0 0,0-1 0 0 0,-1 0 1 0 0,1 0-1 0 0,-1-1 1 0 0,9-2 485 0 0,5-3-2705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2:24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0 9026 0 0,'-33'26'3190'0'0,"1"1"1"0"0,-18 21-3191 0 0,25-21 64 0 0,1 1 0 0 0,2 2 1 0 0,0 0-1 0 0,2 1 1 0 0,-1 5-65 0 0,2-1-16 0 0,-221 391-989 0 0,96-194-4864 0 0,131-205 1352 0 0,13-24 203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2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0 10418 0 0,'-5'5'696'0'0,"1"1"1"0"0,-1-1-1 0 0,1 1 0 0 0,1-1 0 0 0,-1 1 0 0 0,1 0 0 0 0,-1 2-696 0 0,0 3 329 0 0,0-1-1 0 0,1 1 0 0 0,0 0 0 0 0,0 3-328 0 0,-2 19-600 0 0,2 0 1 0 0,0 23 599 0 0,1-12 496 0 0,0 47-1522 0 0,4 0-1 0 0,10 68 1027 0 0,-12-154-253 0 0,0-1 4 0 0,1 0-1 0 0,-1 0 0 0 0,1-1 1 0 0,-1 1-1 0 0,1 0 0 0 0,0-1 1 0 0,0 1-1 0 0,1-1 0 0 0,-1 1 0 0 0,2 2 250 0 0,-1-8-107 0 0,0 0 0 0 0,0-1 0 0 0,-1 1 0 0 0,1-1 0 0 0,-1 1 0 0 0,0-1 0 0 0,1 1 0 0 0,-1-1 0 0 0,-1 1 0 0 0,1-1 0 0 0,1-2 107 0 0,-2 4-19 0 0,16-40 36 0 0,2 0 1 0 0,2 1-1 0 0,3-2-17 0 0,-8 17 267 0 0,0 0-1 0 0,2 2 1 0 0,1 0-1 0 0,0 1 1 0 0,2 1-1 0 0,19-17-266 0 0,-36 35 24 0 0,0 1-1 0 0,0-1 1 0 0,0 1-1 0 0,0 0 1 0 0,0 0-1 0 0,1 0 1 0 0,-1 0-1 0 0,0 1 1 0 0,1-1-1 0 0,0 1 1 0 0,-1 0-1 0 0,1 0 0 0 0,0 0 1 0 0,-1 1-1 0 0,1-1 1 0 0,0 1-1 0 0,0 0 1 0 0,0 0-1 0 0,0 0 1 0 0,-1 0-1 0 0,1 1 1 0 0,0 0-1 0 0,3 0-23 0 0,-4 1 21 0 0,1 0 1 0 0,0 0-1 0 0,-1 1 0 0 0,1-1 0 0 0,-1 1 0 0 0,0 0 0 0 0,0-1 0 0 0,0 2 0 0 0,0-1 0 0 0,0 0 0 0 0,-1 0 0 0 0,1 1 0 0 0,-1-1 0 0 0,0 1 1 0 0,0 0-1 0 0,0 0 0 0 0,-1 0 0 0 0,1 0 0 0 0,-1 0 0 0 0,0 0 0 0 0,0 1-21 0 0,5 23 200 0 0,-2-1-1 0 0,-1 0 1 0 0,-1 1-1 0 0,-1 27-199 0 0,-13 111-2872 0 0,11-161 2623 0 0,1-4-35 0 0,0 1 1 0 0,0-1-1 0 0,0 0 0 0 0,0 0 1 0 0,-1 0-1 0 0,1 0 0 0 0,0 1 1 0 0,-1-1-1 0 0,1 0 0 0 0,-1 0 1 0 0,1 0-1 0 0,-1 0 0 0 0,0 0 1 0 0,1 0-1 0 0,-1 0 0 0 0,0 0 1 0 0,0 0-1 0 0,0-1 0 0 0,0 1 1 0 0,0 0-1 0 0,0 0 0 0 0,0-1 1 0 0,0 1 283 0 0,-4-1-3681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3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0 11562 0 0,'22'31'5109'0'0,"1"-2"-3410"0"0,-5-7-1753 0 0,-2 0 1 0 0,11 20 53 0 0,3 20-68 0 0,-2 1 1 0 0,-4 1 0 0 0,8 37 67 0 0,-17-55-384 0 0,-9-27-106 0 0,-1-1 0 0 0,0 1 0 0 0,-2 0 1 0 0,0 0-1 0 0,-1 1 0 0 0,-1-1 0 0 0,-1 5 490 0 0,0-15-182 0 0,-1 0-1 0 0,0 1 1 0 0,-1-1 0 0 0,0 0-1 0 0,0 0 1 0 0,-1 0 0 0 0,-1 0-1 0 0,1 0 1 0 0,-1-1 0 0 0,-1 0-1 0 0,1 0 1 0 0,-1 0 0 0 0,-1 0-1 0 0,1-1 1 0 0,-7 6 182 0 0,-4 3-122 0 0,0-1 0 0 0,-2 0 0 0 0,0-2-1 0 0,0 0 1 0 0,-20 10 122 0 0,23-16-735 0 0,1 0 1 0 0,-1 0-1 0 0,0-1 0 0 0,0-1 0 0 0,-1-1 0 0 0,0 0 1 0 0,1-1-1 0 0,-14 1 735 0 0,7-6-2158 0 0,14-1-700 0 0</inkml:trace>
  <inkml:trace contextRef="#ctx0" brushRef="#br0" timeOffset="1">1209 81 5697 0 0,'73'25'5791'0'0,"35"18"-4950"0"0,-1-2-2110 0 0,-62-22-394 0 0,-24-9-1464 0 0,0-2 0 0 0,18 5 3127 0 0,-27-11-3135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3.5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 13019 0 0,'0'0'115'0'0,"-1"0"-1"0"0,0 0 1 0 0,1 0 0 0 0,-1 0 0 0 0,0 0 0 0 0,1 1 0 0 0,-1-1-1 0 0,1 0 1 0 0,-1 0 0 0 0,1 0 0 0 0,-1 1 0 0 0,0-1-1 0 0,1 0 1 0 0,-1 1 0 0 0,1-1 0 0 0,-1 1 0 0 0,1-1-1 0 0,0 0 1 0 0,-1 1 0 0 0,1-1 0 0 0,-1 1 0 0 0,1-1 0 0 0,0 1-1 0 0,-1-1 1 0 0,1 1 0 0 0,0 0 0 0 0,0-1 0 0 0,-1 1-1 0 0,1-1 1 0 0,0 1 0 0 0,0-1 0 0 0,0 1 0 0 0,0 0 0 0 0,0-1-1 0 0,0 1 1 0 0,0 0-115 0 0,1 1-19 0 0,-1-1 0 0 0,1 1 0 0 0,0-1 0 0 0,0 0 0 0 0,1 1-1 0 0,-1-1 1 0 0,0 0 0 0 0,0 0 0 0 0,1 0 0 0 0,-1 0 0 0 0,0 0 0 0 0,1 0 0 0 0,0 1 19 0 0,50 21-2324 0 0,-27-16 1051 0 0,0-2-1 0 0,1-1 0 0 0,-1-1 0 0 0,1-1 0 0 0,-1-1 0 0 0,1-1 0 0 0,0-2 0 0 0,-1 0 0 0 0,17-5 1274 0 0,-6 0-3107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3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1096 0 8914 0 0,'-15'3'2529'0'0,"0"0"-1"0"0,0 1 1 0 0,-14 6-2529 0 0,16-4 510 0 0,0 0 1 0 0,0 1-1 0 0,-11 8-510 0 0,7-2-145 0 0,1 0-1 0 0,0 1 1 0 0,1 1 0 0 0,0 0 0 0 0,2 1 0 0 0,-1 1 145 0 0,-56 73-593 0 0,-8 23 593 0 0,50-68-167 0 0,1 2 1 0 0,3 1-1 0 0,-13 35 167 0 0,4 10-101 0 0,3 2 0 0 0,5 0-1 0 0,4 2 1 0 0,4 0 0 0 0,-2 77 101 0 0,12-78-17 0 0,-22 209 184 0 0,21-253-67 0 0,-3-1 0 0 0,-1 0-1 0 0,-3-1 1 0 0,-18 39-100 0 0,24-69-7 0 0,-1 0 1 0 0,0-1-1 0 0,-2 0 0 0 0,-2 2 7 0 0,9-15-270 0 0,1 0 0 0 0,-1 1 0 0 0,-1-2 0 0 0,1 1 0 0 0,-1-1 0 0 0,0 1 0 0 0,0-1 0 0 0,-1-1-1 0 0,1 0 1 0 0,-1 0 0 0 0,0 0 0 0 0,0 0 0 0 0,-1-1 270 0 0,7-3-217 0 0,-1 1 0 0 0,0-1 0 0 0,1 0 1 0 0,-1 0-1 0 0,0 0 0 0 0,1 1 0 0 0,-1-2 0 0 0,0 1 0 0 0,0 0 0 0 0,1 0 1 0 0,-1-1-1 0 0,0 1 0 0 0,1 0 0 0 0,-1-1 0 0 0,1 0 0 0 0,-1 1 0 0 0,1-1 1 0 0,-1 0-1 0 0,1 0 0 0 0,-1 0 0 0 0,1 0 0 0 0,0 0 0 0 0,-1 0 0 0 0,1 0 1 0 0,-1-1 216 0 0,-1-3-555 0 0,-1 1 0 0 0,1 0 0 0 0,0-1 0 0 0,0 0 0 0 0,1 1 0 0 0,0-1 0 0 0,-2-3 555 0 0,-4-14-3258 0 0</inkml:trace>
  <inkml:trace contextRef="#ctx0" brushRef="#br0" timeOffset="1">2 1299 5393 0 0,'0'0'216'0'0,"-1"-1"-1"0"0,1 1 1 0 0,0-1-1 0 0,0 1 1 0 0,0 0-1 0 0,0-1 0 0 0,0 1 1 0 0,0-1-1 0 0,0 1 1 0 0,0-1-1 0 0,0 1 1 0 0,0-1-1 0 0,0 1 1 0 0,0-1-1 0 0,0 1 1 0 0,0 0-1 0 0,0-1 1 0 0,0 1-1 0 0,1-1 1 0 0,-1 1-1 0 0,0-1 1 0 0,0 1-1 0 0,0 0 0 0 0,1-1 1 0 0,-1 1-1 0 0,1-1-215 0 0,12-9 2128 0 0,18-3-1201 0 0,-30 13-731 0 0,30-9 276 0 0,0 1 0 0 0,0 2 0 0 0,1 1 0 0 0,-1 1 0 0 0,1 2 0 0 0,0 1 0 0 0,15 3-472 0 0,48 6 115 0 0,76 18-115 0 0,-82-11-4110 0 0,0-4 1 0 0,17-3 4109 0 0,-87-8-1842 0 0,0 0 0 0 0,0-1 0 0 0,11-3 1842 0 0,-2-2-3912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4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568 0 13459 0 0,'-16'4'650'0'0,"0"0"0"0"0,0 1 0 0 0,1 0 1 0 0,0 1-1 0 0,0 1 0 0 0,0 0 0 0 0,1 1 0 0 0,-4 4-650 0 0,-3 3 140 0 0,1 0 0 0 0,0 2 0 0 0,1 1 0 0 0,1 0 1 0 0,1 1-141 0 0,-25 33-307 0 0,3 2 0 0 0,2 1 0 0 0,-19 41 307 0 0,42-71-74 0 0,-17 28-547 0 0,3 1 1 0 0,-5 18 620 0 0,27-57-187 0 0,0 0 1 0 0,1 0-1 0 0,1 1 1 0 0,0 0-1 0 0,1 0 1 0 0,1 0 0 0 0,0 0-1 0 0,2 0 1 0 0,-1 1-1 0 0,2-1 1 0 0,0 1 186 0 0,1-8-132 0 0,0-1 0 0 0,1 1-1 0 0,-1 0 1 0 0,2-1 0 0 0,-1 0 0 0 0,1 0 0 0 0,0 0 0 0 0,1 0-1 0 0,0 0 1 0 0,0-1 0 0 0,1 0 0 0 0,0 0 0 0 0,0 0 0 0 0,1-1-1 0 0,-1 0 1 0 0,1 0 0 0 0,1-1 0 0 0,-1 0 0 0 0,1 0 0 0 0,0-1-1 0 0,0 0 1 0 0,3 1 132 0 0,2 1-559 0 0,0-2-1 0 0,0 1 1 0 0,1-2-1 0 0,-1 0 1 0 0,1 0-1 0 0,-1-2 1 0 0,1 1-1 0 0,0-2 1 0 0,0 0-1 0 0,0 0 0 0 0,-1-1 1 0 0,1-1-1 0 0,0 0 1 0 0,4-3 559 0 0,6-1-1359 0 0,1-2-1607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4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0 12555 0 0,'-9'10'565'0'0,"0"1"1"0"0,1 0-1 0 0,0 0 1 0 0,0 1-1 0 0,2 0 1 0 0,-1 0-1 0 0,2 1 1 0 0,-1 0 0 0 0,2 0-1 0 0,-1 4-565 0 0,-7 30-502 0 0,2 0-1 0 0,0 16 503 0 0,-1 5 449 0 0,7-43-546 0 0,0 3-381 0 0,-2-1 0 0 0,0 0-1 0 0,-2 0 1 0 0,-1 0 0 0 0,-7 13 478 0 0,49-102-2879 0 0,-17 33 3021 0 0,2 1 1 0 0,1 1 0 0 0,21-23-143 0 0,14-20 571 0 0,-33 42-394 0 0,0 0 0 0 0,2 2 1 0 0,1 0-1 0 0,5-1-177 0 0,-23 21-2 0 0,1 0-1 0 0,-1 1 0 0 0,1 0 1 0 0,0 1-1 0 0,1 0 0 0 0,-1 0 1 0 0,1 0-1 0 0,0 1 0 0 0,0 0 0 0 0,0 1 1 0 0,0 0-1 0 0,0 0 0 0 0,0 0 1 0 0,1 1-1 0 0,-1 1 0 0 0,1-1 1 0 0,-1 1-1 0 0,1 1 0 0 0,-1-1 3 0 0,-2 1 0 0 0,-1 0 0 0 0,1 0-1 0 0,-1 1 1 0 0,0 0 0 0 0,0-1-1 0 0,0 2 1 0 0,0-1 0 0 0,0 1-1 0 0,0-1 1 0 0,0 1 0 0 0,-1 0 0 0 0,1 1-1 0 0,-1-1 1 0 0,0 1 0 0 0,0 0-1 0 0,3 4 1 0 0,-2-1 4 0 0,-1 0-1 0 0,0 0 1 0 0,0 1-1 0 0,0-1 1 0 0,-1 1-1 0 0,0 0 1 0 0,-1 0-1 0 0,1 0 0 0 0,-2 0 1 0 0,2 6-4 0 0,-1 7-59 0 0,-1-1 1 0 0,-1 1-1 0 0,0 0 1 0 0,-2-1-1 0 0,0 1 1 0 0,-2-1-1 0 0,0 0 1 0 0,-6 17 58 0 0,3-20-82 0 0,0 0 1 0 0,-1-1 0 0 0,0 1 0 0 0,-3 0 81 0 0,-12 25-7276 0 0,29-57 3937 0 0,-3 6 781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4.9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3065 0 0,'17'-6'790'0'0,"1"1"1"0"0,0 0-1 0 0,0 1 1 0 0,0 1 0 0 0,0 1-1 0 0,0 0 1 0 0,6 2-791 0 0,-8-2 383 0 0,35 2 45 0 0,0 1 1 0 0,0 3-1 0 0,0 2 0 0 0,13 4-428 0 0,-2 0-1891 0 0,0-3 0 0 0,35-1 1891 0 0,-87-6-819 0 0,1-1-1 0 0,0 0 0 0 0,0 0 0 0 0,0-1 0 0 0,6-3 820 0 0,-1 0-2806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5.3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209 94 8282 0 0,'0'6'1080'0'0,"1"0"0"0"0,0 0 1 0 0,0 0-1 0 0,0 0 0 0 0,0 0 0 0 0,2 2-1080 0 0,14 34 1211 0 0,-13-34-1376 0 0,0 1 0 0 0,0 0-1 0 0,-1 0 1 0 0,0 0-1 0 0,-1 0 1 0 0,0 1 0 0 0,-1-1-1 0 0,1 7 166 0 0,-2-10-214 0 0,0 0-1 0 0,-1 0 0 0 0,0 0 1 0 0,0 0-1 0 0,-1 0 1 0 0,1-1-1 0 0,-1 1 0 0 0,0 0 1 0 0,-1-1-1 0 0,1 0 1 0 0,-1 1-1 0 0,0-1 0 0 0,-1 0 1 0 0,1 0-1 0 0,-1-1 1 0 0,0 1-1 0 0,0-1 1 0 0,-2 2 214 0 0,-11 8-357 0 0,0-1 0 0 0,-1-1 1 0 0,0 0-1 0 0,-12 5 357 0 0,14-9 257 0 0,0 1 0 0 0,1 1 0 0 0,0 0 0 0 0,1 1 0 0 0,0 1 0 0 0,-1 2-257 0 0,14-13-6 0 0,1-1 0 0 0,-1 1 1 0 0,0-1-1 0 0,1 1 0 0 0,-1-1 0 0 0,1 1 1 0 0,-1 0-1 0 0,1-1 0 0 0,0 1 1 0 0,-1 0-1 0 0,1 0 0 0 0,0-1 1 0 0,-1 1-1 0 0,1 0 0 0 0,0 0 0 0 0,0-1 1 0 0,0 1-1 0 0,0 0 0 0 0,-1 0 1 0 0,1 0-1 0 0,0-1 0 0 0,0 1 0 0 0,1 0 1 0 0,-1 0-1 0 0,0 0 0 0 0,0-1 1 0 0,0 1-1 0 0,0 0 0 0 0,1 0 1 0 0,-1-1-1 0 0,0 1 0 0 0,1 0 0 0 0,-1 0 6 0 0,2 0-33 0 0,-1 1-1 0 0,1-1 0 0 0,0 1 1 0 0,0-1-1 0 0,0 0 0 0 0,0 0 1 0 0,0 0-1 0 0,0 0 0 0 0,0 0 1 0 0,0 0-1 0 0,0 0 0 0 0,1 0 34 0 0,9 2-157 0 0,0 0 0 0 0,0-1-1 0 0,0-1 1 0 0,4 1 157 0 0,7-2-450 0 0,-1 0 0 0 0,1-1 0 0 0,0-1-1 0 0,7-3 451 0 0,-15 2-1278 0 0,0-1 0 0 0,-1 0 0 0 0,0-1 0 0 0,5-3 1278 0 0,-3 1-2761 0 0</inkml:trace>
  <inkml:trace contextRef="#ctx0" brushRef="#br0" timeOffset="1">826 0 8682 0 0,'23'113'8075'0'0,"-7"1"-7894"0"0,-3 41-181 0 0,-12-142-284 0 0,0 0-1 0 0,-1 1 1 0 0,-1-1-1 0 0,0 0 0 0 0,-1 0 1 0 0,-1 0-1 0 0,0-1 1 0 0,0 1-1 0 0,-2 2 285 0 0,2-9-210 0 0,0 0-1 0 0,0 0 1 0 0,0 0 0 0 0,-1 0 0 0 0,0 0-1 0 0,0-1 1 0 0,-1 0 0 0 0,1 0-1 0 0,-1 0 1 0 0,0 0 0 0 0,-1-1-1 0 0,1 0 1 0 0,-1 0 0 0 0,1 0 0 0 0,-1 0-1 0 0,0-1 1 0 0,-1 0 0 0 0,0 0 210 0 0,-38 14-2599 0 0,0-2 0 0 0,-1-2 0 0 0,-20 3 2599 0 0,48-13-2787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5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14923 0 0,'10'5'3701'0'0,"20"2"-4698"0"0,-24-6 1250 0 0,88 25-764 0 0,-31-8 212 0 0,1-3 0 0 0,53 5 299 0 0,-93-18-657 0 0,1-1 0 0 0,-1 0-1 0 0,1-2 1 0 0,-1-2 657 0 0,-5 1-1217 0 0,-1-1 0 0 0,1-1 1 0 0,-1-1-1 0 0,0-1 0 0 0,12-6 1217 0 0,78-40-6199 0 0,-98 48 4348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5T05:13:25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409 0 12899 0 0,'-12'13'3272'0'0,"-4"8"-2031"0"0,-5 13-921 0 0,-1 5-296 0 0,-2 8-136 0 0,-1 7-120 0 0,1 9-120 0 0,-3 8-208 0 0,-1 5-153 0 0,-1-2-239 0 0,0-1-168 0 0,2-4-256 0 0,-1-1-225 0 0,1-3-295 0 0,1-4-289 0 0,2-1 281 0 0,4-4-2841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1625-90BF-46CF-AB8A-053013553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8BA38B-1C50-4585-821E-123EE08C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51285-7878-47AF-A682-BCC9BA43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1C32F-7B9E-4FC8-A8F4-3F284780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6FA80-97F5-4054-A02C-A379706E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6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6FE0-E40D-428E-A8DA-399B3D4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498E2-3377-4300-868F-30DA8E3B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4D9D6-326D-44ED-B09A-941B0910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C264B-4148-4DFA-B134-CECDA1D1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27E7C-FEDF-412A-BE8B-63B40576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6A7C31-F930-4A61-A08C-2AA1E2D4E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826BF-1F76-4704-AA7C-8659D6FC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77D06-5972-46FC-A889-57DBC6F6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82738-BDF7-4A4D-8B11-EAE8B513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F0EB5-695A-411A-B681-177AD84F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4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7F3C8-8B8F-46F8-825C-CB93C8F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B78A0-8EBD-45AF-8F27-B812B8F9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2459-F45E-4D5A-919E-B401CBB1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C8D1-6C4A-4400-B28B-FEA83C9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485D0-01D6-453F-936C-B800DE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FA45A-D910-47C4-8017-AAE2DEC6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6DD6A-1A3A-4363-BCE7-4DAD37C6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E29B3-1FA2-48C4-A10F-73E1DBE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69F3F-FD17-4F42-8C87-AF0680C1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9C50A-554C-4A0E-B3AA-BBB99F1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D8F24-1AC4-4209-854C-7D859378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5F139-C5F1-4988-8E62-2DF0A7E0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C0210-FECA-4092-BCC2-3A5F50463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38222-37B6-48CD-B3CC-AACD35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74AD2-1BF9-4647-BD14-7F068E89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F3995-3A34-44F1-8EE7-ECB4F4E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8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0DDE-D5FE-4A8D-8E6B-FFBCA5F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F8F78-98AE-4316-A440-21D8004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98171-2174-4D26-A3F9-0C72A4BDA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F04D8-8628-489A-9230-B04C43B3D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88F74A-F252-4359-8A3A-3632E81E4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9E313-1400-40A5-8395-3F23EF67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3C509D-323E-4172-9D23-30D2C22C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6687C-3A4C-4486-8943-FF229CA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5352-B156-4136-87FF-DE7C9F9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13B734-F68D-4F20-B5F6-FA9F67A8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1C318B-5F7A-4940-84EB-A8C3053B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6AF500-48C4-440E-A25B-C06DA606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7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2FD08F-CC0D-487E-823C-672B32B5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B625E-4259-47E1-A9B2-D42F25B6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15112-2E8F-47A3-85F0-622D1A02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78784-C8C6-4CBE-A6DD-98ECB8A9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109A3-F32C-4AC8-B26C-644FE87F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00992-E1C6-4E72-803C-B1E91887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3223A-249F-4F8A-A6A5-A48C7449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9DB35-3F31-42CE-892F-B8E15414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9744E-1817-460E-84DC-7C2C6E00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9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6CD62-C7A6-4BE4-ADF9-D27289AD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650D2-2756-4B27-8B7B-AD5C44B53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00F1F-7494-425E-9676-F93BCA0A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86770-B699-4876-8325-18E3E436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3243D-19C5-4729-9763-8F19166C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60ACE-DCF8-4A0A-8B71-5EDE52C3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A7D99-C5D9-4884-9348-57651C37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1F3C9-36FB-4465-BB8A-218FE80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DE46B-BCDE-42EC-A077-30AE4EFF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5A83-677C-4395-B22F-86EB8138B30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6287E-8741-405E-9420-355A67EED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B1A9D-F3F6-45BE-9517-42BFD1F58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1.xml"/><Relationship Id="rId42" Type="http://schemas.openxmlformats.org/officeDocument/2006/relationships/image" Target="../media/image25.png"/><Relationship Id="rId63" Type="http://schemas.openxmlformats.org/officeDocument/2006/relationships/customXml" Target="../ink/ink32.xml"/><Relationship Id="rId84" Type="http://schemas.openxmlformats.org/officeDocument/2006/relationships/image" Target="../media/image46.png"/><Relationship Id="rId138" Type="http://schemas.openxmlformats.org/officeDocument/2006/relationships/image" Target="../media/image73.png"/><Relationship Id="rId159" Type="http://schemas.openxmlformats.org/officeDocument/2006/relationships/customXml" Target="../ink/ink80.xml"/><Relationship Id="rId170" Type="http://schemas.openxmlformats.org/officeDocument/2006/relationships/image" Target="../media/image89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107" Type="http://schemas.openxmlformats.org/officeDocument/2006/relationships/customXml" Target="../ink/ink54.xml"/><Relationship Id="rId11" Type="http://schemas.openxmlformats.org/officeDocument/2006/relationships/customXml" Target="../ink/ink6.xml"/><Relationship Id="rId32" Type="http://schemas.openxmlformats.org/officeDocument/2006/relationships/image" Target="../media/image20.png"/><Relationship Id="rId53" Type="http://schemas.openxmlformats.org/officeDocument/2006/relationships/customXml" Target="../ink/ink27.xml"/><Relationship Id="rId74" Type="http://schemas.openxmlformats.org/officeDocument/2006/relationships/image" Target="../media/image41.png"/><Relationship Id="rId128" Type="http://schemas.openxmlformats.org/officeDocument/2006/relationships/image" Target="../media/image68.png"/><Relationship Id="rId149" Type="http://schemas.openxmlformats.org/officeDocument/2006/relationships/customXml" Target="../ink/ink75.xml"/><Relationship Id="rId5" Type="http://schemas.openxmlformats.org/officeDocument/2006/relationships/customXml" Target="../ink/ink3.xml"/><Relationship Id="rId95" Type="http://schemas.openxmlformats.org/officeDocument/2006/relationships/customXml" Target="../ink/ink48.xml"/><Relationship Id="rId160" Type="http://schemas.openxmlformats.org/officeDocument/2006/relationships/image" Target="../media/image84.png"/><Relationship Id="rId181" Type="http://schemas.openxmlformats.org/officeDocument/2006/relationships/customXml" Target="../ink/ink91.xml"/><Relationship Id="rId22" Type="http://schemas.openxmlformats.org/officeDocument/2006/relationships/image" Target="../media/image15.png"/><Relationship Id="rId43" Type="http://schemas.openxmlformats.org/officeDocument/2006/relationships/customXml" Target="../ink/ink22.xml"/><Relationship Id="rId64" Type="http://schemas.openxmlformats.org/officeDocument/2006/relationships/image" Target="../media/image36.png"/><Relationship Id="rId118" Type="http://schemas.openxmlformats.org/officeDocument/2006/relationships/image" Target="../media/image63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9.png"/><Relationship Id="rId171" Type="http://schemas.openxmlformats.org/officeDocument/2006/relationships/customXml" Target="../ink/ink86.xml"/><Relationship Id="rId192" Type="http://schemas.openxmlformats.org/officeDocument/2006/relationships/image" Target="../media/image100.png"/><Relationship Id="rId206" Type="http://schemas.openxmlformats.org/officeDocument/2006/relationships/image" Target="../media/image107.png"/><Relationship Id="rId12" Type="http://schemas.openxmlformats.org/officeDocument/2006/relationships/image" Target="../media/image10.png"/><Relationship Id="rId33" Type="http://schemas.openxmlformats.org/officeDocument/2006/relationships/customXml" Target="../ink/ink17.xml"/><Relationship Id="rId108" Type="http://schemas.openxmlformats.org/officeDocument/2006/relationships/image" Target="../media/image58.png"/><Relationship Id="rId129" Type="http://schemas.openxmlformats.org/officeDocument/2006/relationships/customXml" Target="../ink/ink65.xml"/><Relationship Id="rId54" Type="http://schemas.openxmlformats.org/officeDocument/2006/relationships/image" Target="../media/image31.png"/><Relationship Id="rId75" Type="http://schemas.openxmlformats.org/officeDocument/2006/relationships/customXml" Target="../ink/ink38.xml"/><Relationship Id="rId96" Type="http://schemas.openxmlformats.org/officeDocument/2006/relationships/image" Target="../media/image52.png"/><Relationship Id="rId140" Type="http://schemas.openxmlformats.org/officeDocument/2006/relationships/image" Target="../media/image74.png"/><Relationship Id="rId161" Type="http://schemas.openxmlformats.org/officeDocument/2006/relationships/customXml" Target="../ink/ink81.xml"/><Relationship Id="rId182" Type="http://schemas.openxmlformats.org/officeDocument/2006/relationships/image" Target="../media/image95.png"/><Relationship Id="rId6" Type="http://schemas.openxmlformats.org/officeDocument/2006/relationships/image" Target="../media/image7.png"/><Relationship Id="rId23" Type="http://schemas.openxmlformats.org/officeDocument/2006/relationships/customXml" Target="../ink/ink12.xml"/><Relationship Id="rId119" Type="http://schemas.openxmlformats.org/officeDocument/2006/relationships/customXml" Target="../ink/ink60.xml"/><Relationship Id="rId44" Type="http://schemas.openxmlformats.org/officeDocument/2006/relationships/image" Target="../media/image26.png"/><Relationship Id="rId65" Type="http://schemas.openxmlformats.org/officeDocument/2006/relationships/customXml" Target="../ink/ink33.xml"/><Relationship Id="rId86" Type="http://schemas.openxmlformats.org/officeDocument/2006/relationships/image" Target="../media/image47.png"/><Relationship Id="rId130" Type="http://schemas.openxmlformats.org/officeDocument/2006/relationships/image" Target="../media/image69.png"/><Relationship Id="rId151" Type="http://schemas.openxmlformats.org/officeDocument/2006/relationships/customXml" Target="../ink/ink76.xml"/><Relationship Id="rId172" Type="http://schemas.openxmlformats.org/officeDocument/2006/relationships/image" Target="../media/image90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13" Type="http://schemas.openxmlformats.org/officeDocument/2006/relationships/customXml" Target="../ink/ink7.xml"/><Relationship Id="rId109" Type="http://schemas.openxmlformats.org/officeDocument/2006/relationships/customXml" Target="../ink/ink55.xml"/><Relationship Id="rId34" Type="http://schemas.openxmlformats.org/officeDocument/2006/relationships/image" Target="../media/image21.png"/><Relationship Id="rId55" Type="http://schemas.openxmlformats.org/officeDocument/2006/relationships/customXml" Target="../ink/ink28.xml"/><Relationship Id="rId76" Type="http://schemas.openxmlformats.org/officeDocument/2006/relationships/image" Target="../media/image42.png"/><Relationship Id="rId97" Type="http://schemas.openxmlformats.org/officeDocument/2006/relationships/customXml" Target="../ink/ink49.xml"/><Relationship Id="rId120" Type="http://schemas.openxmlformats.org/officeDocument/2006/relationships/image" Target="../media/image64.png"/><Relationship Id="rId141" Type="http://schemas.openxmlformats.org/officeDocument/2006/relationships/customXml" Target="../ink/ink71.xml"/><Relationship Id="rId7" Type="http://schemas.openxmlformats.org/officeDocument/2006/relationships/customXml" Target="../ink/ink4.xml"/><Relationship Id="rId162" Type="http://schemas.openxmlformats.org/officeDocument/2006/relationships/image" Target="../media/image85.png"/><Relationship Id="rId183" Type="http://schemas.openxmlformats.org/officeDocument/2006/relationships/customXml" Target="../ink/ink92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66" Type="http://schemas.openxmlformats.org/officeDocument/2006/relationships/image" Target="../media/image37.png"/><Relationship Id="rId87" Type="http://schemas.openxmlformats.org/officeDocument/2006/relationships/customXml" Target="../ink/ink44.xml"/><Relationship Id="rId110" Type="http://schemas.openxmlformats.org/officeDocument/2006/relationships/image" Target="../media/image59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72.png"/><Relationship Id="rId157" Type="http://schemas.openxmlformats.org/officeDocument/2006/relationships/customXml" Target="../ink/ink79.xml"/><Relationship Id="rId178" Type="http://schemas.openxmlformats.org/officeDocument/2006/relationships/image" Target="../media/image93.png"/><Relationship Id="rId61" Type="http://schemas.openxmlformats.org/officeDocument/2006/relationships/customXml" Target="../ink/ink31.xml"/><Relationship Id="rId82" Type="http://schemas.openxmlformats.org/officeDocument/2006/relationships/image" Target="../media/image45.png"/><Relationship Id="rId152" Type="http://schemas.openxmlformats.org/officeDocument/2006/relationships/image" Target="../media/image80.png"/><Relationship Id="rId173" Type="http://schemas.openxmlformats.org/officeDocument/2006/relationships/customXml" Target="../ink/ink87.xml"/><Relationship Id="rId194" Type="http://schemas.openxmlformats.org/officeDocument/2006/relationships/image" Target="../media/image101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208" Type="http://schemas.openxmlformats.org/officeDocument/2006/relationships/image" Target="../media/image108.png"/><Relationship Id="rId19" Type="http://schemas.openxmlformats.org/officeDocument/2006/relationships/customXml" Target="../ink/ink10.xml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56" Type="http://schemas.openxmlformats.org/officeDocument/2006/relationships/image" Target="../media/image32.png"/><Relationship Id="rId77" Type="http://schemas.openxmlformats.org/officeDocument/2006/relationships/customXml" Target="../ink/ink39.xml"/><Relationship Id="rId100" Type="http://schemas.openxmlformats.org/officeDocument/2006/relationships/image" Target="../media/image54.png"/><Relationship Id="rId105" Type="http://schemas.openxmlformats.org/officeDocument/2006/relationships/customXml" Target="../ink/ink53.xml"/><Relationship Id="rId126" Type="http://schemas.openxmlformats.org/officeDocument/2006/relationships/image" Target="../media/image67.png"/><Relationship Id="rId147" Type="http://schemas.openxmlformats.org/officeDocument/2006/relationships/customXml" Target="../ink/ink74.xml"/><Relationship Id="rId168" Type="http://schemas.openxmlformats.org/officeDocument/2006/relationships/image" Target="../media/image88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72" Type="http://schemas.openxmlformats.org/officeDocument/2006/relationships/image" Target="../media/image40.png"/><Relationship Id="rId93" Type="http://schemas.openxmlformats.org/officeDocument/2006/relationships/customXml" Target="../ink/ink47.xml"/><Relationship Id="rId98" Type="http://schemas.openxmlformats.org/officeDocument/2006/relationships/image" Target="../media/image53.png"/><Relationship Id="rId121" Type="http://schemas.openxmlformats.org/officeDocument/2006/relationships/customXml" Target="../ink/ink61.xml"/><Relationship Id="rId142" Type="http://schemas.openxmlformats.org/officeDocument/2006/relationships/image" Target="../media/image75.png"/><Relationship Id="rId163" Type="http://schemas.openxmlformats.org/officeDocument/2006/relationships/customXml" Target="../ink/ink82.xml"/><Relationship Id="rId184" Type="http://schemas.openxmlformats.org/officeDocument/2006/relationships/image" Target="../media/image96.png"/><Relationship Id="rId189" Type="http://schemas.openxmlformats.org/officeDocument/2006/relationships/customXml" Target="../ink/ink95.xml"/><Relationship Id="rId3" Type="http://schemas.openxmlformats.org/officeDocument/2006/relationships/image" Target="../media/image6.png"/><Relationship Id="rId25" Type="http://schemas.openxmlformats.org/officeDocument/2006/relationships/customXml" Target="../ink/ink13.xml"/><Relationship Id="rId46" Type="http://schemas.openxmlformats.org/officeDocument/2006/relationships/image" Target="../media/image27.png"/><Relationship Id="rId67" Type="http://schemas.openxmlformats.org/officeDocument/2006/relationships/customXml" Target="../ink/ink34.xml"/><Relationship Id="rId116" Type="http://schemas.openxmlformats.org/officeDocument/2006/relationships/image" Target="../media/image62.png"/><Relationship Id="rId137" Type="http://schemas.openxmlformats.org/officeDocument/2006/relationships/customXml" Target="../ink/ink69.xml"/><Relationship Id="rId158" Type="http://schemas.openxmlformats.org/officeDocument/2006/relationships/image" Target="../media/image83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62" Type="http://schemas.openxmlformats.org/officeDocument/2006/relationships/image" Target="../media/image35.png"/><Relationship Id="rId83" Type="http://schemas.openxmlformats.org/officeDocument/2006/relationships/customXml" Target="../ink/ink42.xml"/><Relationship Id="rId88" Type="http://schemas.openxmlformats.org/officeDocument/2006/relationships/image" Target="../media/image48.png"/><Relationship Id="rId111" Type="http://schemas.openxmlformats.org/officeDocument/2006/relationships/customXml" Target="../ink/ink56.xml"/><Relationship Id="rId132" Type="http://schemas.openxmlformats.org/officeDocument/2006/relationships/image" Target="../media/image70.png"/><Relationship Id="rId153" Type="http://schemas.openxmlformats.org/officeDocument/2006/relationships/customXml" Target="../ink/ink77.xml"/><Relationship Id="rId174" Type="http://schemas.openxmlformats.org/officeDocument/2006/relationships/image" Target="../media/image91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190" Type="http://schemas.openxmlformats.org/officeDocument/2006/relationships/image" Target="../media/image99.png"/><Relationship Id="rId204" Type="http://schemas.openxmlformats.org/officeDocument/2006/relationships/image" Target="../media/image106.png"/><Relationship Id="rId15" Type="http://schemas.openxmlformats.org/officeDocument/2006/relationships/customXml" Target="../ink/ink8.xml"/><Relationship Id="rId36" Type="http://schemas.openxmlformats.org/officeDocument/2006/relationships/image" Target="../media/image22.png"/><Relationship Id="rId57" Type="http://schemas.openxmlformats.org/officeDocument/2006/relationships/customXml" Target="../ink/ink29.xml"/><Relationship Id="rId106" Type="http://schemas.openxmlformats.org/officeDocument/2006/relationships/image" Target="../media/image57.png"/><Relationship Id="rId127" Type="http://schemas.openxmlformats.org/officeDocument/2006/relationships/customXml" Target="../ink/ink64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52" Type="http://schemas.openxmlformats.org/officeDocument/2006/relationships/image" Target="../media/image30.png"/><Relationship Id="rId73" Type="http://schemas.openxmlformats.org/officeDocument/2006/relationships/customXml" Target="../ink/ink37.xml"/><Relationship Id="rId78" Type="http://schemas.openxmlformats.org/officeDocument/2006/relationships/image" Target="../media/image43.png"/><Relationship Id="rId94" Type="http://schemas.openxmlformats.org/officeDocument/2006/relationships/image" Target="../media/image51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5.png"/><Relationship Id="rId143" Type="http://schemas.openxmlformats.org/officeDocument/2006/relationships/customXml" Target="../ink/ink72.xml"/><Relationship Id="rId148" Type="http://schemas.openxmlformats.org/officeDocument/2006/relationships/image" Target="../media/image78.png"/><Relationship Id="rId164" Type="http://schemas.openxmlformats.org/officeDocument/2006/relationships/image" Target="../media/image86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80" Type="http://schemas.openxmlformats.org/officeDocument/2006/relationships/image" Target="../media/image94.png"/><Relationship Id="rId26" Type="http://schemas.openxmlformats.org/officeDocument/2006/relationships/image" Target="../media/image17.png"/><Relationship Id="rId47" Type="http://schemas.openxmlformats.org/officeDocument/2006/relationships/customXml" Target="../ink/ink24.xml"/><Relationship Id="rId68" Type="http://schemas.openxmlformats.org/officeDocument/2006/relationships/image" Target="../media/image38.png"/><Relationship Id="rId89" Type="http://schemas.openxmlformats.org/officeDocument/2006/relationships/customXml" Target="../ink/ink45.xml"/><Relationship Id="rId112" Type="http://schemas.openxmlformats.org/officeDocument/2006/relationships/image" Target="../media/image60.png"/><Relationship Id="rId133" Type="http://schemas.openxmlformats.org/officeDocument/2006/relationships/customXml" Target="../ink/ink67.xml"/><Relationship Id="rId154" Type="http://schemas.openxmlformats.org/officeDocument/2006/relationships/image" Target="../media/image81.png"/><Relationship Id="rId175" Type="http://schemas.openxmlformats.org/officeDocument/2006/relationships/customXml" Target="../ink/ink88.xml"/><Relationship Id="rId196" Type="http://schemas.openxmlformats.org/officeDocument/2006/relationships/image" Target="../media/image102.png"/><Relationship Id="rId200" Type="http://schemas.openxmlformats.org/officeDocument/2006/relationships/image" Target="../media/image104.png"/><Relationship Id="rId16" Type="http://schemas.openxmlformats.org/officeDocument/2006/relationships/image" Target="../media/image12.png"/><Relationship Id="rId37" Type="http://schemas.openxmlformats.org/officeDocument/2006/relationships/customXml" Target="../ink/ink19.xml"/><Relationship Id="rId58" Type="http://schemas.openxmlformats.org/officeDocument/2006/relationships/image" Target="../media/image33.png"/><Relationship Id="rId79" Type="http://schemas.openxmlformats.org/officeDocument/2006/relationships/customXml" Target="../ink/ink40.xml"/><Relationship Id="rId102" Type="http://schemas.openxmlformats.org/officeDocument/2006/relationships/image" Target="../media/image55.png"/><Relationship Id="rId123" Type="http://schemas.openxmlformats.org/officeDocument/2006/relationships/customXml" Target="../ink/ink62.xml"/><Relationship Id="rId144" Type="http://schemas.openxmlformats.org/officeDocument/2006/relationships/image" Target="../media/image76.png"/><Relationship Id="rId90" Type="http://schemas.openxmlformats.org/officeDocument/2006/relationships/image" Target="../media/image49.png"/><Relationship Id="rId165" Type="http://schemas.openxmlformats.org/officeDocument/2006/relationships/customXml" Target="../ink/ink83.xml"/><Relationship Id="rId186" Type="http://schemas.openxmlformats.org/officeDocument/2006/relationships/image" Target="../media/image97.png"/><Relationship Id="rId27" Type="http://schemas.openxmlformats.org/officeDocument/2006/relationships/customXml" Target="../ink/ink14.xml"/><Relationship Id="rId48" Type="http://schemas.openxmlformats.org/officeDocument/2006/relationships/image" Target="../media/image28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71.png"/><Relationship Id="rId80" Type="http://schemas.openxmlformats.org/officeDocument/2006/relationships/image" Target="../media/image44.png"/><Relationship Id="rId155" Type="http://schemas.openxmlformats.org/officeDocument/2006/relationships/customXml" Target="../ink/ink78.xml"/><Relationship Id="rId176" Type="http://schemas.openxmlformats.org/officeDocument/2006/relationships/image" Target="../media/image92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17" Type="http://schemas.openxmlformats.org/officeDocument/2006/relationships/customXml" Target="../ink/ink9.xml"/><Relationship Id="rId38" Type="http://schemas.openxmlformats.org/officeDocument/2006/relationships/image" Target="../media/image23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6.png"/><Relationship Id="rId70" Type="http://schemas.openxmlformats.org/officeDocument/2006/relationships/image" Target="../media/image39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7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8.png"/><Relationship Id="rId49" Type="http://schemas.openxmlformats.org/officeDocument/2006/relationships/customXml" Target="../ink/ink25.xml"/><Relationship Id="rId114" Type="http://schemas.openxmlformats.org/officeDocument/2006/relationships/image" Target="../media/image61.png"/><Relationship Id="rId60" Type="http://schemas.openxmlformats.org/officeDocument/2006/relationships/image" Target="../media/image34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82.png"/><Relationship Id="rId177" Type="http://schemas.openxmlformats.org/officeDocument/2006/relationships/customXml" Target="../ink/ink89.xml"/><Relationship Id="rId198" Type="http://schemas.openxmlformats.org/officeDocument/2006/relationships/image" Target="../media/image103.png"/><Relationship Id="rId202" Type="http://schemas.openxmlformats.org/officeDocument/2006/relationships/image" Target="../media/image105.png"/><Relationship Id="rId18" Type="http://schemas.openxmlformats.org/officeDocument/2006/relationships/image" Target="../media/image13.png"/><Relationship Id="rId39" Type="http://schemas.openxmlformats.org/officeDocument/2006/relationships/customXml" Target="../ink/ink20.xml"/><Relationship Id="rId50" Type="http://schemas.openxmlformats.org/officeDocument/2006/relationships/image" Target="../media/image29.png"/><Relationship Id="rId104" Type="http://schemas.openxmlformats.org/officeDocument/2006/relationships/image" Target="../media/image56.png"/><Relationship Id="rId125" Type="http://schemas.openxmlformats.org/officeDocument/2006/relationships/customXml" Target="../ink/ink63.xml"/><Relationship Id="rId146" Type="http://schemas.openxmlformats.org/officeDocument/2006/relationships/image" Target="../media/image77.png"/><Relationship Id="rId167" Type="http://schemas.openxmlformats.org/officeDocument/2006/relationships/customXml" Target="../ink/ink84.xml"/><Relationship Id="rId188" Type="http://schemas.openxmlformats.org/officeDocument/2006/relationships/image" Target="../media/image98.png"/><Relationship Id="rId71" Type="http://schemas.openxmlformats.org/officeDocument/2006/relationships/customXml" Target="../ink/ink36.xml"/><Relationship Id="rId92" Type="http://schemas.openxmlformats.org/officeDocument/2006/relationships/image" Target="../media/image50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25.xml"/><Relationship Id="rId63" Type="http://schemas.openxmlformats.org/officeDocument/2006/relationships/image" Target="../media/image139.png"/><Relationship Id="rId84" Type="http://schemas.openxmlformats.org/officeDocument/2006/relationships/customXml" Target="../ink/ink146.xml"/><Relationship Id="rId138" Type="http://schemas.openxmlformats.org/officeDocument/2006/relationships/customXml" Target="../ink/ink173.xml"/><Relationship Id="rId159" Type="http://schemas.openxmlformats.org/officeDocument/2006/relationships/image" Target="../media/image187.png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20.xml"/><Relationship Id="rId53" Type="http://schemas.openxmlformats.org/officeDocument/2006/relationships/image" Target="../media/image134.png"/><Relationship Id="rId74" Type="http://schemas.openxmlformats.org/officeDocument/2006/relationships/customXml" Target="../ink/ink141.xml"/><Relationship Id="rId128" Type="http://schemas.openxmlformats.org/officeDocument/2006/relationships/customXml" Target="../ink/ink168.xml"/><Relationship Id="rId149" Type="http://schemas.openxmlformats.org/officeDocument/2006/relationships/image" Target="../media/image182.png"/><Relationship Id="rId5" Type="http://schemas.openxmlformats.org/officeDocument/2006/relationships/image" Target="../media/image110.png"/><Relationship Id="rId95" Type="http://schemas.openxmlformats.org/officeDocument/2006/relationships/image" Target="../media/image155.png"/><Relationship Id="rId160" Type="http://schemas.openxmlformats.org/officeDocument/2006/relationships/customXml" Target="../ink/ink184.xml"/><Relationship Id="rId22" Type="http://schemas.openxmlformats.org/officeDocument/2006/relationships/customXml" Target="../ink/ink115.xml"/><Relationship Id="rId43" Type="http://schemas.openxmlformats.org/officeDocument/2006/relationships/image" Target="../media/image129.png"/><Relationship Id="rId64" Type="http://schemas.openxmlformats.org/officeDocument/2006/relationships/customXml" Target="../ink/ink136.xml"/><Relationship Id="rId118" Type="http://schemas.openxmlformats.org/officeDocument/2006/relationships/customXml" Target="../ink/ink163.xml"/><Relationship Id="rId139" Type="http://schemas.openxmlformats.org/officeDocument/2006/relationships/image" Target="../media/image177.png"/><Relationship Id="rId85" Type="http://schemas.openxmlformats.org/officeDocument/2006/relationships/image" Target="../media/image150.png"/><Relationship Id="rId150" Type="http://schemas.openxmlformats.org/officeDocument/2006/relationships/customXml" Target="../ink/ink179.xml"/><Relationship Id="rId12" Type="http://schemas.openxmlformats.org/officeDocument/2006/relationships/customXml" Target="../ink/ink110.xml"/><Relationship Id="rId17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customXml" Target="../ink/ink123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08" Type="http://schemas.openxmlformats.org/officeDocument/2006/relationships/customXml" Target="../ink/ink158.xml"/><Relationship Id="rId124" Type="http://schemas.openxmlformats.org/officeDocument/2006/relationships/customXml" Target="../ink/ink166.xml"/><Relationship Id="rId129" Type="http://schemas.openxmlformats.org/officeDocument/2006/relationships/image" Target="../media/image172.png"/><Relationship Id="rId54" Type="http://schemas.openxmlformats.org/officeDocument/2006/relationships/customXml" Target="../ink/ink131.xml"/><Relationship Id="rId70" Type="http://schemas.openxmlformats.org/officeDocument/2006/relationships/customXml" Target="../ink/ink139.xml"/><Relationship Id="rId75" Type="http://schemas.openxmlformats.org/officeDocument/2006/relationships/image" Target="../media/image145.png"/><Relationship Id="rId91" Type="http://schemas.openxmlformats.org/officeDocument/2006/relationships/image" Target="../media/image153.png"/><Relationship Id="rId96" Type="http://schemas.openxmlformats.org/officeDocument/2006/relationships/customXml" Target="../ink/ink152.xml"/><Relationship Id="rId140" Type="http://schemas.openxmlformats.org/officeDocument/2006/relationships/customXml" Target="../ink/ink174.xml"/><Relationship Id="rId145" Type="http://schemas.openxmlformats.org/officeDocument/2006/relationships/image" Target="../media/image180.png"/><Relationship Id="rId161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7.xml"/><Relationship Id="rId23" Type="http://schemas.openxmlformats.org/officeDocument/2006/relationships/image" Target="../media/image119.png"/><Relationship Id="rId28" Type="http://schemas.openxmlformats.org/officeDocument/2006/relationships/customXml" Target="../ink/ink118.xml"/><Relationship Id="rId49" Type="http://schemas.openxmlformats.org/officeDocument/2006/relationships/image" Target="../media/image132.png"/><Relationship Id="rId114" Type="http://schemas.openxmlformats.org/officeDocument/2006/relationships/customXml" Target="../ink/ink161.xml"/><Relationship Id="rId119" Type="http://schemas.openxmlformats.org/officeDocument/2006/relationships/image" Target="../media/image167.png"/><Relationship Id="rId44" Type="http://schemas.openxmlformats.org/officeDocument/2006/relationships/customXml" Target="../ink/ink126.xml"/><Relationship Id="rId60" Type="http://schemas.openxmlformats.org/officeDocument/2006/relationships/customXml" Target="../ink/ink134.xml"/><Relationship Id="rId65" Type="http://schemas.openxmlformats.org/officeDocument/2006/relationships/image" Target="../media/image140.png"/><Relationship Id="rId81" Type="http://schemas.openxmlformats.org/officeDocument/2006/relationships/image" Target="../media/image148.png"/><Relationship Id="rId86" Type="http://schemas.openxmlformats.org/officeDocument/2006/relationships/customXml" Target="../ink/ink147.xml"/><Relationship Id="rId130" Type="http://schemas.openxmlformats.org/officeDocument/2006/relationships/customXml" Target="../ink/ink169.xml"/><Relationship Id="rId135" Type="http://schemas.openxmlformats.org/officeDocument/2006/relationships/image" Target="../media/image175.png"/><Relationship Id="rId151" Type="http://schemas.openxmlformats.org/officeDocument/2006/relationships/image" Target="../media/image183.png"/><Relationship Id="rId156" Type="http://schemas.openxmlformats.org/officeDocument/2006/relationships/customXml" Target="../ink/ink182.xml"/><Relationship Id="rId13" Type="http://schemas.openxmlformats.org/officeDocument/2006/relationships/image" Target="../media/image114.png"/><Relationship Id="rId18" Type="http://schemas.openxmlformats.org/officeDocument/2006/relationships/customXml" Target="../ink/ink113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135.png"/><Relationship Id="rId76" Type="http://schemas.openxmlformats.org/officeDocument/2006/relationships/customXml" Target="../ink/ink142.xml"/><Relationship Id="rId97" Type="http://schemas.openxmlformats.org/officeDocument/2006/relationships/image" Target="../media/image156.png"/><Relationship Id="rId104" Type="http://schemas.openxmlformats.org/officeDocument/2006/relationships/customXml" Target="../ink/ink156.xml"/><Relationship Id="rId120" Type="http://schemas.openxmlformats.org/officeDocument/2006/relationships/customXml" Target="../ink/ink164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177.xml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50.xml"/><Relationship Id="rId2" Type="http://schemas.openxmlformats.org/officeDocument/2006/relationships/customXml" Target="../ink/ink105.xml"/><Relationship Id="rId29" Type="http://schemas.openxmlformats.org/officeDocument/2006/relationships/image" Target="../media/image122.png"/><Relationship Id="rId24" Type="http://schemas.openxmlformats.org/officeDocument/2006/relationships/customXml" Target="../ink/ink116.xml"/><Relationship Id="rId40" Type="http://schemas.openxmlformats.org/officeDocument/2006/relationships/customXml" Target="../ink/ink124.xml"/><Relationship Id="rId45" Type="http://schemas.openxmlformats.org/officeDocument/2006/relationships/image" Target="../media/image130.png"/><Relationship Id="rId66" Type="http://schemas.openxmlformats.org/officeDocument/2006/relationships/customXml" Target="../ink/ink137.xml"/><Relationship Id="rId87" Type="http://schemas.openxmlformats.org/officeDocument/2006/relationships/image" Target="../media/image151.png"/><Relationship Id="rId110" Type="http://schemas.openxmlformats.org/officeDocument/2006/relationships/customXml" Target="../ink/ink159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72.xml"/><Relationship Id="rId157" Type="http://schemas.openxmlformats.org/officeDocument/2006/relationships/image" Target="../media/image186.png"/><Relationship Id="rId61" Type="http://schemas.openxmlformats.org/officeDocument/2006/relationships/image" Target="../media/image138.png"/><Relationship Id="rId82" Type="http://schemas.openxmlformats.org/officeDocument/2006/relationships/customXml" Target="../ink/ink145.xml"/><Relationship Id="rId152" Type="http://schemas.openxmlformats.org/officeDocument/2006/relationships/customXml" Target="../ink/ink180.xml"/><Relationship Id="rId19" Type="http://schemas.openxmlformats.org/officeDocument/2006/relationships/image" Target="../media/image117.png"/><Relationship Id="rId14" Type="http://schemas.openxmlformats.org/officeDocument/2006/relationships/customXml" Target="../ink/ink111.xml"/><Relationship Id="rId30" Type="http://schemas.openxmlformats.org/officeDocument/2006/relationships/customXml" Target="../ink/ink119.xml"/><Relationship Id="rId35" Type="http://schemas.openxmlformats.org/officeDocument/2006/relationships/image" Target="../media/image125.png"/><Relationship Id="rId56" Type="http://schemas.openxmlformats.org/officeDocument/2006/relationships/customXml" Target="../ink/ink132.xml"/><Relationship Id="rId77" Type="http://schemas.openxmlformats.org/officeDocument/2006/relationships/image" Target="../media/image146.png"/><Relationship Id="rId100" Type="http://schemas.openxmlformats.org/officeDocument/2006/relationships/customXml" Target="../ink/ink154.xml"/><Relationship Id="rId105" Type="http://schemas.openxmlformats.org/officeDocument/2006/relationships/image" Target="../media/image160.png"/><Relationship Id="rId126" Type="http://schemas.openxmlformats.org/officeDocument/2006/relationships/customXml" Target="../ink/ink167.xml"/><Relationship Id="rId147" Type="http://schemas.openxmlformats.org/officeDocument/2006/relationships/image" Target="../media/image181.png"/><Relationship Id="rId8" Type="http://schemas.openxmlformats.org/officeDocument/2006/relationships/customXml" Target="../ink/ink108.xml"/><Relationship Id="rId51" Type="http://schemas.openxmlformats.org/officeDocument/2006/relationships/image" Target="../media/image133.png"/><Relationship Id="rId72" Type="http://schemas.openxmlformats.org/officeDocument/2006/relationships/customXml" Target="../ink/ink140.xml"/><Relationship Id="rId93" Type="http://schemas.openxmlformats.org/officeDocument/2006/relationships/image" Target="../media/image154.png"/><Relationship Id="rId98" Type="http://schemas.openxmlformats.org/officeDocument/2006/relationships/customXml" Target="../ink/ink153.xml"/><Relationship Id="rId121" Type="http://schemas.openxmlformats.org/officeDocument/2006/relationships/image" Target="../media/image168.png"/><Relationship Id="rId142" Type="http://schemas.openxmlformats.org/officeDocument/2006/relationships/customXml" Target="../ink/ink175.xml"/><Relationship Id="rId3" Type="http://schemas.openxmlformats.org/officeDocument/2006/relationships/image" Target="../media/image109.png"/><Relationship Id="rId25" Type="http://schemas.openxmlformats.org/officeDocument/2006/relationships/image" Target="../media/image120.png"/><Relationship Id="rId46" Type="http://schemas.openxmlformats.org/officeDocument/2006/relationships/customXml" Target="../ink/ink127.xml"/><Relationship Id="rId67" Type="http://schemas.openxmlformats.org/officeDocument/2006/relationships/image" Target="../media/image141.png"/><Relationship Id="rId116" Type="http://schemas.openxmlformats.org/officeDocument/2006/relationships/customXml" Target="../ink/ink162.xml"/><Relationship Id="rId137" Type="http://schemas.openxmlformats.org/officeDocument/2006/relationships/image" Target="../media/image176.png"/><Relationship Id="rId158" Type="http://schemas.openxmlformats.org/officeDocument/2006/relationships/customXml" Target="../ink/ink183.xml"/><Relationship Id="rId20" Type="http://schemas.openxmlformats.org/officeDocument/2006/relationships/customXml" Target="../ink/ink114.xml"/><Relationship Id="rId41" Type="http://schemas.openxmlformats.org/officeDocument/2006/relationships/image" Target="../media/image128.png"/><Relationship Id="rId62" Type="http://schemas.openxmlformats.org/officeDocument/2006/relationships/customXml" Target="../ink/ink135.xml"/><Relationship Id="rId83" Type="http://schemas.openxmlformats.org/officeDocument/2006/relationships/image" Target="../media/image149.png"/><Relationship Id="rId88" Type="http://schemas.openxmlformats.org/officeDocument/2006/relationships/customXml" Target="../ink/ink148.xml"/><Relationship Id="rId111" Type="http://schemas.openxmlformats.org/officeDocument/2006/relationships/image" Target="../media/image163.png"/><Relationship Id="rId132" Type="http://schemas.openxmlformats.org/officeDocument/2006/relationships/customXml" Target="../ink/ink170.xml"/><Relationship Id="rId153" Type="http://schemas.openxmlformats.org/officeDocument/2006/relationships/image" Target="../media/image184.png"/><Relationship Id="rId15" Type="http://schemas.openxmlformats.org/officeDocument/2006/relationships/image" Target="../media/image115.png"/><Relationship Id="rId36" Type="http://schemas.openxmlformats.org/officeDocument/2006/relationships/customXml" Target="../ink/ink122.xml"/><Relationship Id="rId57" Type="http://schemas.openxmlformats.org/officeDocument/2006/relationships/image" Target="../media/image136.png"/><Relationship Id="rId106" Type="http://schemas.openxmlformats.org/officeDocument/2006/relationships/customXml" Target="../ink/ink157.xml"/><Relationship Id="rId127" Type="http://schemas.openxmlformats.org/officeDocument/2006/relationships/image" Target="../media/image171.png"/><Relationship Id="rId10" Type="http://schemas.openxmlformats.org/officeDocument/2006/relationships/customXml" Target="../ink/ink109.xml"/><Relationship Id="rId31" Type="http://schemas.openxmlformats.org/officeDocument/2006/relationships/image" Target="../media/image123.png"/><Relationship Id="rId52" Type="http://schemas.openxmlformats.org/officeDocument/2006/relationships/customXml" Target="../ink/ink130.xml"/><Relationship Id="rId73" Type="http://schemas.openxmlformats.org/officeDocument/2006/relationships/image" Target="../media/image144.png"/><Relationship Id="rId78" Type="http://schemas.openxmlformats.org/officeDocument/2006/relationships/customXml" Target="../ink/ink143.xml"/><Relationship Id="rId94" Type="http://schemas.openxmlformats.org/officeDocument/2006/relationships/customXml" Target="../ink/ink151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65.xml"/><Relationship Id="rId143" Type="http://schemas.openxmlformats.org/officeDocument/2006/relationships/image" Target="../media/image179.png"/><Relationship Id="rId148" Type="http://schemas.openxmlformats.org/officeDocument/2006/relationships/customXml" Target="../ink/ink178.xml"/><Relationship Id="rId4" Type="http://schemas.openxmlformats.org/officeDocument/2006/relationships/customXml" Target="../ink/ink106.xml"/><Relationship Id="rId9" Type="http://schemas.openxmlformats.org/officeDocument/2006/relationships/image" Target="../media/image112.png"/><Relationship Id="rId26" Type="http://schemas.openxmlformats.org/officeDocument/2006/relationships/customXml" Target="../ink/ink117.xml"/><Relationship Id="rId47" Type="http://schemas.openxmlformats.org/officeDocument/2006/relationships/image" Target="../media/image131.png"/><Relationship Id="rId68" Type="http://schemas.openxmlformats.org/officeDocument/2006/relationships/customXml" Target="../ink/ink138.xml"/><Relationship Id="rId89" Type="http://schemas.openxmlformats.org/officeDocument/2006/relationships/image" Target="../media/image152.png"/><Relationship Id="rId112" Type="http://schemas.openxmlformats.org/officeDocument/2006/relationships/customXml" Target="../ink/ink160.xml"/><Relationship Id="rId133" Type="http://schemas.openxmlformats.org/officeDocument/2006/relationships/image" Target="../media/image174.png"/><Relationship Id="rId154" Type="http://schemas.openxmlformats.org/officeDocument/2006/relationships/customXml" Target="../ink/ink181.xml"/><Relationship Id="rId16" Type="http://schemas.openxmlformats.org/officeDocument/2006/relationships/customXml" Target="../ink/ink112.xml"/><Relationship Id="rId37" Type="http://schemas.openxmlformats.org/officeDocument/2006/relationships/image" Target="../media/image126.png"/><Relationship Id="rId58" Type="http://schemas.openxmlformats.org/officeDocument/2006/relationships/customXml" Target="../ink/ink133.xml"/><Relationship Id="rId79" Type="http://schemas.openxmlformats.org/officeDocument/2006/relationships/image" Target="../media/image147.png"/><Relationship Id="rId102" Type="http://schemas.openxmlformats.org/officeDocument/2006/relationships/customXml" Target="../ink/ink155.xml"/><Relationship Id="rId123" Type="http://schemas.openxmlformats.org/officeDocument/2006/relationships/image" Target="../media/image169.png"/><Relationship Id="rId144" Type="http://schemas.openxmlformats.org/officeDocument/2006/relationships/customXml" Target="../ink/ink176.xml"/><Relationship Id="rId90" Type="http://schemas.openxmlformats.org/officeDocument/2006/relationships/customXml" Target="../ink/ink149.xml"/><Relationship Id="rId27" Type="http://schemas.openxmlformats.org/officeDocument/2006/relationships/image" Target="../media/image121.png"/><Relationship Id="rId48" Type="http://schemas.openxmlformats.org/officeDocument/2006/relationships/customXml" Target="../ink/ink128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34" Type="http://schemas.openxmlformats.org/officeDocument/2006/relationships/customXml" Target="../ink/ink171.xml"/><Relationship Id="rId80" Type="http://schemas.openxmlformats.org/officeDocument/2006/relationships/customXml" Target="../ink/ink144.xml"/><Relationship Id="rId155" Type="http://schemas.openxmlformats.org/officeDocument/2006/relationships/image" Target="../media/image18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7.xml"/><Relationship Id="rId117" Type="http://schemas.openxmlformats.org/officeDocument/2006/relationships/image" Target="../media/image246.png"/><Relationship Id="rId21" Type="http://schemas.openxmlformats.org/officeDocument/2006/relationships/image" Target="../media/image198.png"/><Relationship Id="rId42" Type="http://schemas.openxmlformats.org/officeDocument/2006/relationships/customXml" Target="../ink/ink205.xml"/><Relationship Id="rId47" Type="http://schemas.openxmlformats.org/officeDocument/2006/relationships/image" Target="../media/image211.png"/><Relationship Id="rId63" Type="http://schemas.openxmlformats.org/officeDocument/2006/relationships/image" Target="../media/image219.png"/><Relationship Id="rId68" Type="http://schemas.openxmlformats.org/officeDocument/2006/relationships/customXml" Target="../ink/ink218.xml"/><Relationship Id="rId84" Type="http://schemas.openxmlformats.org/officeDocument/2006/relationships/customXml" Target="../ink/ink226.xml"/><Relationship Id="rId89" Type="http://schemas.openxmlformats.org/officeDocument/2006/relationships/image" Target="../media/image232.png"/><Relationship Id="rId112" Type="http://schemas.openxmlformats.org/officeDocument/2006/relationships/customXml" Target="../ink/ink240.xml"/><Relationship Id="rId16" Type="http://schemas.openxmlformats.org/officeDocument/2006/relationships/customXml" Target="../ink/ink192.xml"/><Relationship Id="rId107" Type="http://schemas.openxmlformats.org/officeDocument/2006/relationships/image" Target="../media/image241.png"/><Relationship Id="rId11" Type="http://schemas.openxmlformats.org/officeDocument/2006/relationships/image" Target="../media/image193.png"/><Relationship Id="rId32" Type="http://schemas.openxmlformats.org/officeDocument/2006/relationships/customXml" Target="../ink/ink200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13.xml"/><Relationship Id="rId74" Type="http://schemas.openxmlformats.org/officeDocument/2006/relationships/customXml" Target="../ink/ink221.xml"/><Relationship Id="rId79" Type="http://schemas.openxmlformats.org/officeDocument/2006/relationships/image" Target="../media/image227.png"/><Relationship Id="rId102" Type="http://schemas.openxmlformats.org/officeDocument/2006/relationships/customXml" Target="../ink/ink235.xml"/><Relationship Id="rId5" Type="http://schemas.openxmlformats.org/officeDocument/2006/relationships/image" Target="../media/image190.png"/><Relationship Id="rId90" Type="http://schemas.openxmlformats.org/officeDocument/2006/relationships/customXml" Target="../ink/ink229.xml"/><Relationship Id="rId95" Type="http://schemas.openxmlformats.org/officeDocument/2006/relationships/image" Target="../media/image235.png"/><Relationship Id="rId22" Type="http://schemas.openxmlformats.org/officeDocument/2006/relationships/customXml" Target="../ink/ink195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08.xml"/><Relationship Id="rId64" Type="http://schemas.openxmlformats.org/officeDocument/2006/relationships/customXml" Target="../ink/ink216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18" Type="http://schemas.openxmlformats.org/officeDocument/2006/relationships/customXml" Target="../ink/ink243.xml"/><Relationship Id="rId80" Type="http://schemas.openxmlformats.org/officeDocument/2006/relationships/customXml" Target="../ink/ink224.xml"/><Relationship Id="rId85" Type="http://schemas.openxmlformats.org/officeDocument/2006/relationships/image" Target="../media/image230.png"/><Relationship Id="rId12" Type="http://schemas.openxmlformats.org/officeDocument/2006/relationships/customXml" Target="../ink/ink190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03.xml"/><Relationship Id="rId59" Type="http://schemas.openxmlformats.org/officeDocument/2006/relationships/image" Target="../media/image217.png"/><Relationship Id="rId103" Type="http://schemas.openxmlformats.org/officeDocument/2006/relationships/image" Target="../media/image239.png"/><Relationship Id="rId108" Type="http://schemas.openxmlformats.org/officeDocument/2006/relationships/customXml" Target="../ink/ink238.xml"/><Relationship Id="rId54" Type="http://schemas.openxmlformats.org/officeDocument/2006/relationships/customXml" Target="../ink/ink211.xml"/><Relationship Id="rId70" Type="http://schemas.openxmlformats.org/officeDocument/2006/relationships/customXml" Target="../ink/ink219.xml"/><Relationship Id="rId75" Type="http://schemas.openxmlformats.org/officeDocument/2006/relationships/image" Target="../media/image225.png"/><Relationship Id="rId91" Type="http://schemas.openxmlformats.org/officeDocument/2006/relationships/image" Target="../media/image233.png"/><Relationship Id="rId96" Type="http://schemas.openxmlformats.org/officeDocument/2006/relationships/customXml" Target="../ink/ink2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7.xml"/><Relationship Id="rId23" Type="http://schemas.openxmlformats.org/officeDocument/2006/relationships/image" Target="../media/image199.png"/><Relationship Id="rId28" Type="http://schemas.openxmlformats.org/officeDocument/2006/relationships/customXml" Target="../ink/ink198.xml"/><Relationship Id="rId49" Type="http://schemas.openxmlformats.org/officeDocument/2006/relationships/image" Target="../media/image212.png"/><Relationship Id="rId114" Type="http://schemas.openxmlformats.org/officeDocument/2006/relationships/customXml" Target="../ink/ink241.xml"/><Relationship Id="rId119" Type="http://schemas.openxmlformats.org/officeDocument/2006/relationships/image" Target="../media/image247.png"/><Relationship Id="rId44" Type="http://schemas.openxmlformats.org/officeDocument/2006/relationships/customXml" Target="../ink/ink206.xml"/><Relationship Id="rId60" Type="http://schemas.openxmlformats.org/officeDocument/2006/relationships/customXml" Target="../ink/ink214.xml"/><Relationship Id="rId65" Type="http://schemas.openxmlformats.org/officeDocument/2006/relationships/image" Target="../media/image220.png"/><Relationship Id="rId81" Type="http://schemas.openxmlformats.org/officeDocument/2006/relationships/image" Target="../media/image228.png"/><Relationship Id="rId86" Type="http://schemas.openxmlformats.org/officeDocument/2006/relationships/customXml" Target="../ink/ink227.xml"/><Relationship Id="rId4" Type="http://schemas.openxmlformats.org/officeDocument/2006/relationships/customXml" Target="../ink/ink186.xml"/><Relationship Id="rId9" Type="http://schemas.openxmlformats.org/officeDocument/2006/relationships/image" Target="../media/image192.png"/><Relationship Id="rId13" Type="http://schemas.openxmlformats.org/officeDocument/2006/relationships/image" Target="../media/image194.png"/><Relationship Id="rId18" Type="http://schemas.openxmlformats.org/officeDocument/2006/relationships/customXml" Target="../ink/ink193.xml"/><Relationship Id="rId39" Type="http://schemas.openxmlformats.org/officeDocument/2006/relationships/image" Target="../media/image207.png"/><Relationship Id="rId109" Type="http://schemas.openxmlformats.org/officeDocument/2006/relationships/image" Target="../media/image242.png"/><Relationship Id="rId34" Type="http://schemas.openxmlformats.org/officeDocument/2006/relationships/customXml" Target="../ink/ink201.xml"/><Relationship Id="rId50" Type="http://schemas.openxmlformats.org/officeDocument/2006/relationships/customXml" Target="../ink/ink209.xml"/><Relationship Id="rId55" Type="http://schemas.openxmlformats.org/officeDocument/2006/relationships/image" Target="../media/image215.png"/><Relationship Id="rId76" Type="http://schemas.openxmlformats.org/officeDocument/2006/relationships/customXml" Target="../ink/ink222.xml"/><Relationship Id="rId97" Type="http://schemas.openxmlformats.org/officeDocument/2006/relationships/image" Target="../media/image236.png"/><Relationship Id="rId104" Type="http://schemas.openxmlformats.org/officeDocument/2006/relationships/customXml" Target="../ink/ink236.xml"/><Relationship Id="rId120" Type="http://schemas.openxmlformats.org/officeDocument/2006/relationships/customXml" Target="../ink/ink244.xml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0.xml"/><Relationship Id="rId2" Type="http://schemas.openxmlformats.org/officeDocument/2006/relationships/customXml" Target="../ink/ink185.xml"/><Relationship Id="rId29" Type="http://schemas.openxmlformats.org/officeDocument/2006/relationships/image" Target="../media/image202.png"/><Relationship Id="rId24" Type="http://schemas.openxmlformats.org/officeDocument/2006/relationships/customXml" Target="../ink/ink196.xml"/><Relationship Id="rId40" Type="http://schemas.openxmlformats.org/officeDocument/2006/relationships/customXml" Target="../ink/ink204.xml"/><Relationship Id="rId45" Type="http://schemas.openxmlformats.org/officeDocument/2006/relationships/image" Target="../media/image210.png"/><Relationship Id="rId66" Type="http://schemas.openxmlformats.org/officeDocument/2006/relationships/customXml" Target="../ink/ink217.xml"/><Relationship Id="rId87" Type="http://schemas.openxmlformats.org/officeDocument/2006/relationships/image" Target="../media/image231.png"/><Relationship Id="rId110" Type="http://schemas.openxmlformats.org/officeDocument/2006/relationships/customXml" Target="../ink/ink239.xml"/><Relationship Id="rId115" Type="http://schemas.openxmlformats.org/officeDocument/2006/relationships/image" Target="../media/image245.png"/><Relationship Id="rId61" Type="http://schemas.openxmlformats.org/officeDocument/2006/relationships/image" Target="../media/image218.png"/><Relationship Id="rId82" Type="http://schemas.openxmlformats.org/officeDocument/2006/relationships/customXml" Target="../ink/ink225.xml"/><Relationship Id="rId19" Type="http://schemas.openxmlformats.org/officeDocument/2006/relationships/image" Target="../media/image197.png"/><Relationship Id="rId14" Type="http://schemas.openxmlformats.org/officeDocument/2006/relationships/customXml" Target="../ink/ink191.xml"/><Relationship Id="rId30" Type="http://schemas.openxmlformats.org/officeDocument/2006/relationships/customXml" Target="../ink/ink199.xml"/><Relationship Id="rId35" Type="http://schemas.openxmlformats.org/officeDocument/2006/relationships/image" Target="../media/image205.png"/><Relationship Id="rId56" Type="http://schemas.openxmlformats.org/officeDocument/2006/relationships/customXml" Target="../ink/ink212.xml"/><Relationship Id="rId77" Type="http://schemas.openxmlformats.org/officeDocument/2006/relationships/image" Target="../media/image226.png"/><Relationship Id="rId100" Type="http://schemas.openxmlformats.org/officeDocument/2006/relationships/customXml" Target="../ink/ink234.xml"/><Relationship Id="rId105" Type="http://schemas.openxmlformats.org/officeDocument/2006/relationships/image" Target="../media/image240.png"/><Relationship Id="rId8" Type="http://schemas.openxmlformats.org/officeDocument/2006/relationships/customXml" Target="../ink/ink188.xml"/><Relationship Id="rId51" Type="http://schemas.openxmlformats.org/officeDocument/2006/relationships/image" Target="../media/image213.png"/><Relationship Id="rId72" Type="http://schemas.openxmlformats.org/officeDocument/2006/relationships/customXml" Target="../ink/ink220.xml"/><Relationship Id="rId93" Type="http://schemas.openxmlformats.org/officeDocument/2006/relationships/image" Target="../media/image234.png"/><Relationship Id="rId98" Type="http://schemas.openxmlformats.org/officeDocument/2006/relationships/customXml" Target="../ink/ink233.xml"/><Relationship Id="rId121" Type="http://schemas.openxmlformats.org/officeDocument/2006/relationships/image" Target="../media/image248.png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207.xml"/><Relationship Id="rId67" Type="http://schemas.openxmlformats.org/officeDocument/2006/relationships/image" Target="../media/image221.png"/><Relationship Id="rId116" Type="http://schemas.openxmlformats.org/officeDocument/2006/relationships/customXml" Target="../ink/ink242.xml"/><Relationship Id="rId20" Type="http://schemas.openxmlformats.org/officeDocument/2006/relationships/customXml" Target="../ink/ink194.xml"/><Relationship Id="rId41" Type="http://schemas.openxmlformats.org/officeDocument/2006/relationships/image" Target="../media/image208.png"/><Relationship Id="rId62" Type="http://schemas.openxmlformats.org/officeDocument/2006/relationships/customXml" Target="../ink/ink215.xml"/><Relationship Id="rId83" Type="http://schemas.openxmlformats.org/officeDocument/2006/relationships/image" Target="../media/image229.png"/><Relationship Id="rId88" Type="http://schemas.openxmlformats.org/officeDocument/2006/relationships/customXml" Target="../ink/ink228.xml"/><Relationship Id="rId111" Type="http://schemas.openxmlformats.org/officeDocument/2006/relationships/image" Target="../media/image243.png"/><Relationship Id="rId15" Type="http://schemas.openxmlformats.org/officeDocument/2006/relationships/image" Target="../media/image195.png"/><Relationship Id="rId36" Type="http://schemas.openxmlformats.org/officeDocument/2006/relationships/customXml" Target="../ink/ink202.xml"/><Relationship Id="rId57" Type="http://schemas.openxmlformats.org/officeDocument/2006/relationships/image" Target="../media/image216.png"/><Relationship Id="rId106" Type="http://schemas.openxmlformats.org/officeDocument/2006/relationships/customXml" Target="../ink/ink237.xml"/><Relationship Id="rId10" Type="http://schemas.openxmlformats.org/officeDocument/2006/relationships/customXml" Target="../ink/ink189.xml"/><Relationship Id="rId31" Type="http://schemas.openxmlformats.org/officeDocument/2006/relationships/image" Target="../media/image203.png"/><Relationship Id="rId52" Type="http://schemas.openxmlformats.org/officeDocument/2006/relationships/customXml" Target="../ink/ink210.xml"/><Relationship Id="rId73" Type="http://schemas.openxmlformats.org/officeDocument/2006/relationships/image" Target="../media/image224.png"/><Relationship Id="rId78" Type="http://schemas.openxmlformats.org/officeDocument/2006/relationships/customXml" Target="../ink/ink223.xml"/><Relationship Id="rId94" Type="http://schemas.openxmlformats.org/officeDocument/2006/relationships/customXml" Target="../ink/ink231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61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21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6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96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4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43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31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02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00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66947-3E7B-430A-A24E-36FD862E67D8}"/>
              </a:ext>
            </a:extLst>
          </p:cNvPr>
          <p:cNvSpPr txBox="1"/>
          <p:nvPr/>
        </p:nvSpPr>
        <p:spPr>
          <a:xfrm>
            <a:off x="335902" y="214604"/>
            <a:ext cx="325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76. </a:t>
            </a:r>
            <a:r>
              <a:rPr lang="ko-KR" altLang="en-US" sz="3200" b="1" dirty="0">
                <a:solidFill>
                  <a:schemeClr val="bg1"/>
                </a:solidFill>
              </a:rPr>
              <a:t>이항계수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3F960-BA28-4EAE-8824-32868B64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1" y="1217840"/>
            <a:ext cx="5199872" cy="51549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099E14-B8B3-4931-A7FE-C9840183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35" y="1613418"/>
            <a:ext cx="54673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269FE2-57B8-4C20-840D-3D5E4024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7" y="838200"/>
            <a:ext cx="6858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C72C3-7A07-4CE6-86BF-5BF6B1EB5185}"/>
              </a:ext>
            </a:extLst>
          </p:cNvPr>
          <p:cNvSpPr txBox="1"/>
          <p:nvPr/>
        </p:nvSpPr>
        <p:spPr>
          <a:xfrm>
            <a:off x="335902" y="214604"/>
            <a:ext cx="325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70. BFS - </a:t>
            </a:r>
            <a:r>
              <a:rPr lang="ko-KR" altLang="en-US" sz="3200" b="1" dirty="0">
                <a:solidFill>
                  <a:schemeClr val="bg1"/>
                </a:solidFill>
              </a:rPr>
              <a:t>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E59CF-64BF-4CAB-9375-621B2E69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095375"/>
            <a:ext cx="10077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6F4DF0-3527-4B0B-A99E-1FA83CE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904875"/>
            <a:ext cx="8248650" cy="5048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819B1E-C045-478C-AEB2-FCA6736644CA}"/>
              </a:ext>
            </a:extLst>
          </p:cNvPr>
          <p:cNvSpPr txBox="1"/>
          <p:nvPr/>
        </p:nvSpPr>
        <p:spPr>
          <a:xfrm>
            <a:off x="335902" y="214604"/>
            <a:ext cx="5850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71. BFS - </a:t>
            </a:r>
            <a:r>
              <a:rPr lang="ko-KR" altLang="en-US" sz="3200" b="1" dirty="0" err="1">
                <a:solidFill>
                  <a:schemeClr val="bg1"/>
                </a:solidFill>
              </a:rPr>
              <a:t>상태트리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6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6FA42-D7B2-4EBE-B07D-B666B80BCDBC}"/>
              </a:ext>
            </a:extLst>
          </p:cNvPr>
          <p:cNvSpPr txBox="1"/>
          <p:nvPr/>
        </p:nvSpPr>
        <p:spPr>
          <a:xfrm>
            <a:off x="4003550" y="2921168"/>
            <a:ext cx="4457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동적계획법</a:t>
            </a:r>
          </a:p>
        </p:txBody>
      </p:sp>
    </p:spTree>
    <p:extLst>
      <p:ext uri="{BB962C8B-B14F-4D97-AF65-F5344CB8AC3E}">
        <p14:creationId xmlns:p14="http://schemas.microsoft.com/office/powerpoint/2010/main" val="32905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E1B882C-1C53-477A-B997-D1B874CE1DBB}"/>
                  </a:ext>
                </a:extLst>
              </p14:cNvPr>
              <p14:cNvContentPartPr/>
              <p14:nvPr/>
            </p14:nvContentPartPr>
            <p14:xfrm>
              <a:off x="6440685" y="2733140"/>
              <a:ext cx="43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E1B882C-1C53-477A-B997-D1B874CE1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2685" y="2715140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BF992D8-EF9A-4F7D-9FFA-B1B61BCF43DE}"/>
                  </a:ext>
                </a:extLst>
              </p14:cNvPr>
              <p14:cNvContentPartPr/>
              <p14:nvPr/>
            </p14:nvContentPartPr>
            <p14:xfrm>
              <a:off x="3667245" y="1486820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BF992D8-EF9A-4F7D-9FFA-B1B61BCF4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9245" y="14688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C0A3C5A0-70F3-45C8-8E0A-5113C3C8F884}"/>
              </a:ext>
            </a:extLst>
          </p:cNvPr>
          <p:cNvGrpSpPr/>
          <p:nvPr/>
        </p:nvGrpSpPr>
        <p:grpSpPr>
          <a:xfrm>
            <a:off x="769245" y="2717660"/>
            <a:ext cx="4904280" cy="1239840"/>
            <a:chOff x="769245" y="2717660"/>
            <a:chExt cx="4904280" cy="12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1FC54BF-F466-4E5F-8EFF-DFABD079D8C7}"/>
                    </a:ext>
                  </a:extLst>
                </p14:cNvPr>
                <p14:cNvContentPartPr/>
                <p14:nvPr/>
              </p14:nvContentPartPr>
              <p14:xfrm>
                <a:off x="769245" y="3024380"/>
                <a:ext cx="56160" cy="4878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1FC54BF-F466-4E5F-8EFF-DFABD079D8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1245" y="3006380"/>
                  <a:ext cx="918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EF7DAD8-83B6-4295-9BA4-BC6BD9A4ED69}"/>
                    </a:ext>
                  </a:extLst>
                </p14:cNvPr>
                <p14:cNvContentPartPr/>
                <p14:nvPr/>
              </p14:nvContentPartPr>
              <p14:xfrm>
                <a:off x="841245" y="3256580"/>
                <a:ext cx="4705560" cy="601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EF7DAD8-83B6-4295-9BA4-BC6BD9A4ED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245" y="3238580"/>
                  <a:ext cx="4741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BF7FBC4-DC48-4101-9354-0C8A16A89A4E}"/>
                    </a:ext>
                  </a:extLst>
                </p14:cNvPr>
                <p14:cNvContentPartPr/>
                <p14:nvPr/>
              </p14:nvContentPartPr>
              <p14:xfrm>
                <a:off x="5609805" y="3087380"/>
                <a:ext cx="63720" cy="451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BF7FBC4-DC48-4101-9354-0C8A16A89A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92165" y="3069740"/>
                  <a:ext cx="993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C630C4C-7BC0-4124-9FD8-34E3A0E64563}"/>
                    </a:ext>
                  </a:extLst>
                </p14:cNvPr>
                <p14:cNvContentPartPr/>
                <p14:nvPr/>
              </p14:nvContentPartPr>
              <p14:xfrm>
                <a:off x="2613525" y="3097460"/>
                <a:ext cx="48240" cy="4384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C630C4C-7BC0-4124-9FD8-34E3A0E645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525" y="3079460"/>
                  <a:ext cx="838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C8ADD67-75FD-4861-81A9-07EAAADB2DB7}"/>
                    </a:ext>
                  </a:extLst>
                </p14:cNvPr>
                <p14:cNvContentPartPr/>
                <p14:nvPr/>
              </p14:nvContentPartPr>
              <p14:xfrm>
                <a:off x="4165485" y="3002780"/>
                <a:ext cx="6120" cy="420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C8ADD67-75FD-4861-81A9-07EAAADB2D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47845" y="2984780"/>
                  <a:ext cx="41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579643C-AD5C-4153-8B87-96396B43C422}"/>
                    </a:ext>
                  </a:extLst>
                </p14:cNvPr>
                <p14:cNvContentPartPr/>
                <p14:nvPr/>
              </p14:nvContentPartPr>
              <p14:xfrm>
                <a:off x="913605" y="2899100"/>
                <a:ext cx="1576080" cy="705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579643C-AD5C-4153-8B87-96396B43C4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5965" y="2881460"/>
                  <a:ext cx="161172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695AA1E-EE83-4301-985A-8B7A6B2E2CC6}"/>
                    </a:ext>
                  </a:extLst>
                </p14:cNvPr>
                <p14:cNvContentPartPr/>
                <p14:nvPr/>
              </p14:nvContentPartPr>
              <p14:xfrm>
                <a:off x="1040325" y="3015020"/>
                <a:ext cx="239760" cy="362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695AA1E-EE83-4301-985A-8B7A6B2E2C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2685" y="2997020"/>
                  <a:ext cx="2754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030F2D7-6D9B-4A04-B045-020C8D754391}"/>
                    </a:ext>
                  </a:extLst>
                </p14:cNvPr>
                <p14:cNvContentPartPr/>
                <p14:nvPr/>
              </p14:nvContentPartPr>
              <p14:xfrm>
                <a:off x="1246605" y="2968580"/>
                <a:ext cx="266040" cy="4341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030F2D7-6D9B-4A04-B045-020C8D7543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8965" y="2950580"/>
                  <a:ext cx="3016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2C7E2AA-9539-4A16-A2AE-7A6912EFD54A}"/>
                    </a:ext>
                  </a:extLst>
                </p14:cNvPr>
                <p14:cNvContentPartPr/>
                <p14:nvPr/>
              </p14:nvContentPartPr>
              <p14:xfrm>
                <a:off x="1451085" y="2918540"/>
                <a:ext cx="317160" cy="5626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2C7E2AA-9539-4A16-A2AE-7A6912EFD54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33445" y="2900540"/>
                  <a:ext cx="3528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4635970-E7B7-4C87-A0A7-B456C1165033}"/>
                    </a:ext>
                  </a:extLst>
                </p14:cNvPr>
                <p14:cNvContentPartPr/>
                <p14:nvPr/>
              </p14:nvContentPartPr>
              <p14:xfrm>
                <a:off x="1686525" y="2976500"/>
                <a:ext cx="476280" cy="5238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4635970-E7B7-4C87-A0A7-B456C116503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68885" y="2958860"/>
                  <a:ext cx="5119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5AE0032-60A8-43ED-A75C-BD171CA42AD6}"/>
                    </a:ext>
                  </a:extLst>
                </p14:cNvPr>
                <p14:cNvContentPartPr/>
                <p14:nvPr/>
              </p14:nvContentPartPr>
              <p14:xfrm>
                <a:off x="2173245" y="3200780"/>
                <a:ext cx="137880" cy="3848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5AE0032-60A8-43ED-A75C-BD171CA42A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55605" y="3183140"/>
                  <a:ext cx="1735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9E21B82-9A9E-4510-9F58-6DAE6C25A787}"/>
                    </a:ext>
                  </a:extLst>
                </p14:cNvPr>
                <p14:cNvContentPartPr/>
                <p14:nvPr/>
              </p14:nvContentPartPr>
              <p14:xfrm>
                <a:off x="2508045" y="2717660"/>
                <a:ext cx="115920" cy="11563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9E21B82-9A9E-4510-9F58-6DAE6C25A7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90405" y="2700020"/>
                  <a:ext cx="151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03571D8-717D-4049-BA0A-C5D7147A756D}"/>
                    </a:ext>
                  </a:extLst>
                </p14:cNvPr>
                <p14:cNvContentPartPr/>
                <p14:nvPr/>
              </p14:nvContentPartPr>
              <p14:xfrm>
                <a:off x="2707485" y="2723420"/>
                <a:ext cx="2715480" cy="11041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03571D8-717D-4049-BA0A-C5D7147A75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89845" y="2705780"/>
                  <a:ext cx="275112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46B69BF-C1F9-479F-9F5B-0E7513385564}"/>
                    </a:ext>
                  </a:extLst>
                </p14:cNvPr>
                <p14:cNvContentPartPr/>
                <p14:nvPr/>
              </p14:nvContentPartPr>
              <p14:xfrm>
                <a:off x="2998365" y="3749060"/>
                <a:ext cx="2602440" cy="1522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46B69BF-C1F9-479F-9F5B-0E75133855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80365" y="3731420"/>
                  <a:ext cx="2638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89DDF65-C6AC-4693-9A33-22A58C53626A}"/>
                    </a:ext>
                  </a:extLst>
                </p14:cNvPr>
                <p14:cNvContentPartPr/>
                <p14:nvPr/>
              </p14:nvContentPartPr>
              <p14:xfrm>
                <a:off x="3088365" y="3732500"/>
                <a:ext cx="2405520" cy="1026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89DDF65-C6AC-4693-9A33-22A58C5362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70725" y="3714500"/>
                  <a:ext cx="2441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B61FE77-2589-4615-99AD-B1A995D9D401}"/>
                    </a:ext>
                  </a:extLst>
                </p14:cNvPr>
                <p14:cNvContentPartPr/>
                <p14:nvPr/>
              </p14:nvContentPartPr>
              <p14:xfrm>
                <a:off x="5469765" y="3915380"/>
                <a:ext cx="168120" cy="421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B61FE77-2589-4615-99AD-B1A995D9D4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52125" y="3897740"/>
                  <a:ext cx="203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5045CAF-0FFF-4711-88FD-0B702C50C2A9}"/>
              </a:ext>
            </a:extLst>
          </p:cNvPr>
          <p:cNvGrpSpPr/>
          <p:nvPr/>
        </p:nvGrpSpPr>
        <p:grpSpPr>
          <a:xfrm>
            <a:off x="796965" y="577460"/>
            <a:ext cx="5517000" cy="1691640"/>
            <a:chOff x="796965" y="577460"/>
            <a:chExt cx="5517000" cy="16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C310654-F7D3-494F-8956-722162451612}"/>
                    </a:ext>
                  </a:extLst>
                </p14:cNvPr>
                <p14:cNvContentPartPr/>
                <p14:nvPr/>
              </p14:nvContentPartPr>
              <p14:xfrm>
                <a:off x="796965" y="936020"/>
                <a:ext cx="111960" cy="6159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C310654-F7D3-494F-8956-72216245161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9325" y="918380"/>
                  <a:ext cx="1476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C6503A3-68DD-4FF4-81F9-30640B9BF0D6}"/>
                    </a:ext>
                  </a:extLst>
                </p14:cNvPr>
                <p14:cNvContentPartPr/>
                <p14:nvPr/>
              </p14:nvContentPartPr>
              <p14:xfrm>
                <a:off x="922605" y="1076420"/>
                <a:ext cx="4670280" cy="194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C6503A3-68DD-4FF4-81F9-30640B9BF0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4605" y="1058420"/>
                  <a:ext cx="4705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BF1C03E-5D25-469E-9626-2513A0961C51}"/>
                    </a:ext>
                  </a:extLst>
                </p14:cNvPr>
                <p14:cNvContentPartPr/>
                <p14:nvPr/>
              </p14:nvContentPartPr>
              <p14:xfrm>
                <a:off x="5575605" y="884540"/>
                <a:ext cx="52200" cy="5652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BF1C03E-5D25-469E-9626-2513A0961C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57605" y="866900"/>
                  <a:ext cx="878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EE16125-C575-4661-9DBB-FC854270EAF4}"/>
                    </a:ext>
                  </a:extLst>
                </p14:cNvPr>
                <p14:cNvContentPartPr/>
                <p14:nvPr/>
              </p14:nvContentPartPr>
              <p14:xfrm>
                <a:off x="2350365" y="1039700"/>
                <a:ext cx="48960" cy="14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EE16125-C575-4661-9DBB-FC854270EA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32365" y="1022060"/>
                  <a:ext cx="84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61F8548-F91D-4096-9664-F6788400E141}"/>
                    </a:ext>
                  </a:extLst>
                </p14:cNvPr>
                <p14:cNvContentPartPr/>
                <p14:nvPr/>
              </p14:nvContentPartPr>
              <p14:xfrm>
                <a:off x="2437125" y="989660"/>
                <a:ext cx="77040" cy="4179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61F8548-F91D-4096-9664-F6788400E14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19125" y="972020"/>
                  <a:ext cx="1126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2CAAB11-FDD5-4696-A65C-C8A0C939C093}"/>
                    </a:ext>
                  </a:extLst>
                </p14:cNvPr>
                <p14:cNvContentPartPr/>
                <p14:nvPr/>
              </p14:nvContentPartPr>
              <p14:xfrm>
                <a:off x="4092765" y="982820"/>
                <a:ext cx="45720" cy="387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2CAAB11-FDD5-4696-A65C-C8A0C939C0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75125" y="964820"/>
                  <a:ext cx="813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84B6F20-6089-4F61-95F9-5A642FA0EEB5}"/>
                    </a:ext>
                  </a:extLst>
                </p14:cNvPr>
                <p14:cNvContentPartPr/>
                <p14:nvPr/>
              </p14:nvContentPartPr>
              <p14:xfrm>
                <a:off x="4015005" y="813620"/>
                <a:ext cx="60120" cy="602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84B6F20-6089-4F61-95F9-5A642FA0EEB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97365" y="795980"/>
                  <a:ext cx="957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B4C5AFE-906A-4584-A3E9-14DC14FEFAF4}"/>
                    </a:ext>
                  </a:extLst>
                </p14:cNvPr>
                <p14:cNvContentPartPr/>
                <p14:nvPr/>
              </p14:nvContentPartPr>
              <p14:xfrm>
                <a:off x="4124445" y="752780"/>
                <a:ext cx="1504800" cy="5691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B4C5AFE-906A-4584-A3E9-14DC14FEFA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06445" y="734780"/>
                  <a:ext cx="15404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F1FD216-6DD6-4762-9F6C-019946D1E7CC}"/>
                    </a:ext>
                  </a:extLst>
                </p14:cNvPr>
                <p14:cNvContentPartPr/>
                <p14:nvPr/>
              </p14:nvContentPartPr>
              <p14:xfrm>
                <a:off x="4266645" y="1443620"/>
                <a:ext cx="1450440" cy="334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F1FD216-6DD6-4762-9F6C-019946D1E7C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48645" y="1425620"/>
                  <a:ext cx="1486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E2C2613-81A7-458C-A5E9-0A118A43F4F2}"/>
                    </a:ext>
                  </a:extLst>
                </p14:cNvPr>
                <p14:cNvContentPartPr/>
                <p14:nvPr/>
              </p14:nvContentPartPr>
              <p14:xfrm>
                <a:off x="4093845" y="836300"/>
                <a:ext cx="473040" cy="516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E2C2613-81A7-458C-A5E9-0A118A43F4F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76205" y="818300"/>
                  <a:ext cx="5086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7480B4-02EF-4542-8A23-FE500DFEBD79}"/>
                    </a:ext>
                  </a:extLst>
                </p14:cNvPr>
                <p14:cNvContentPartPr/>
                <p14:nvPr/>
              </p14:nvContentPartPr>
              <p14:xfrm>
                <a:off x="4421085" y="806780"/>
                <a:ext cx="553680" cy="561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7480B4-02EF-4542-8A23-FE500DFEBD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03085" y="788780"/>
                  <a:ext cx="5893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2F42A2E-3A8D-486F-B0F4-6ED253BCAF9C}"/>
                    </a:ext>
                  </a:extLst>
                </p14:cNvPr>
                <p14:cNvContentPartPr/>
                <p14:nvPr/>
              </p14:nvContentPartPr>
              <p14:xfrm>
                <a:off x="4778565" y="927740"/>
                <a:ext cx="550440" cy="501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2F42A2E-3A8D-486F-B0F4-6ED253BCAF9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60565" y="909740"/>
                  <a:ext cx="5860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EBCA532-5F5D-4B32-A694-5D592390067C}"/>
                    </a:ext>
                  </a:extLst>
                </p14:cNvPr>
                <p14:cNvContentPartPr/>
                <p14:nvPr/>
              </p14:nvContentPartPr>
              <p14:xfrm>
                <a:off x="5205885" y="1108820"/>
                <a:ext cx="339120" cy="3592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EBCA532-5F5D-4B32-A694-5D59239006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8245" y="1090820"/>
                  <a:ext cx="374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A8D46C4-51C2-4F60-87C7-B00B5A84D1A1}"/>
                    </a:ext>
                  </a:extLst>
                </p14:cNvPr>
                <p14:cNvContentPartPr/>
                <p14:nvPr/>
              </p14:nvContentPartPr>
              <p14:xfrm>
                <a:off x="1066245" y="726860"/>
                <a:ext cx="2364480" cy="11386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A8D46C4-51C2-4F60-87C7-B00B5A84D1A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8245" y="708860"/>
                  <a:ext cx="2400120" cy="11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3E79B48-E3B4-4E71-9559-444CA08A5ECB}"/>
                    </a:ext>
                  </a:extLst>
                </p14:cNvPr>
                <p14:cNvContentPartPr/>
                <p14:nvPr/>
              </p14:nvContentPartPr>
              <p14:xfrm>
                <a:off x="5821485" y="577460"/>
                <a:ext cx="179640" cy="265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3E79B48-E3B4-4E71-9559-444CA08A5E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03485" y="559820"/>
                  <a:ext cx="215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ED86BD8-91CC-440B-B2C9-B883D7E0C303}"/>
                    </a:ext>
                  </a:extLst>
                </p14:cNvPr>
                <p14:cNvContentPartPr/>
                <p14:nvPr/>
              </p14:nvContentPartPr>
              <p14:xfrm>
                <a:off x="6062325" y="648020"/>
                <a:ext cx="251640" cy="1771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ED86BD8-91CC-440B-B2C9-B883D7E0C3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44685" y="630380"/>
                  <a:ext cx="287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DC65A59-8D6D-44F3-BF5A-A87E061561F5}"/>
                    </a:ext>
                  </a:extLst>
                </p14:cNvPr>
                <p14:cNvContentPartPr/>
                <p14:nvPr/>
              </p14:nvContentPartPr>
              <p14:xfrm>
                <a:off x="2575365" y="1670780"/>
                <a:ext cx="471600" cy="335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DC65A59-8D6D-44F3-BF5A-A87E061561F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57725" y="1652780"/>
                  <a:ext cx="507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C806AD3-D06F-4802-B13F-25F80FF3A74D}"/>
                    </a:ext>
                  </a:extLst>
                </p14:cNvPr>
                <p14:cNvContentPartPr/>
                <p14:nvPr/>
              </p14:nvContentPartPr>
              <p14:xfrm>
                <a:off x="2936805" y="1853660"/>
                <a:ext cx="113760" cy="239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C806AD3-D06F-4802-B13F-25F80FF3A74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18805" y="1835660"/>
                  <a:ext cx="149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04D9472-25DE-4AD1-806F-4275BBACFCD2}"/>
                    </a:ext>
                  </a:extLst>
                </p14:cNvPr>
                <p14:cNvContentPartPr/>
                <p14:nvPr/>
              </p14:nvContentPartPr>
              <p14:xfrm>
                <a:off x="3257565" y="1890740"/>
                <a:ext cx="253080" cy="229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04D9472-25DE-4AD1-806F-4275BBACFCD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39565" y="1873100"/>
                  <a:ext cx="288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04C113D-2A89-4DE9-B066-AFCD24BC16E0}"/>
                    </a:ext>
                  </a:extLst>
                </p14:cNvPr>
                <p14:cNvContentPartPr/>
                <p14:nvPr/>
              </p14:nvContentPartPr>
              <p14:xfrm>
                <a:off x="3525045" y="1921340"/>
                <a:ext cx="216000" cy="1486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04C113D-2A89-4DE9-B066-AFCD24BC16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07405" y="1903340"/>
                  <a:ext cx="25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0AD44A1-052B-4600-8873-D5BE7EADF4CB}"/>
                    </a:ext>
                  </a:extLst>
                </p14:cNvPr>
                <p14:cNvContentPartPr/>
                <p14:nvPr/>
              </p14:nvContentPartPr>
              <p14:xfrm>
                <a:off x="3102765" y="1608860"/>
                <a:ext cx="170640" cy="6602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0AD44A1-052B-4600-8873-D5BE7EADF4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85125" y="1590860"/>
                  <a:ext cx="206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A6C1980-0F54-49CE-95D3-BCE382ADA774}"/>
                    </a:ext>
                  </a:extLst>
                </p14:cNvPr>
                <p14:cNvContentPartPr/>
                <p14:nvPr/>
              </p14:nvContentPartPr>
              <p14:xfrm>
                <a:off x="3043005" y="1884260"/>
                <a:ext cx="100800" cy="226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A6C1980-0F54-49CE-95D3-BCE382ADA7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25365" y="1866260"/>
                  <a:ext cx="136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E84730A-7580-41C9-902C-76B8790500CD}"/>
                    </a:ext>
                  </a:extLst>
                </p14:cNvPr>
                <p14:cNvContentPartPr/>
                <p14:nvPr/>
              </p14:nvContentPartPr>
              <p14:xfrm>
                <a:off x="3289605" y="1695620"/>
                <a:ext cx="136800" cy="4888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E84730A-7580-41C9-902C-76B8790500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71965" y="1677620"/>
                  <a:ext cx="1724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DA01A01-EEEF-440E-BA78-36B7557A4363}"/>
                    </a:ext>
                  </a:extLst>
                </p14:cNvPr>
                <p14:cNvContentPartPr/>
                <p14:nvPr/>
              </p14:nvContentPartPr>
              <p14:xfrm>
                <a:off x="3903405" y="1735580"/>
                <a:ext cx="94320" cy="478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DA01A01-EEEF-440E-BA78-36B7557A43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85765" y="1717940"/>
                  <a:ext cx="12996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6E4D7E0-C6D1-4A8B-BA05-B28BDAE6F4D3}"/>
                    </a:ext>
                  </a:extLst>
                </p14:cNvPr>
                <p14:cNvContentPartPr/>
                <p14:nvPr/>
              </p14:nvContentPartPr>
              <p14:xfrm>
                <a:off x="4411725" y="1858340"/>
                <a:ext cx="18000" cy="260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6E4D7E0-C6D1-4A8B-BA05-B28BDAE6F4D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93725" y="1840340"/>
                  <a:ext cx="53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356DCE9-3821-4A7F-B186-9F18FD32832C}"/>
                    </a:ext>
                  </a:extLst>
                </p14:cNvPr>
                <p14:cNvContentPartPr/>
                <p14:nvPr/>
              </p14:nvContentPartPr>
              <p14:xfrm>
                <a:off x="4292565" y="1974620"/>
                <a:ext cx="191160" cy="5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356DCE9-3821-4A7F-B186-9F18FD3283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74565" y="1956980"/>
                  <a:ext cx="226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11863FC-DBBB-42E5-B50C-F0DB29E248BF}"/>
                    </a:ext>
                  </a:extLst>
                </p14:cNvPr>
                <p14:cNvContentPartPr/>
                <p14:nvPr/>
              </p14:nvContentPartPr>
              <p14:xfrm>
                <a:off x="4674885" y="1842860"/>
                <a:ext cx="24480" cy="3135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11863FC-DBBB-42E5-B50C-F0DB29E248B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56885" y="1825220"/>
                  <a:ext cx="60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7EA167A-226D-41B0-AD56-11B4899A36A4}"/>
                    </a:ext>
                  </a:extLst>
                </p14:cNvPr>
                <p14:cNvContentPartPr/>
                <p14:nvPr/>
              </p14:nvContentPartPr>
              <p14:xfrm>
                <a:off x="4706565" y="1987220"/>
                <a:ext cx="282960" cy="1724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7EA167A-226D-41B0-AD56-11B4899A36A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88925" y="1969580"/>
                  <a:ext cx="318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E2BEEEE7-1355-47DF-A2AE-1F20C004EFD1}"/>
                    </a:ext>
                  </a:extLst>
                </p14:cNvPr>
                <p14:cNvContentPartPr/>
                <p14:nvPr/>
              </p14:nvContentPartPr>
              <p14:xfrm>
                <a:off x="5134605" y="2131220"/>
                <a:ext cx="30600" cy="356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E2BEEEE7-1355-47DF-A2AE-1F20C004EFD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16605" y="2113580"/>
                  <a:ext cx="66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7B7D703-6B31-42C8-996A-5DD06D8A96DC}"/>
                    </a:ext>
                  </a:extLst>
                </p14:cNvPr>
                <p14:cNvContentPartPr/>
                <p14:nvPr/>
              </p14:nvContentPartPr>
              <p14:xfrm>
                <a:off x="4593165" y="2158580"/>
                <a:ext cx="660240" cy="817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7B7D703-6B31-42C8-996A-5DD06D8A96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75165" y="2140940"/>
                  <a:ext cx="6958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49116C-4424-49CA-A9A1-63D466135347}"/>
              </a:ext>
            </a:extLst>
          </p:cNvPr>
          <p:cNvGrpSpPr/>
          <p:nvPr/>
        </p:nvGrpSpPr>
        <p:grpSpPr>
          <a:xfrm>
            <a:off x="2543325" y="4108700"/>
            <a:ext cx="2431800" cy="603360"/>
            <a:chOff x="2543325" y="4108700"/>
            <a:chExt cx="243180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E0C1729-DB81-4E88-84AD-DC9C33AA2D6A}"/>
                    </a:ext>
                  </a:extLst>
                </p14:cNvPr>
                <p14:cNvContentPartPr/>
                <p14:nvPr/>
              </p14:nvContentPartPr>
              <p14:xfrm>
                <a:off x="2543325" y="4108700"/>
                <a:ext cx="381600" cy="603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E0C1729-DB81-4E88-84AD-DC9C33AA2D6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25325" y="4090700"/>
                  <a:ext cx="4172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0CD3B4C-FFE6-4407-BD26-7361F5EF5750}"/>
                    </a:ext>
                  </a:extLst>
                </p14:cNvPr>
                <p14:cNvContentPartPr/>
                <p14:nvPr/>
              </p14:nvContentPartPr>
              <p14:xfrm>
                <a:off x="2930325" y="4278980"/>
                <a:ext cx="243000" cy="3276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0CD3B4C-FFE6-4407-BD26-7361F5EF57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12325" y="4261340"/>
                  <a:ext cx="278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584E60F-1DF7-43FD-8C58-0F1FF1943CFE}"/>
                    </a:ext>
                  </a:extLst>
                </p14:cNvPr>
                <p14:cNvContentPartPr/>
                <p14:nvPr/>
              </p14:nvContentPartPr>
              <p14:xfrm>
                <a:off x="3226605" y="4267460"/>
                <a:ext cx="36360" cy="22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584E60F-1DF7-43FD-8C58-0F1FF1943CF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08965" y="4249820"/>
                  <a:ext cx="72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9DF5E0D-7936-4B97-9FF7-6C8E4081CC48}"/>
                    </a:ext>
                  </a:extLst>
                </p14:cNvPr>
                <p14:cNvContentPartPr/>
                <p14:nvPr/>
              </p14:nvContentPartPr>
              <p14:xfrm>
                <a:off x="3189525" y="4236140"/>
                <a:ext cx="85680" cy="3952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9DF5E0D-7936-4B97-9FF7-6C8E4081CC4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71885" y="4218140"/>
                  <a:ext cx="1213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20CB58F-3BF3-466E-B6DB-1ACB72288F7A}"/>
                    </a:ext>
                  </a:extLst>
                </p14:cNvPr>
                <p14:cNvContentPartPr/>
                <p14:nvPr/>
              </p14:nvContentPartPr>
              <p14:xfrm>
                <a:off x="3349005" y="4283300"/>
                <a:ext cx="140400" cy="2232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20CB58F-3BF3-466E-B6DB-1ACB72288F7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31365" y="4265300"/>
                  <a:ext cx="176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9FF9785-C062-4DBF-82ED-31D63B30A4F4}"/>
                    </a:ext>
                  </a:extLst>
                </p14:cNvPr>
                <p14:cNvContentPartPr/>
                <p14:nvPr/>
              </p14:nvContentPartPr>
              <p14:xfrm>
                <a:off x="3492285" y="4212380"/>
                <a:ext cx="127080" cy="4330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9FF9785-C062-4DBF-82ED-31D63B30A4F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74285" y="4194380"/>
                  <a:ext cx="16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23BE7CC-A7C4-4228-BB8F-F0C8E301215A}"/>
                    </a:ext>
                  </a:extLst>
                </p14:cNvPr>
                <p14:cNvContentPartPr/>
                <p14:nvPr/>
              </p14:nvContentPartPr>
              <p14:xfrm>
                <a:off x="4100325" y="4309940"/>
                <a:ext cx="42480" cy="2278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23BE7CC-A7C4-4228-BB8F-F0C8E30121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82325" y="4291940"/>
                  <a:ext cx="78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3F06403-D12A-4384-A675-5EB5FBC230DA}"/>
                    </a:ext>
                  </a:extLst>
                </p14:cNvPr>
                <p14:cNvContentPartPr/>
                <p14:nvPr/>
              </p14:nvContentPartPr>
              <p14:xfrm>
                <a:off x="3941925" y="4408220"/>
                <a:ext cx="342360" cy="21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3F06403-D12A-4384-A675-5EB5FBC230D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24285" y="4390220"/>
                  <a:ext cx="378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BB086B5-4385-440E-AB95-2B0AC0C2CB69}"/>
                    </a:ext>
                  </a:extLst>
                </p14:cNvPr>
                <p14:cNvContentPartPr/>
                <p14:nvPr/>
              </p14:nvContentPartPr>
              <p14:xfrm>
                <a:off x="4421805" y="4289420"/>
                <a:ext cx="289440" cy="2336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BB086B5-4385-440E-AB95-2B0AC0C2CB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04165" y="4271780"/>
                  <a:ext cx="325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29DDA9E-75B8-4402-A3E4-55C75E98EB8C}"/>
                    </a:ext>
                  </a:extLst>
                </p14:cNvPr>
                <p14:cNvContentPartPr/>
                <p14:nvPr/>
              </p14:nvContentPartPr>
              <p14:xfrm>
                <a:off x="4702965" y="4297340"/>
                <a:ext cx="272160" cy="1728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29DDA9E-75B8-4402-A3E4-55C75E98EB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84965" y="4279340"/>
                  <a:ext cx="307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6547D65-8065-4CAB-B182-367A74464CF5}"/>
                    </a:ext>
                  </a:extLst>
                </p14:cNvPr>
                <p14:cNvContentPartPr/>
                <p14:nvPr/>
              </p14:nvContentPartPr>
              <p14:xfrm>
                <a:off x="4345485" y="4508660"/>
                <a:ext cx="609840" cy="568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6547D65-8065-4CAB-B182-367A74464CF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7485" y="4490660"/>
                  <a:ext cx="6454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BFCBCEB-AED3-49C4-8619-07A69055AADA}"/>
              </a:ext>
            </a:extLst>
          </p:cNvPr>
          <p:cNvGrpSpPr/>
          <p:nvPr/>
        </p:nvGrpSpPr>
        <p:grpSpPr>
          <a:xfrm>
            <a:off x="4313085" y="4051460"/>
            <a:ext cx="778320" cy="591120"/>
            <a:chOff x="4313085" y="4051460"/>
            <a:chExt cx="77832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7525818-246A-44BD-BCEC-ABF964472791}"/>
                    </a:ext>
                  </a:extLst>
                </p14:cNvPr>
                <p14:cNvContentPartPr/>
                <p14:nvPr/>
              </p14:nvContentPartPr>
              <p14:xfrm>
                <a:off x="4313085" y="4141820"/>
                <a:ext cx="92160" cy="3679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7525818-246A-44BD-BCEC-ABF9644727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04445" y="4132820"/>
                  <a:ext cx="109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C5DCB95-F415-4DF5-BE08-B0E9410FE736}"/>
                    </a:ext>
                  </a:extLst>
                </p14:cNvPr>
                <p14:cNvContentPartPr/>
                <p14:nvPr/>
              </p14:nvContentPartPr>
              <p14:xfrm>
                <a:off x="4336485" y="4051460"/>
                <a:ext cx="754920" cy="5911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C5DCB95-F415-4DF5-BE08-B0E9410FE73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27485" y="4042460"/>
                  <a:ext cx="772560" cy="60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3A2F93E-DCD4-4F86-9781-7775E575E839}"/>
              </a:ext>
            </a:extLst>
          </p:cNvPr>
          <p:cNvGrpSpPr/>
          <p:nvPr/>
        </p:nvGrpSpPr>
        <p:grpSpPr>
          <a:xfrm>
            <a:off x="3059925" y="1653860"/>
            <a:ext cx="2352600" cy="699840"/>
            <a:chOff x="3059925" y="1653860"/>
            <a:chExt cx="2352600" cy="6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1F67F21-B8D8-490D-B257-1BA3A66E0F90}"/>
                    </a:ext>
                  </a:extLst>
                </p14:cNvPr>
                <p14:cNvContentPartPr/>
                <p14:nvPr/>
              </p14:nvContentPartPr>
              <p14:xfrm>
                <a:off x="4509285" y="1653860"/>
                <a:ext cx="78120" cy="5353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1F67F21-B8D8-490D-B257-1BA3A66E0F9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00645" y="1644860"/>
                  <a:ext cx="957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DF9A1EF-A877-42CB-B61A-FFDE1C79EEC2}"/>
                    </a:ext>
                  </a:extLst>
                </p14:cNvPr>
                <p14:cNvContentPartPr/>
                <p14:nvPr/>
              </p14:nvContentPartPr>
              <p14:xfrm>
                <a:off x="4534845" y="1696700"/>
                <a:ext cx="877680" cy="6570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DF9A1EF-A877-42CB-B61A-FFDE1C79EEC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6205" y="1687700"/>
                  <a:ext cx="895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A95A598-831E-4113-B3EE-0B57579B3411}"/>
                    </a:ext>
                  </a:extLst>
                </p14:cNvPr>
                <p14:cNvContentPartPr/>
                <p14:nvPr/>
              </p14:nvContentPartPr>
              <p14:xfrm>
                <a:off x="3294645" y="2254340"/>
                <a:ext cx="1058760" cy="349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A95A598-831E-4113-B3EE-0B57579B34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86005" y="2245700"/>
                  <a:ext cx="1076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33604F5-EF45-489D-9046-C4123BE83DFF}"/>
                    </a:ext>
                  </a:extLst>
                </p14:cNvPr>
                <p14:cNvContentPartPr/>
                <p14:nvPr/>
              </p14:nvContentPartPr>
              <p14:xfrm>
                <a:off x="3059925" y="2322020"/>
                <a:ext cx="1123200" cy="133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33604F5-EF45-489D-9046-C4123BE83DF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051285" y="2313380"/>
                  <a:ext cx="11408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277E92E-C22A-47ED-A496-D2C84AC96701}"/>
              </a:ext>
            </a:extLst>
          </p:cNvPr>
          <p:cNvGrpSpPr/>
          <p:nvPr/>
        </p:nvGrpSpPr>
        <p:grpSpPr>
          <a:xfrm>
            <a:off x="2823405" y="4662020"/>
            <a:ext cx="715680" cy="251640"/>
            <a:chOff x="2823405" y="4662020"/>
            <a:chExt cx="71568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745674B-C90E-4A9A-A35F-073049CB3E79}"/>
                    </a:ext>
                  </a:extLst>
                </p14:cNvPr>
                <p14:cNvContentPartPr/>
                <p14:nvPr/>
              </p14:nvContentPartPr>
              <p14:xfrm>
                <a:off x="2823405" y="4662020"/>
                <a:ext cx="715680" cy="554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745674B-C90E-4A9A-A35F-073049CB3E7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4765" y="4653020"/>
                  <a:ext cx="733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219AA67-4D8C-485D-BD81-58CE48BB936D}"/>
                    </a:ext>
                  </a:extLst>
                </p14:cNvPr>
                <p14:cNvContentPartPr/>
                <p14:nvPr/>
              </p14:nvContentPartPr>
              <p14:xfrm>
                <a:off x="2926005" y="4851380"/>
                <a:ext cx="349920" cy="622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219AA67-4D8C-485D-BD81-58CE48BB93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17005" y="4842380"/>
                  <a:ext cx="3675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BCD1682-603B-49F6-ADD9-6D5B3ECD5A55}"/>
              </a:ext>
            </a:extLst>
          </p:cNvPr>
          <p:cNvGrpSpPr/>
          <p:nvPr/>
        </p:nvGrpSpPr>
        <p:grpSpPr>
          <a:xfrm>
            <a:off x="6902565" y="260660"/>
            <a:ext cx="3969000" cy="849240"/>
            <a:chOff x="6902565" y="260660"/>
            <a:chExt cx="3969000" cy="84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C081470-F8F0-48A8-BF19-7883BD5ACB12}"/>
                    </a:ext>
                  </a:extLst>
                </p14:cNvPr>
                <p14:cNvContentPartPr/>
                <p14:nvPr/>
              </p14:nvContentPartPr>
              <p14:xfrm>
                <a:off x="7038285" y="292340"/>
                <a:ext cx="224640" cy="7156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C081470-F8F0-48A8-BF19-7883BD5ACB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29645" y="283700"/>
                  <a:ext cx="2422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339AF71-0778-4D90-B56C-50CD69EC4A6F}"/>
                    </a:ext>
                  </a:extLst>
                </p14:cNvPr>
                <p14:cNvContentPartPr/>
                <p14:nvPr/>
              </p14:nvContentPartPr>
              <p14:xfrm>
                <a:off x="6902565" y="691580"/>
                <a:ext cx="319680" cy="252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339AF71-0778-4D90-B56C-50CD69EC4A6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3925" y="682580"/>
                  <a:ext cx="337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391FD2B-5597-4ED6-B5D5-1035DE112667}"/>
                    </a:ext>
                  </a:extLst>
                </p14:cNvPr>
                <p14:cNvContentPartPr/>
                <p14:nvPr/>
              </p14:nvContentPartPr>
              <p14:xfrm>
                <a:off x="7267245" y="614180"/>
                <a:ext cx="88920" cy="2779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391FD2B-5597-4ED6-B5D5-1035DE1126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58245" y="605540"/>
                  <a:ext cx="106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F3C5251-9A11-46E1-A32D-5A3AA7D8C5CD}"/>
                    </a:ext>
                  </a:extLst>
                </p14:cNvPr>
                <p14:cNvContentPartPr/>
                <p14:nvPr/>
              </p14:nvContentPartPr>
              <p14:xfrm>
                <a:off x="7405485" y="645140"/>
                <a:ext cx="155880" cy="2314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F3C5251-9A11-46E1-A32D-5A3AA7D8C5C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96845" y="636500"/>
                  <a:ext cx="17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7F3FB19-2C6C-442F-BBAB-6D391E21D597}"/>
                    </a:ext>
                  </a:extLst>
                </p14:cNvPr>
                <p14:cNvContentPartPr/>
                <p14:nvPr/>
              </p14:nvContentPartPr>
              <p14:xfrm>
                <a:off x="7564605" y="660260"/>
                <a:ext cx="272520" cy="1461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7F3FB19-2C6C-442F-BBAB-6D391E21D59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55965" y="651620"/>
                  <a:ext cx="290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165FF7A-9868-4F69-BE5E-5D5051A33300}"/>
                    </a:ext>
                  </a:extLst>
                </p14:cNvPr>
                <p14:cNvContentPartPr/>
                <p14:nvPr/>
              </p14:nvContentPartPr>
              <p14:xfrm>
                <a:off x="7869165" y="645860"/>
                <a:ext cx="82080" cy="348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165FF7A-9868-4F69-BE5E-5D5051A3330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60525" y="636860"/>
                  <a:ext cx="99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FECC03A-AB02-4346-BD5C-27F1CA4AAC3B}"/>
                    </a:ext>
                  </a:extLst>
                </p14:cNvPr>
                <p14:cNvContentPartPr/>
                <p14:nvPr/>
              </p14:nvContentPartPr>
              <p14:xfrm>
                <a:off x="8174805" y="684020"/>
                <a:ext cx="151920" cy="1270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FECC03A-AB02-4346-BD5C-27F1CA4AAC3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66165" y="675020"/>
                  <a:ext cx="169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839F733-7A65-49D4-8BD5-35D63B8D5F1D}"/>
                    </a:ext>
                  </a:extLst>
                </p14:cNvPr>
                <p14:cNvContentPartPr/>
                <p14:nvPr/>
              </p14:nvContentPartPr>
              <p14:xfrm>
                <a:off x="8489805" y="260660"/>
                <a:ext cx="286200" cy="8492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839F733-7A65-49D4-8BD5-35D63B8D5F1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80805" y="252020"/>
                  <a:ext cx="30384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2ABBEC7-3570-4D10-B575-5CD9A28C0D47}"/>
                    </a:ext>
                  </a:extLst>
                </p14:cNvPr>
                <p14:cNvContentPartPr/>
                <p14:nvPr/>
              </p14:nvContentPartPr>
              <p14:xfrm>
                <a:off x="8420685" y="651620"/>
                <a:ext cx="317160" cy="1022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2ABBEC7-3570-4D10-B575-5CD9A28C0D4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11685" y="642620"/>
                  <a:ext cx="334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BAF70C3-76BB-4DD7-A5E1-E5E56FCBEC79}"/>
                    </a:ext>
                  </a:extLst>
                </p14:cNvPr>
                <p14:cNvContentPartPr/>
                <p14:nvPr/>
              </p14:nvContentPartPr>
              <p14:xfrm>
                <a:off x="8777805" y="538220"/>
                <a:ext cx="133200" cy="3193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BAF70C3-76BB-4DD7-A5E1-E5E56FCBEC7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69165" y="529580"/>
                  <a:ext cx="150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02116C49-637D-4F44-8FE2-9A2F804023DF}"/>
                    </a:ext>
                  </a:extLst>
                </p14:cNvPr>
                <p14:cNvContentPartPr/>
                <p14:nvPr/>
              </p14:nvContentPartPr>
              <p14:xfrm>
                <a:off x="9007845" y="561260"/>
                <a:ext cx="42840" cy="2311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02116C49-637D-4F44-8FE2-9A2F804023D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98845" y="552620"/>
                  <a:ext cx="60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3AB1288-D919-4AAC-9556-8982F7988E0E}"/>
                    </a:ext>
                  </a:extLst>
                </p14:cNvPr>
                <p14:cNvContentPartPr/>
                <p14:nvPr/>
              </p14:nvContentPartPr>
              <p14:xfrm>
                <a:off x="9143205" y="564860"/>
                <a:ext cx="194040" cy="1983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3AB1288-D919-4AAC-9556-8982F7988E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34565" y="555860"/>
                  <a:ext cx="211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B90A582C-7B96-4B5D-8D86-D8ED4DB6CA33}"/>
                    </a:ext>
                  </a:extLst>
                </p14:cNvPr>
                <p14:cNvContentPartPr/>
                <p14:nvPr/>
              </p14:nvContentPartPr>
              <p14:xfrm>
                <a:off x="9304125" y="575300"/>
                <a:ext cx="178560" cy="28584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B90A582C-7B96-4B5D-8D86-D8ED4DB6CA3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95485" y="566300"/>
                  <a:ext cx="196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28F142F-FBB0-4DE7-AAAA-F9AD7E70B796}"/>
                    </a:ext>
                  </a:extLst>
                </p14:cNvPr>
                <p14:cNvContentPartPr/>
                <p14:nvPr/>
              </p14:nvContentPartPr>
              <p14:xfrm>
                <a:off x="9801645" y="497180"/>
                <a:ext cx="38160" cy="2700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28F142F-FBB0-4DE7-AAAA-F9AD7E70B79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792645" y="488180"/>
                  <a:ext cx="55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1294CAC-D551-47BA-A7E9-9EF30C0CD4BF}"/>
                    </a:ext>
                  </a:extLst>
                </p14:cNvPr>
                <p14:cNvContentPartPr/>
                <p14:nvPr/>
              </p14:nvContentPartPr>
              <p14:xfrm>
                <a:off x="9723525" y="637580"/>
                <a:ext cx="158040" cy="36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1294CAC-D551-47BA-A7E9-9EF30C0CD4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14885" y="628940"/>
                  <a:ext cx="175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4ADFA0E-41FB-4E21-A48F-53223C76E132}"/>
                    </a:ext>
                  </a:extLst>
                </p14:cNvPr>
                <p14:cNvContentPartPr/>
                <p14:nvPr/>
              </p14:nvContentPartPr>
              <p14:xfrm>
                <a:off x="9917565" y="265700"/>
                <a:ext cx="423000" cy="6332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4ADFA0E-41FB-4E21-A48F-53223C76E13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08925" y="256700"/>
                  <a:ext cx="44064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289C9C93-8CD9-48C3-BEDA-9C7A87F719F4}"/>
                    </a:ext>
                  </a:extLst>
                </p14:cNvPr>
                <p14:cNvContentPartPr/>
                <p14:nvPr/>
              </p14:nvContentPartPr>
              <p14:xfrm>
                <a:off x="10249125" y="526700"/>
                <a:ext cx="117360" cy="2653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289C9C93-8CD9-48C3-BEDA-9C7A87F719F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40125" y="518060"/>
                  <a:ext cx="135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C3C2645-6849-458D-B5F4-D573C57D9E3F}"/>
                    </a:ext>
                  </a:extLst>
                </p14:cNvPr>
                <p14:cNvContentPartPr/>
                <p14:nvPr/>
              </p14:nvContentPartPr>
              <p14:xfrm>
                <a:off x="10407885" y="505460"/>
                <a:ext cx="281880" cy="19872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C3C2645-6849-458D-B5F4-D573C57D9E3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98885" y="496460"/>
                  <a:ext cx="299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13BAD2D-813E-4B89-A8EF-1A2B9E768AFC}"/>
                    </a:ext>
                  </a:extLst>
                </p14:cNvPr>
                <p14:cNvContentPartPr/>
                <p14:nvPr/>
              </p14:nvContentPartPr>
              <p14:xfrm>
                <a:off x="10644405" y="471620"/>
                <a:ext cx="227160" cy="4050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13BAD2D-813E-4B89-A8EF-1A2B9E768A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35765" y="462980"/>
                  <a:ext cx="24480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5715A-3B06-4DB9-9B6B-284E302F04B9}"/>
              </a:ext>
            </a:extLst>
          </p:cNvPr>
          <p:cNvGrpSpPr/>
          <p:nvPr/>
        </p:nvGrpSpPr>
        <p:grpSpPr>
          <a:xfrm>
            <a:off x="6893565" y="1387820"/>
            <a:ext cx="3264120" cy="755280"/>
            <a:chOff x="6893565" y="1387820"/>
            <a:chExt cx="326412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5017126-D265-4289-9204-3D7A185F1D51}"/>
                    </a:ext>
                  </a:extLst>
                </p14:cNvPr>
                <p14:cNvContentPartPr/>
                <p14:nvPr/>
              </p14:nvContentPartPr>
              <p14:xfrm>
                <a:off x="7000485" y="1388540"/>
                <a:ext cx="336600" cy="70812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5017126-D265-4289-9204-3D7A185F1D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91845" y="1379900"/>
                  <a:ext cx="35424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BABD443-7C37-4650-9663-522C0FCF7B40}"/>
                    </a:ext>
                  </a:extLst>
                </p14:cNvPr>
                <p14:cNvContentPartPr/>
                <p14:nvPr/>
              </p14:nvContentPartPr>
              <p14:xfrm>
                <a:off x="6893565" y="1737020"/>
                <a:ext cx="428040" cy="507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BABD443-7C37-4650-9663-522C0FCF7B4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84565" y="1728020"/>
                  <a:ext cx="445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1EF9503-F421-42B6-8418-918AE4A7D677}"/>
                    </a:ext>
                  </a:extLst>
                </p14:cNvPr>
                <p14:cNvContentPartPr/>
                <p14:nvPr/>
              </p14:nvContentPartPr>
              <p14:xfrm>
                <a:off x="7341045" y="1631540"/>
                <a:ext cx="190080" cy="3384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1EF9503-F421-42B6-8418-918AE4A7D67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332045" y="1622900"/>
                  <a:ext cx="20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D8CB02C-5602-4113-923B-0FB88AA1F67B}"/>
                    </a:ext>
                  </a:extLst>
                </p14:cNvPr>
                <p14:cNvContentPartPr/>
                <p14:nvPr/>
              </p14:nvContentPartPr>
              <p14:xfrm>
                <a:off x="7600245" y="1688060"/>
                <a:ext cx="151560" cy="2502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D8CB02C-5602-4113-923B-0FB88AA1F67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91605" y="1679060"/>
                  <a:ext cx="169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92FB3B4E-3F59-466F-BE40-2772B289018E}"/>
                    </a:ext>
                  </a:extLst>
                </p14:cNvPr>
                <p14:cNvContentPartPr/>
                <p14:nvPr/>
              </p14:nvContentPartPr>
              <p14:xfrm>
                <a:off x="7813365" y="1681220"/>
                <a:ext cx="588960" cy="3326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92FB3B4E-3F59-466F-BE40-2772B28901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04725" y="1672220"/>
                  <a:ext cx="606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A8FCA81-42E9-49B5-811F-21ADB0B01BDE}"/>
                    </a:ext>
                  </a:extLst>
                </p14:cNvPr>
                <p14:cNvContentPartPr/>
                <p14:nvPr/>
              </p14:nvContentPartPr>
              <p14:xfrm>
                <a:off x="8198565" y="1828460"/>
                <a:ext cx="135720" cy="284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A8FCA81-42E9-49B5-811F-21ADB0B01BD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89925" y="1819820"/>
                  <a:ext cx="153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26050323-0F92-4223-BF8B-D29D6704012C}"/>
                    </a:ext>
                  </a:extLst>
                </p14:cNvPr>
                <p14:cNvContentPartPr/>
                <p14:nvPr/>
              </p14:nvContentPartPr>
              <p14:xfrm>
                <a:off x="8538045" y="1387820"/>
                <a:ext cx="394560" cy="75528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26050323-0F92-4223-BF8B-D29D670401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29405" y="1378820"/>
                  <a:ext cx="4122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CC02E57-6A04-400C-874E-0D2AC099200C}"/>
                    </a:ext>
                  </a:extLst>
                </p14:cNvPr>
                <p14:cNvContentPartPr/>
                <p14:nvPr/>
              </p14:nvContentPartPr>
              <p14:xfrm>
                <a:off x="8943045" y="1638740"/>
                <a:ext cx="204840" cy="35892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CC02E57-6A04-400C-874E-0D2AC099200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34045" y="1629740"/>
                  <a:ext cx="222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F7DCF9AC-7959-4ED7-ABD0-090E6D6A4DB2}"/>
                    </a:ext>
                  </a:extLst>
                </p14:cNvPr>
                <p14:cNvContentPartPr/>
                <p14:nvPr/>
              </p14:nvContentPartPr>
              <p14:xfrm>
                <a:off x="9257325" y="1702100"/>
                <a:ext cx="208080" cy="2059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F7DCF9AC-7959-4ED7-ABD0-090E6D6A4DB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248325" y="1693100"/>
                  <a:ext cx="225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BE29DA71-7EDF-4FE7-861C-C08DAAF6ADD1}"/>
                    </a:ext>
                  </a:extLst>
                </p14:cNvPr>
                <p14:cNvContentPartPr/>
                <p14:nvPr/>
              </p14:nvContentPartPr>
              <p14:xfrm>
                <a:off x="9539925" y="1797500"/>
                <a:ext cx="267120" cy="162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BE29DA71-7EDF-4FE7-861C-C08DAAF6ADD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31285" y="1788860"/>
                  <a:ext cx="284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BF5BDE9-AD7C-49B6-9609-90CB65273E71}"/>
                    </a:ext>
                  </a:extLst>
                </p14:cNvPr>
                <p14:cNvContentPartPr/>
                <p14:nvPr/>
              </p14:nvContentPartPr>
              <p14:xfrm>
                <a:off x="9840885" y="1691660"/>
                <a:ext cx="316800" cy="2408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BF5BDE9-AD7C-49B6-9609-90CB65273E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831885" y="1682660"/>
                  <a:ext cx="3344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4EC29FC-0638-471D-A651-7892261F866F}"/>
              </a:ext>
            </a:extLst>
          </p:cNvPr>
          <p:cNvGrpSpPr/>
          <p:nvPr/>
        </p:nvGrpSpPr>
        <p:grpSpPr>
          <a:xfrm>
            <a:off x="10395285" y="1464500"/>
            <a:ext cx="1645560" cy="663120"/>
            <a:chOff x="10395285" y="1464500"/>
            <a:chExt cx="164556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6302D1E4-CA8F-4366-98AA-B80B7E20366F}"/>
                    </a:ext>
                  </a:extLst>
                </p14:cNvPr>
                <p14:cNvContentPartPr/>
                <p14:nvPr/>
              </p14:nvContentPartPr>
              <p14:xfrm>
                <a:off x="10400325" y="1746740"/>
                <a:ext cx="268920" cy="345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6302D1E4-CA8F-4366-98AA-B80B7E20366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91685" y="1737740"/>
                  <a:ext cx="28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DAF263B-C273-4E91-8495-F5C455396521}"/>
                    </a:ext>
                  </a:extLst>
                </p14:cNvPr>
                <p14:cNvContentPartPr/>
                <p14:nvPr/>
              </p14:nvContentPartPr>
              <p14:xfrm>
                <a:off x="10395285" y="1664300"/>
                <a:ext cx="147240" cy="34020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DAF263B-C273-4E91-8495-F5C45539652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386285" y="1655300"/>
                  <a:ext cx="164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283C802D-CC2B-40E5-AC56-98231487A794}"/>
                    </a:ext>
                  </a:extLst>
                </p14:cNvPr>
                <p14:cNvContentPartPr/>
                <p14:nvPr/>
              </p14:nvContentPartPr>
              <p14:xfrm>
                <a:off x="10715325" y="1464500"/>
                <a:ext cx="364680" cy="5493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283C802D-CC2B-40E5-AC56-98231487A79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06685" y="1455500"/>
                  <a:ext cx="3823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A0B76EFD-4D35-4B21-B124-B0A361578295}"/>
                    </a:ext>
                  </a:extLst>
                </p14:cNvPr>
                <p14:cNvContentPartPr/>
                <p14:nvPr/>
              </p14:nvContentPartPr>
              <p14:xfrm>
                <a:off x="10750965" y="1678700"/>
                <a:ext cx="474840" cy="3056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A0B76EFD-4D35-4B21-B124-B0A36157829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41965" y="1670060"/>
                  <a:ext cx="492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E507281C-9A0D-4397-9CE4-2DFDB02F044F}"/>
                    </a:ext>
                  </a:extLst>
                </p14:cNvPr>
                <p14:cNvContentPartPr/>
                <p14:nvPr/>
              </p14:nvContentPartPr>
              <p14:xfrm>
                <a:off x="11319045" y="1671140"/>
                <a:ext cx="177120" cy="3013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E507281C-9A0D-4397-9CE4-2DFDB02F044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310045" y="1662500"/>
                  <a:ext cx="1947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E96F9F25-0F4F-46C4-99F4-828AC0777ADA}"/>
                    </a:ext>
                  </a:extLst>
                </p14:cNvPr>
                <p14:cNvContentPartPr/>
                <p14:nvPr/>
              </p14:nvContentPartPr>
              <p14:xfrm>
                <a:off x="11638365" y="1811180"/>
                <a:ext cx="197280" cy="3312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E96F9F25-0F4F-46C4-99F4-828AC0777AD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29725" y="1802540"/>
                  <a:ext cx="214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482499B9-3CB6-4EE3-9365-ED832427F9C0}"/>
                    </a:ext>
                  </a:extLst>
                </p14:cNvPr>
                <p14:cNvContentPartPr/>
                <p14:nvPr/>
              </p14:nvContentPartPr>
              <p14:xfrm>
                <a:off x="11813325" y="1715420"/>
                <a:ext cx="227520" cy="41220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482499B9-3CB6-4EE3-9365-ED832427F9C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804685" y="1706420"/>
                  <a:ext cx="245160" cy="42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FDF10111-E700-4EFF-8CDB-F74459DDFF57}"/>
              </a:ext>
            </a:extLst>
          </p:cNvPr>
          <p:cNvSpPr txBox="1"/>
          <p:nvPr/>
        </p:nvSpPr>
        <p:spPr>
          <a:xfrm>
            <a:off x="335902" y="214604"/>
            <a:ext cx="389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네트워크 자르기</a:t>
            </a:r>
          </a:p>
        </p:txBody>
      </p:sp>
    </p:spTree>
    <p:extLst>
      <p:ext uri="{BB962C8B-B14F-4D97-AF65-F5344CB8AC3E}">
        <p14:creationId xmlns:p14="http://schemas.microsoft.com/office/powerpoint/2010/main" val="78750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22C08-962B-4DFA-9782-D1618B6B8321}"/>
              </a:ext>
            </a:extLst>
          </p:cNvPr>
          <p:cNvSpPr txBox="1"/>
          <p:nvPr/>
        </p:nvSpPr>
        <p:spPr>
          <a:xfrm>
            <a:off x="335902" y="214604"/>
            <a:ext cx="519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네트워크 자르기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E72F078-92EE-48B9-A59F-5836B0E04699}"/>
                  </a:ext>
                </a:extLst>
              </p14:cNvPr>
              <p14:cNvContentPartPr/>
              <p14:nvPr/>
            </p14:nvContentPartPr>
            <p14:xfrm>
              <a:off x="9135645" y="492860"/>
              <a:ext cx="153720" cy="68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E72F078-92EE-48B9-A59F-5836B0E04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005" y="484220"/>
                <a:ext cx="17136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9585DFD6-90DB-4751-8B61-D86076A2BF72}"/>
              </a:ext>
            </a:extLst>
          </p:cNvPr>
          <p:cNvGrpSpPr/>
          <p:nvPr/>
        </p:nvGrpSpPr>
        <p:grpSpPr>
          <a:xfrm>
            <a:off x="1451445" y="254900"/>
            <a:ext cx="7215840" cy="6255360"/>
            <a:chOff x="1451445" y="254900"/>
            <a:chExt cx="7215840" cy="62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01F0C5A-29CE-487C-85CF-B1C5F734DF4D}"/>
                    </a:ext>
                  </a:extLst>
                </p14:cNvPr>
                <p14:cNvContentPartPr/>
                <p14:nvPr/>
              </p14:nvContentPartPr>
              <p14:xfrm>
                <a:off x="7020285" y="254900"/>
                <a:ext cx="241560" cy="438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01F0C5A-29CE-487C-85CF-B1C5F734DF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1645" y="245900"/>
                  <a:ext cx="259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93656E4-BF0D-4FAB-9607-A5B59C3C5397}"/>
                    </a:ext>
                  </a:extLst>
                </p14:cNvPr>
                <p14:cNvContentPartPr/>
                <p14:nvPr/>
              </p14:nvContentPartPr>
              <p14:xfrm>
                <a:off x="7269045" y="275060"/>
                <a:ext cx="362160" cy="283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93656E4-BF0D-4FAB-9607-A5B59C3C53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0405" y="266420"/>
                  <a:ext cx="379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CAFA82-5C2B-4F96-A289-F4D0C385FCBB}"/>
                    </a:ext>
                  </a:extLst>
                </p14:cNvPr>
                <p14:cNvContentPartPr/>
                <p14:nvPr/>
              </p14:nvContentPartPr>
              <p14:xfrm>
                <a:off x="7503405" y="278300"/>
                <a:ext cx="321480" cy="490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CAFA82-5C2B-4F96-A289-F4D0C385FC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94765" y="269300"/>
                  <a:ext cx="3391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00E5FAD-97F4-49D0-B940-77D0E4B60EA3}"/>
                    </a:ext>
                  </a:extLst>
                </p14:cNvPr>
                <p14:cNvContentPartPr/>
                <p14:nvPr/>
              </p14:nvContentPartPr>
              <p14:xfrm>
                <a:off x="7868805" y="280460"/>
                <a:ext cx="150120" cy="114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00E5FAD-97F4-49D0-B940-77D0E4B60E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59805" y="271460"/>
                  <a:ext cx="167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B32FDF4-48B9-43B6-B15A-3E57602A25D0}"/>
                    </a:ext>
                  </a:extLst>
                </p14:cNvPr>
                <p14:cNvContentPartPr/>
                <p14:nvPr/>
              </p14:nvContentPartPr>
              <p14:xfrm>
                <a:off x="7868085" y="366500"/>
                <a:ext cx="270000" cy="159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B32FDF4-48B9-43B6-B15A-3E57602A25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59085" y="357500"/>
                  <a:ext cx="287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DA3AB50-76ED-4C0E-80F7-3F3DE51BF0B7}"/>
                    </a:ext>
                  </a:extLst>
                </p14:cNvPr>
                <p14:cNvContentPartPr/>
                <p14:nvPr/>
              </p14:nvContentPartPr>
              <p14:xfrm>
                <a:off x="8338605" y="288740"/>
                <a:ext cx="328680" cy="263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DA3AB50-76ED-4C0E-80F7-3F3DE51BF0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9965" y="280100"/>
                  <a:ext cx="346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5C4C7F3-E140-4C8D-90B3-8166893E125A}"/>
                    </a:ext>
                  </a:extLst>
                </p14:cNvPr>
                <p14:cNvContentPartPr/>
                <p14:nvPr/>
              </p14:nvContentPartPr>
              <p14:xfrm>
                <a:off x="4771365" y="947900"/>
                <a:ext cx="49320" cy="7300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5C4C7F3-E140-4C8D-90B3-8166893E12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3725" y="929900"/>
                  <a:ext cx="849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83B46F4-A744-4BF2-A65A-FD8C582ADC96}"/>
                    </a:ext>
                  </a:extLst>
                </p14:cNvPr>
                <p14:cNvContentPartPr/>
                <p14:nvPr/>
              </p14:nvContentPartPr>
              <p14:xfrm>
                <a:off x="4765605" y="1031060"/>
                <a:ext cx="327600" cy="4496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83B46F4-A744-4BF2-A65A-FD8C582ADC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7965" y="1013060"/>
                  <a:ext cx="363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C2B9814-4180-4D89-B6BD-336831343462}"/>
                    </a:ext>
                  </a:extLst>
                </p14:cNvPr>
                <p14:cNvContentPartPr/>
                <p14:nvPr/>
              </p14:nvContentPartPr>
              <p14:xfrm>
                <a:off x="5128125" y="1004420"/>
                <a:ext cx="95400" cy="3801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C2B9814-4180-4D89-B6BD-3368313434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0485" y="986420"/>
                  <a:ext cx="131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E88F76D-7590-48BC-A9AA-6022F8A788B6}"/>
                    </a:ext>
                  </a:extLst>
                </p14:cNvPr>
                <p14:cNvContentPartPr/>
                <p14:nvPr/>
              </p14:nvContentPartPr>
              <p14:xfrm>
                <a:off x="5338005" y="1033940"/>
                <a:ext cx="172080" cy="397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E88F76D-7590-48BC-A9AA-6022F8A788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0005" y="1015940"/>
                  <a:ext cx="207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FB65B3-54EC-460A-89A2-C8DA913EB1FE}"/>
                    </a:ext>
                  </a:extLst>
                </p14:cNvPr>
                <p14:cNvContentPartPr/>
                <p14:nvPr/>
              </p14:nvContentPartPr>
              <p14:xfrm>
                <a:off x="5478405" y="1031420"/>
                <a:ext cx="202320" cy="5011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FB65B3-54EC-460A-89A2-C8DA913EB1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0765" y="1013780"/>
                  <a:ext cx="2379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09529F0-0760-474B-8117-D86231CFBD23}"/>
                    </a:ext>
                  </a:extLst>
                </p14:cNvPr>
                <p14:cNvContentPartPr/>
                <p14:nvPr/>
              </p14:nvContentPartPr>
              <p14:xfrm>
                <a:off x="5305965" y="617780"/>
                <a:ext cx="17640" cy="2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09529F0-0760-474B-8117-D86231CFBD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97325" y="609140"/>
                  <a:ext cx="35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FCA47BE-1830-4BAB-B0BD-8EB2B07FB375}"/>
                    </a:ext>
                  </a:extLst>
                </p14:cNvPr>
                <p14:cNvContentPartPr/>
                <p14:nvPr/>
              </p14:nvContentPartPr>
              <p14:xfrm>
                <a:off x="5419365" y="471620"/>
                <a:ext cx="18000" cy="4510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FCA47BE-1830-4BAB-B0BD-8EB2B07FB3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10725" y="462620"/>
                  <a:ext cx="356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772051B-492A-475A-B594-EAB9BEC54DFC}"/>
                    </a:ext>
                  </a:extLst>
                </p14:cNvPr>
                <p14:cNvContentPartPr/>
                <p14:nvPr/>
              </p14:nvContentPartPr>
              <p14:xfrm>
                <a:off x="5387325" y="458300"/>
                <a:ext cx="551880" cy="788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772051B-492A-475A-B594-EAB9BEC54D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78685" y="449300"/>
                  <a:ext cx="56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DF9B649-726D-4816-B14F-FCC663EC4822}"/>
                    </a:ext>
                  </a:extLst>
                </p14:cNvPr>
                <p14:cNvContentPartPr/>
                <p14:nvPr/>
              </p14:nvContentPartPr>
              <p14:xfrm>
                <a:off x="5341965" y="681860"/>
                <a:ext cx="298440" cy="2350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DF9B649-726D-4816-B14F-FCC663EC48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33325" y="672860"/>
                  <a:ext cx="316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D55D6F5-2084-4AD1-BE2E-ACEFCD81608C}"/>
                    </a:ext>
                  </a:extLst>
                </p14:cNvPr>
                <p14:cNvContentPartPr/>
                <p14:nvPr/>
              </p14:nvContentPartPr>
              <p14:xfrm>
                <a:off x="6146925" y="307820"/>
                <a:ext cx="206280" cy="3484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D55D6F5-2084-4AD1-BE2E-ACEFCD8160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37925" y="298820"/>
                  <a:ext cx="223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C7AF9D1-D8CB-4C01-ADF1-1EEFE98EC913}"/>
                    </a:ext>
                  </a:extLst>
                </p14:cNvPr>
                <p14:cNvContentPartPr/>
                <p14:nvPr/>
              </p14:nvContentPartPr>
              <p14:xfrm>
                <a:off x="6298125" y="334820"/>
                <a:ext cx="373320" cy="231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C7AF9D1-D8CB-4C01-ADF1-1EEFE98EC9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9485" y="325820"/>
                  <a:ext cx="390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DACDF6F-145F-493A-95C1-3907B8E722F7}"/>
                    </a:ext>
                  </a:extLst>
                </p14:cNvPr>
                <p14:cNvContentPartPr/>
                <p14:nvPr/>
              </p14:nvContentPartPr>
              <p14:xfrm>
                <a:off x="4408485" y="1540460"/>
                <a:ext cx="533520" cy="677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DACDF6F-145F-493A-95C1-3907B8E722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9485" y="1531820"/>
                  <a:ext cx="5511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F0F5758-D0B2-4735-90C2-131ED5CCEA3F}"/>
                    </a:ext>
                  </a:extLst>
                </p14:cNvPr>
                <p14:cNvContentPartPr/>
                <p14:nvPr/>
              </p14:nvContentPartPr>
              <p14:xfrm>
                <a:off x="3685605" y="2220140"/>
                <a:ext cx="295200" cy="448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F0F5758-D0B2-4735-90C2-131ED5CCEA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6965" y="2211500"/>
                  <a:ext cx="3128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3CA87EB-2DE3-4C06-8784-BC3465842283}"/>
                    </a:ext>
                  </a:extLst>
                </p14:cNvPr>
                <p14:cNvContentPartPr/>
                <p14:nvPr/>
              </p14:nvContentPartPr>
              <p14:xfrm>
                <a:off x="4080525" y="2098100"/>
                <a:ext cx="174960" cy="563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3CA87EB-2DE3-4C06-8784-BC3465842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1525" y="2089100"/>
                  <a:ext cx="1926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0E3D97B-0E32-4210-A515-3FFC33973B62}"/>
                    </a:ext>
                  </a:extLst>
                </p14:cNvPr>
                <p14:cNvContentPartPr/>
                <p14:nvPr/>
              </p14:nvContentPartPr>
              <p14:xfrm>
                <a:off x="4327125" y="2185940"/>
                <a:ext cx="168840" cy="451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0E3D97B-0E32-4210-A515-3FFC33973B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8485" y="2176940"/>
                  <a:ext cx="186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484E905-FE2D-45A7-973E-E63E040ED959}"/>
                    </a:ext>
                  </a:extLst>
                </p14:cNvPr>
                <p14:cNvContentPartPr/>
                <p14:nvPr/>
              </p14:nvContentPartPr>
              <p14:xfrm>
                <a:off x="4551765" y="2184140"/>
                <a:ext cx="230760" cy="493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484E905-FE2D-45A7-973E-E63E040ED9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3125" y="2175500"/>
                  <a:ext cx="2484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C03359D-1C92-423C-AB20-780E9F33E2A8}"/>
                    </a:ext>
                  </a:extLst>
                </p14:cNvPr>
                <p14:cNvContentPartPr/>
                <p14:nvPr/>
              </p14:nvContentPartPr>
              <p14:xfrm>
                <a:off x="5733285" y="1551620"/>
                <a:ext cx="262800" cy="2955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C03359D-1C92-423C-AB20-780E9F33E2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24285" y="1542620"/>
                  <a:ext cx="280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505A793-78B6-4EC3-9652-4D1DBEA78FE3}"/>
                    </a:ext>
                  </a:extLst>
                </p14:cNvPr>
                <p14:cNvContentPartPr/>
                <p14:nvPr/>
              </p14:nvContentPartPr>
              <p14:xfrm>
                <a:off x="5926965" y="1977500"/>
                <a:ext cx="240480" cy="4834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505A793-78B6-4EC3-9652-4D1DBEA78F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8325" y="1968500"/>
                  <a:ext cx="2581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1045624-4A0F-4607-A8F0-3AC6E5D06E3D}"/>
                    </a:ext>
                  </a:extLst>
                </p14:cNvPr>
                <p14:cNvContentPartPr/>
                <p14:nvPr/>
              </p14:nvContentPartPr>
              <p14:xfrm>
                <a:off x="6188325" y="1965980"/>
                <a:ext cx="140400" cy="5155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1045624-4A0F-4607-A8F0-3AC6E5D06E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685" y="1957340"/>
                  <a:ext cx="1580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ACD1BE9-320F-4287-AADD-0276F00CC0D8}"/>
                    </a:ext>
                  </a:extLst>
                </p14:cNvPr>
                <p14:cNvContentPartPr/>
                <p14:nvPr/>
              </p14:nvContentPartPr>
              <p14:xfrm>
                <a:off x="6351405" y="2054180"/>
                <a:ext cx="356400" cy="308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ACD1BE9-320F-4287-AADD-0276F00CC0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42405" y="2045180"/>
                  <a:ext cx="374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130BA31-04DC-4971-AD4E-A02B336CA174}"/>
                    </a:ext>
                  </a:extLst>
                </p14:cNvPr>
                <p14:cNvContentPartPr/>
                <p14:nvPr/>
              </p14:nvContentPartPr>
              <p14:xfrm>
                <a:off x="6677565" y="2058500"/>
                <a:ext cx="212760" cy="4262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130BA31-04DC-4971-AD4E-A02B336CA1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68925" y="2049860"/>
                  <a:ext cx="2304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3C10C2B-21D9-4F81-8920-5ECFF5FA8C89}"/>
                    </a:ext>
                  </a:extLst>
                </p14:cNvPr>
                <p14:cNvContentPartPr/>
                <p14:nvPr/>
              </p14:nvContentPartPr>
              <p14:xfrm>
                <a:off x="3607845" y="2732060"/>
                <a:ext cx="288360" cy="3495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3C10C2B-21D9-4F81-8920-5ECFF5FA8C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8845" y="2723060"/>
                  <a:ext cx="306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108F5C2-33A6-4C18-8E44-DE6DB6B0CA7D}"/>
                    </a:ext>
                  </a:extLst>
                </p14:cNvPr>
                <p14:cNvContentPartPr/>
                <p14:nvPr/>
              </p14:nvContentPartPr>
              <p14:xfrm>
                <a:off x="2699565" y="3213020"/>
                <a:ext cx="239760" cy="3729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108F5C2-33A6-4C18-8E44-DE6DB6B0CA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90565" y="3204380"/>
                  <a:ext cx="257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733927-4A61-41EB-9D95-BBA632B1AEA4}"/>
                    </a:ext>
                  </a:extLst>
                </p14:cNvPr>
                <p14:cNvContentPartPr/>
                <p14:nvPr/>
              </p14:nvContentPartPr>
              <p14:xfrm>
                <a:off x="3050205" y="3083420"/>
                <a:ext cx="83880" cy="4737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733927-4A61-41EB-9D95-BBA632B1AE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1205" y="3074780"/>
                  <a:ext cx="1015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AC77C7E-7C1C-4124-8B64-10D43138A7F6}"/>
                    </a:ext>
                  </a:extLst>
                </p14:cNvPr>
                <p14:cNvContentPartPr/>
                <p14:nvPr/>
              </p14:nvContentPartPr>
              <p14:xfrm>
                <a:off x="3256485" y="3108620"/>
                <a:ext cx="347040" cy="368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AC77C7E-7C1C-4124-8B64-10D43138A7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47845" y="3099620"/>
                  <a:ext cx="364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6719E1B-C9C4-4548-A3CE-28995B0ED261}"/>
                    </a:ext>
                  </a:extLst>
                </p14:cNvPr>
                <p14:cNvContentPartPr/>
                <p14:nvPr/>
              </p14:nvContentPartPr>
              <p14:xfrm>
                <a:off x="3640245" y="3069380"/>
                <a:ext cx="119160" cy="414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6719E1B-C9C4-4548-A3CE-28995B0ED2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1605" y="3060740"/>
                  <a:ext cx="136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064A0C4-D45F-4C20-A1C1-F49ED53FC5C2}"/>
                    </a:ext>
                  </a:extLst>
                </p14:cNvPr>
                <p14:cNvContentPartPr/>
                <p14:nvPr/>
              </p14:nvContentPartPr>
              <p14:xfrm>
                <a:off x="2879205" y="3574820"/>
                <a:ext cx="349560" cy="5760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064A0C4-D45F-4C20-A1C1-F49ED53FC5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70565" y="3566180"/>
                  <a:ext cx="36720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7C86DBF-449F-4FED-B992-2BABDEE7DBC7}"/>
                    </a:ext>
                  </a:extLst>
                </p14:cNvPr>
                <p14:cNvContentPartPr/>
                <p14:nvPr/>
              </p14:nvContentPartPr>
              <p14:xfrm>
                <a:off x="2455845" y="4132820"/>
                <a:ext cx="287640" cy="4024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7C86DBF-449F-4FED-B992-2BABDEE7DB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46845" y="4123820"/>
                  <a:ext cx="305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7A87BDA-93EE-404A-9360-05CB692EB075}"/>
                    </a:ext>
                  </a:extLst>
                </p14:cNvPr>
                <p14:cNvContentPartPr/>
                <p14:nvPr/>
              </p14:nvContentPartPr>
              <p14:xfrm>
                <a:off x="2787405" y="4096100"/>
                <a:ext cx="35280" cy="385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7A87BDA-93EE-404A-9360-05CB692EB0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78765" y="4087100"/>
                  <a:ext cx="529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88847E0-8BAB-43EC-8361-477CC7404CC9}"/>
                    </a:ext>
                  </a:extLst>
                </p14:cNvPr>
                <p14:cNvContentPartPr/>
                <p14:nvPr/>
              </p14:nvContentPartPr>
              <p14:xfrm>
                <a:off x="2917005" y="4152260"/>
                <a:ext cx="177480" cy="1998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88847E0-8BAB-43EC-8361-477CC7404C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08005" y="4143620"/>
                  <a:ext cx="195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2433AEE-F461-4951-8692-05BEB60970C9}"/>
                    </a:ext>
                  </a:extLst>
                </p14:cNvPr>
                <p14:cNvContentPartPr/>
                <p14:nvPr/>
              </p14:nvContentPartPr>
              <p14:xfrm>
                <a:off x="2935005" y="4092140"/>
                <a:ext cx="369720" cy="5198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2433AEE-F461-4951-8692-05BEB60970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6365" y="4083140"/>
                  <a:ext cx="3873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D2F2828-B41F-42CC-8358-47E8892556A1}"/>
                    </a:ext>
                  </a:extLst>
                </p14:cNvPr>
                <p14:cNvContentPartPr/>
                <p14:nvPr/>
              </p14:nvContentPartPr>
              <p14:xfrm>
                <a:off x="2266845" y="4747340"/>
                <a:ext cx="309960" cy="6541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D2F2828-B41F-42CC-8358-47E8892556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58205" y="4738340"/>
                  <a:ext cx="3276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22773EF-1B0C-4985-B936-B636C089CD5B}"/>
                    </a:ext>
                  </a:extLst>
                </p14:cNvPr>
                <p14:cNvContentPartPr/>
                <p14:nvPr/>
              </p14:nvContentPartPr>
              <p14:xfrm>
                <a:off x="1973805" y="5140100"/>
                <a:ext cx="269280" cy="363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22773EF-1B0C-4985-B936-B636C089CD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4805" y="5131100"/>
                  <a:ext cx="2869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D60114D-4F28-47B8-AA70-1CEB9CD6E9CC}"/>
                    </a:ext>
                  </a:extLst>
                </p14:cNvPr>
                <p14:cNvContentPartPr/>
                <p14:nvPr/>
              </p14:nvContentPartPr>
              <p14:xfrm>
                <a:off x="2272605" y="5099420"/>
                <a:ext cx="81720" cy="3841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D60114D-4F28-47B8-AA70-1CEB9CD6E9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63965" y="5090420"/>
                  <a:ext cx="99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A66A8DD-B379-4971-9C2B-8CAF5574E1B5}"/>
                    </a:ext>
                  </a:extLst>
                </p14:cNvPr>
                <p14:cNvContentPartPr/>
                <p14:nvPr/>
              </p14:nvContentPartPr>
              <p14:xfrm>
                <a:off x="2451525" y="5095820"/>
                <a:ext cx="118080" cy="336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A66A8DD-B379-4971-9C2B-8CAF5574E1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42885" y="5087180"/>
                  <a:ext cx="135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B449C4C-4692-4290-9861-7B920F9A47A6}"/>
                    </a:ext>
                  </a:extLst>
                </p14:cNvPr>
                <p14:cNvContentPartPr/>
                <p14:nvPr/>
              </p14:nvContentPartPr>
              <p14:xfrm>
                <a:off x="2603805" y="5050100"/>
                <a:ext cx="160920" cy="4104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B449C4C-4692-4290-9861-7B920F9A47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95165" y="5041100"/>
                  <a:ext cx="1785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7370C68-5263-43DF-8266-5BF4FA96E0BF}"/>
                    </a:ext>
                  </a:extLst>
                </p14:cNvPr>
                <p14:cNvContentPartPr/>
                <p14:nvPr/>
              </p14:nvContentPartPr>
              <p14:xfrm>
                <a:off x="1932765" y="5619260"/>
                <a:ext cx="305280" cy="3402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7370C68-5263-43DF-8266-5BF4FA96E0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24125" y="5610620"/>
                  <a:ext cx="322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955B597-61B5-42A5-89A0-1268819FB3C6}"/>
                    </a:ext>
                  </a:extLst>
                </p14:cNvPr>
                <p14:cNvContentPartPr/>
                <p14:nvPr/>
              </p14:nvContentPartPr>
              <p14:xfrm>
                <a:off x="1451445" y="6120740"/>
                <a:ext cx="53640" cy="389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955B597-61B5-42A5-89A0-1268819FB3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42805" y="6111740"/>
                  <a:ext cx="712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CA7845E-56DA-4EDD-A46E-0648931C01AA}"/>
                    </a:ext>
                  </a:extLst>
                </p14:cNvPr>
                <p14:cNvContentPartPr/>
                <p14:nvPr/>
              </p14:nvContentPartPr>
              <p14:xfrm>
                <a:off x="1479165" y="6166460"/>
                <a:ext cx="267120" cy="3405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CA7845E-56DA-4EDD-A46E-0648931C01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70165" y="6157820"/>
                  <a:ext cx="284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B4B61DD-5172-4153-95A4-D67EDE0C7B79}"/>
                    </a:ext>
                  </a:extLst>
                </p14:cNvPr>
                <p14:cNvContentPartPr/>
                <p14:nvPr/>
              </p14:nvContentPartPr>
              <p14:xfrm>
                <a:off x="1826925" y="6059180"/>
                <a:ext cx="320040" cy="4392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B4B61DD-5172-4153-95A4-D67EDE0C7B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18285" y="6050180"/>
                  <a:ext cx="3376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B746859-2000-4C14-B720-3935E5A98AC6}"/>
                    </a:ext>
                  </a:extLst>
                </p14:cNvPr>
                <p14:cNvContentPartPr/>
                <p14:nvPr/>
              </p14:nvContentPartPr>
              <p14:xfrm>
                <a:off x="2169285" y="6151340"/>
                <a:ext cx="119880" cy="3394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B746859-2000-4C14-B720-3935E5A98A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60645" y="6142700"/>
                  <a:ext cx="13752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08A8184-D51B-416E-8F2B-37DAB2A22C7E}"/>
              </a:ext>
            </a:extLst>
          </p:cNvPr>
          <p:cNvGrpSpPr/>
          <p:nvPr/>
        </p:nvGrpSpPr>
        <p:grpSpPr>
          <a:xfrm>
            <a:off x="2799645" y="5432780"/>
            <a:ext cx="950400" cy="873720"/>
            <a:chOff x="2799645" y="5432780"/>
            <a:chExt cx="950400" cy="8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B65A9454-4B41-4647-9490-F99E510A7ACC}"/>
                    </a:ext>
                  </a:extLst>
                </p14:cNvPr>
                <p14:cNvContentPartPr/>
                <p14:nvPr/>
              </p14:nvContentPartPr>
              <p14:xfrm>
                <a:off x="2799645" y="5432780"/>
                <a:ext cx="212040" cy="2253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B65A9454-4B41-4647-9490-F99E510A7AC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90645" y="5423780"/>
                  <a:ext cx="229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0A7979F-071A-4C50-8B37-CDC2185EE741}"/>
                    </a:ext>
                  </a:extLst>
                </p14:cNvPr>
                <p14:cNvContentPartPr/>
                <p14:nvPr/>
              </p14:nvContentPartPr>
              <p14:xfrm>
                <a:off x="2996925" y="5740220"/>
                <a:ext cx="255600" cy="3999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0A7979F-071A-4C50-8B37-CDC2185EE7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87925" y="5731220"/>
                  <a:ext cx="273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1653003-B2D6-4EA5-A61F-3890062C9527}"/>
                    </a:ext>
                  </a:extLst>
                </p14:cNvPr>
                <p14:cNvContentPartPr/>
                <p14:nvPr/>
              </p14:nvContentPartPr>
              <p14:xfrm>
                <a:off x="3285285" y="5812940"/>
                <a:ext cx="85320" cy="4071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1653003-B2D6-4EA5-A61F-3890062C952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76645" y="5803940"/>
                  <a:ext cx="102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865DED7-BA33-4F3A-9045-50BEA337DF0F}"/>
                    </a:ext>
                  </a:extLst>
                </p14:cNvPr>
                <p14:cNvContentPartPr/>
                <p14:nvPr/>
              </p14:nvContentPartPr>
              <p14:xfrm>
                <a:off x="3510645" y="5838860"/>
                <a:ext cx="239400" cy="418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865DED7-BA33-4F3A-9045-50BEA337DF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02005" y="5830220"/>
                  <a:ext cx="257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03A2A8D-B0BF-4214-8EDD-B7E41CCD887B}"/>
                    </a:ext>
                  </a:extLst>
                </p14:cNvPr>
                <p14:cNvContentPartPr/>
                <p14:nvPr/>
              </p14:nvContentPartPr>
              <p14:xfrm>
                <a:off x="3217965" y="5783780"/>
                <a:ext cx="116640" cy="5227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03A2A8D-B0BF-4214-8EDD-B7E41CCD88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08965" y="5774780"/>
                  <a:ext cx="134280" cy="54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5D797EA-29C7-4634-A37C-1A94B9ADA240}"/>
              </a:ext>
            </a:extLst>
          </p:cNvPr>
          <p:cNvGrpSpPr/>
          <p:nvPr/>
        </p:nvGrpSpPr>
        <p:grpSpPr>
          <a:xfrm>
            <a:off x="3474285" y="4331900"/>
            <a:ext cx="1076400" cy="902520"/>
            <a:chOff x="3474285" y="4331900"/>
            <a:chExt cx="1076400" cy="90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1277482-BEA8-47A6-BCA4-DD934FBD1950}"/>
                    </a:ext>
                  </a:extLst>
                </p14:cNvPr>
                <p14:cNvContentPartPr/>
                <p14:nvPr/>
              </p14:nvContentPartPr>
              <p14:xfrm>
                <a:off x="3474285" y="4331900"/>
                <a:ext cx="488520" cy="5288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1277482-BEA8-47A6-BCA4-DD934FBD19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65285" y="4322900"/>
                  <a:ext cx="506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8E83499-6452-4A24-AA1F-CA167D752452}"/>
                    </a:ext>
                  </a:extLst>
                </p14:cNvPr>
                <p14:cNvContentPartPr/>
                <p14:nvPr/>
              </p14:nvContentPartPr>
              <p14:xfrm>
                <a:off x="3752925" y="4866860"/>
                <a:ext cx="284040" cy="3524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8E83499-6452-4A24-AA1F-CA167D7524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44285" y="4858220"/>
                  <a:ext cx="301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49CD527-C649-484D-ACBE-C61AA28E587E}"/>
                    </a:ext>
                  </a:extLst>
                </p14:cNvPr>
                <p14:cNvContentPartPr/>
                <p14:nvPr/>
              </p14:nvContentPartPr>
              <p14:xfrm>
                <a:off x="4114005" y="4834460"/>
                <a:ext cx="33120" cy="3261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49CD527-C649-484D-ACBE-C61AA28E58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05365" y="4825820"/>
                  <a:ext cx="50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2D91353-D7F6-488B-9F1B-B1796F77E682}"/>
                    </a:ext>
                  </a:extLst>
                </p14:cNvPr>
                <p14:cNvContentPartPr/>
                <p14:nvPr/>
              </p14:nvContentPartPr>
              <p14:xfrm>
                <a:off x="4197525" y="4880540"/>
                <a:ext cx="153720" cy="3160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2D91353-D7F6-488B-9F1B-B1796F77E6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88525" y="4871540"/>
                  <a:ext cx="171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A988583-CEC1-4E74-B461-55F45D27AA3B}"/>
                    </a:ext>
                  </a:extLst>
                </p14:cNvPr>
                <p14:cNvContentPartPr/>
                <p14:nvPr/>
              </p14:nvContentPartPr>
              <p14:xfrm>
                <a:off x="4371045" y="4806020"/>
                <a:ext cx="179640" cy="4284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A988583-CEC1-4E74-B461-55F45D27AA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62405" y="4797020"/>
                  <a:ext cx="1972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8E4B877-4F57-4E3D-BA44-57678D9225FE}"/>
                    </a:ext>
                  </a:extLst>
                </p14:cNvPr>
                <p14:cNvContentPartPr/>
                <p14:nvPr/>
              </p14:nvContentPartPr>
              <p14:xfrm>
                <a:off x="4187805" y="4895300"/>
                <a:ext cx="161640" cy="1242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8E4B877-4F57-4E3D-BA44-57678D9225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78805" y="4886660"/>
                  <a:ext cx="1792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160853F-81D6-480A-A538-7DB0305AA2B3}"/>
              </a:ext>
            </a:extLst>
          </p:cNvPr>
          <p:cNvGrpSpPr/>
          <p:nvPr/>
        </p:nvGrpSpPr>
        <p:grpSpPr>
          <a:xfrm>
            <a:off x="1485645" y="1028540"/>
            <a:ext cx="3251520" cy="4989600"/>
            <a:chOff x="1485645" y="1028540"/>
            <a:chExt cx="3251520" cy="49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16FB356-35D9-4A93-BB71-279B5291A9E9}"/>
                    </a:ext>
                  </a:extLst>
                </p14:cNvPr>
                <p14:cNvContentPartPr/>
                <p14:nvPr/>
              </p14:nvContentPartPr>
              <p14:xfrm>
                <a:off x="1637565" y="1028540"/>
                <a:ext cx="3099600" cy="49896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16FB356-35D9-4A93-BB71-279B5291A9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8565" y="1019900"/>
                  <a:ext cx="3117240" cy="50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AE21E0C-1174-4B99-B8E5-D5C1E1FCAFC1}"/>
                    </a:ext>
                  </a:extLst>
                </p14:cNvPr>
                <p14:cNvContentPartPr/>
                <p14:nvPr/>
              </p14:nvContentPartPr>
              <p14:xfrm>
                <a:off x="1485645" y="5715740"/>
                <a:ext cx="434520" cy="2840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AE21E0C-1174-4B99-B8E5-D5C1E1FCAF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77005" y="5707100"/>
                  <a:ext cx="452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764C54C-8B56-4DF8-A5D6-796695731D11}"/>
                    </a:ext>
                  </a:extLst>
                </p14:cNvPr>
                <p14:cNvContentPartPr/>
                <p14:nvPr/>
              </p14:nvContentPartPr>
              <p14:xfrm>
                <a:off x="1699125" y="2225900"/>
                <a:ext cx="288360" cy="5353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764C54C-8B56-4DF8-A5D6-796695731D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90125" y="2217260"/>
                  <a:ext cx="3060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B2023CC-C368-443E-8C29-9B3AE549B088}"/>
                    </a:ext>
                  </a:extLst>
                </p14:cNvPr>
                <p14:cNvContentPartPr/>
                <p14:nvPr/>
              </p14:nvContentPartPr>
              <p14:xfrm>
                <a:off x="1896405" y="2230580"/>
                <a:ext cx="386640" cy="1411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B2023CC-C368-443E-8C29-9B3AE549B0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87405" y="2221940"/>
                  <a:ext cx="404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F6AF283-E0D7-4F56-A7DD-9CA942A7B1DA}"/>
                    </a:ext>
                  </a:extLst>
                </p14:cNvPr>
                <p14:cNvContentPartPr/>
                <p14:nvPr/>
              </p14:nvContentPartPr>
              <p14:xfrm>
                <a:off x="2031405" y="2169020"/>
                <a:ext cx="133560" cy="7693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F6AF283-E0D7-4F56-A7DD-9CA942A7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22405" y="2160380"/>
                  <a:ext cx="15120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5B40AE9-1BBA-41DD-9F41-FDCA291EFF20}"/>
                    </a:ext>
                  </a:extLst>
                </p14:cNvPr>
                <p14:cNvContentPartPr/>
                <p14:nvPr/>
              </p14:nvContentPartPr>
              <p14:xfrm>
                <a:off x="1986045" y="2484020"/>
                <a:ext cx="231120" cy="900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5B40AE9-1BBA-41DD-9F41-FDCA291EFF2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77405" y="2475020"/>
                  <a:ext cx="248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1811904-F0DD-40E6-92C5-9CF78D703B48}"/>
                    </a:ext>
                  </a:extLst>
                </p14:cNvPr>
                <p14:cNvContentPartPr/>
                <p14:nvPr/>
              </p14:nvContentPartPr>
              <p14:xfrm>
                <a:off x="2073525" y="2157500"/>
                <a:ext cx="280440" cy="5655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1811904-F0DD-40E6-92C5-9CF78D703B4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64525" y="2148500"/>
                  <a:ext cx="2980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8D5609C-D2C1-4441-99A3-3A13349F188B}"/>
                    </a:ext>
                  </a:extLst>
                </p14:cNvPr>
                <p14:cNvContentPartPr/>
                <p14:nvPr/>
              </p14:nvContentPartPr>
              <p14:xfrm>
                <a:off x="1714965" y="2743220"/>
                <a:ext cx="774360" cy="1566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8D5609C-D2C1-4441-99A3-3A13349F18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5965" y="2734220"/>
                  <a:ext cx="7920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B4450FA-8DC9-4D5E-AF62-9D26388A0061}"/>
              </a:ext>
            </a:extLst>
          </p:cNvPr>
          <p:cNvGrpSpPr/>
          <p:nvPr/>
        </p:nvGrpSpPr>
        <p:grpSpPr>
          <a:xfrm>
            <a:off x="3895485" y="4689380"/>
            <a:ext cx="4262400" cy="1431000"/>
            <a:chOff x="3895485" y="4689380"/>
            <a:chExt cx="4262400" cy="14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97F0047-5269-4EE0-9413-0796F7D7E850}"/>
                    </a:ext>
                  </a:extLst>
                </p14:cNvPr>
                <p14:cNvContentPartPr/>
                <p14:nvPr/>
              </p14:nvContentPartPr>
              <p14:xfrm>
                <a:off x="3895485" y="4689380"/>
                <a:ext cx="820800" cy="7308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97F0047-5269-4EE0-9413-0796F7D7E8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86845" y="4680740"/>
                  <a:ext cx="83844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F198771-B570-49BA-BF3A-DD9EA53BA080}"/>
                    </a:ext>
                  </a:extLst>
                </p14:cNvPr>
                <p14:cNvContentPartPr/>
                <p14:nvPr/>
              </p14:nvContentPartPr>
              <p14:xfrm>
                <a:off x="4822845" y="5253860"/>
                <a:ext cx="516600" cy="3607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F198771-B570-49BA-BF3A-DD9EA53BA0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13845" y="5244860"/>
                  <a:ext cx="534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553A90E-2238-415B-A007-FBF186B94799}"/>
                    </a:ext>
                  </a:extLst>
                </p14:cNvPr>
                <p14:cNvContentPartPr/>
                <p14:nvPr/>
              </p14:nvContentPartPr>
              <p14:xfrm>
                <a:off x="4791885" y="5123180"/>
                <a:ext cx="207360" cy="2865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553A90E-2238-415B-A007-FBF186B947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82885" y="5114540"/>
                  <a:ext cx="225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8C54EE9-C89E-4A2D-8506-086C46ADFCAB}"/>
                    </a:ext>
                  </a:extLst>
                </p14:cNvPr>
                <p14:cNvContentPartPr/>
                <p14:nvPr/>
              </p14:nvContentPartPr>
              <p14:xfrm>
                <a:off x="5420805" y="5497220"/>
                <a:ext cx="129240" cy="2217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8C54EE9-C89E-4A2D-8506-086C46ADFC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12165" y="5488580"/>
                  <a:ext cx="146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656BDEA-FFDE-45F7-84CF-3A18DFEAABAA}"/>
                    </a:ext>
                  </a:extLst>
                </p14:cNvPr>
                <p14:cNvContentPartPr/>
                <p14:nvPr/>
              </p14:nvContentPartPr>
              <p14:xfrm>
                <a:off x="5582805" y="5334860"/>
                <a:ext cx="55800" cy="5306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656BDEA-FFDE-45F7-84CF-3A18DFEAABA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74165" y="5326220"/>
                  <a:ext cx="734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2D645A0-8A09-478A-A342-1BBC1EC5980A}"/>
                    </a:ext>
                  </a:extLst>
                </p14:cNvPr>
                <p14:cNvContentPartPr/>
                <p14:nvPr/>
              </p14:nvContentPartPr>
              <p14:xfrm>
                <a:off x="5645805" y="5461940"/>
                <a:ext cx="301320" cy="2556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2D645A0-8A09-478A-A342-1BBC1EC598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37165" y="5452940"/>
                  <a:ext cx="318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78EB097-06FF-4FC3-9178-B945590E0D6F}"/>
                    </a:ext>
                  </a:extLst>
                </p14:cNvPr>
                <p14:cNvContentPartPr/>
                <p14:nvPr/>
              </p14:nvContentPartPr>
              <p14:xfrm>
                <a:off x="5955045" y="5466980"/>
                <a:ext cx="207000" cy="1900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78EB097-06FF-4FC3-9178-B945590E0D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46405" y="5458340"/>
                  <a:ext cx="224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47F8C325-9320-456A-A287-7DE95EA78FA3}"/>
                    </a:ext>
                  </a:extLst>
                </p14:cNvPr>
                <p14:cNvContentPartPr/>
                <p14:nvPr/>
              </p14:nvContentPartPr>
              <p14:xfrm>
                <a:off x="6224325" y="5411540"/>
                <a:ext cx="28800" cy="4204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47F8C325-9320-456A-A287-7DE95EA78F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15685" y="5402540"/>
                  <a:ext cx="46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AC00DDD-30F6-49AB-965D-7F9D7DEB2EDD}"/>
                    </a:ext>
                  </a:extLst>
                </p14:cNvPr>
                <p14:cNvContentPartPr/>
                <p14:nvPr/>
              </p14:nvContentPartPr>
              <p14:xfrm>
                <a:off x="6500445" y="5491820"/>
                <a:ext cx="151200" cy="1879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AC00DDD-30F6-49AB-965D-7F9D7DEB2ED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91805" y="5483180"/>
                  <a:ext cx="168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C32BCA8-0D5B-4721-860E-F91ED56EC53E}"/>
                    </a:ext>
                  </a:extLst>
                </p14:cNvPr>
                <p14:cNvContentPartPr/>
                <p14:nvPr/>
              </p14:nvContentPartPr>
              <p14:xfrm>
                <a:off x="6667125" y="5439980"/>
                <a:ext cx="106920" cy="68040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C32BCA8-0D5B-4721-860E-F91ED56EC53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58125" y="5431340"/>
                  <a:ext cx="12456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91860E5-AB77-4191-8FC1-821D4999BB6E}"/>
                    </a:ext>
                  </a:extLst>
                </p14:cNvPr>
                <p14:cNvContentPartPr/>
                <p14:nvPr/>
              </p14:nvContentPartPr>
              <p14:xfrm>
                <a:off x="6754965" y="5433500"/>
                <a:ext cx="234720" cy="28296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91860E5-AB77-4191-8FC1-821D4999BB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45965" y="5424860"/>
                  <a:ext cx="252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2E9D9B1F-9DAF-4BE6-B5B3-8C7058D98141}"/>
                    </a:ext>
                  </a:extLst>
                </p14:cNvPr>
                <p14:cNvContentPartPr/>
                <p14:nvPr/>
              </p14:nvContentPartPr>
              <p14:xfrm>
                <a:off x="6982125" y="5419820"/>
                <a:ext cx="320400" cy="28476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E9D9B1F-9DAF-4BE6-B5B3-8C7058D981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73125" y="5411180"/>
                  <a:ext cx="338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F57C0266-F8FB-439B-9E3A-57A93F5C1B03}"/>
                    </a:ext>
                  </a:extLst>
                </p14:cNvPr>
                <p14:cNvContentPartPr/>
                <p14:nvPr/>
              </p14:nvContentPartPr>
              <p14:xfrm>
                <a:off x="7415925" y="5467700"/>
                <a:ext cx="741960" cy="2437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F57C0266-F8FB-439B-9E3A-57A93F5C1B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06925" y="5459060"/>
                  <a:ext cx="759600" cy="26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738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1CDD5-D9E4-49DE-856E-FBB75BB0B098}"/>
              </a:ext>
            </a:extLst>
          </p:cNvPr>
          <p:cNvSpPr txBox="1"/>
          <p:nvPr/>
        </p:nvSpPr>
        <p:spPr>
          <a:xfrm>
            <a:off x="335902" y="214604"/>
            <a:ext cx="519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도전과제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3305B-B15A-41FC-A1ED-4A075016DB83}"/>
              </a:ext>
            </a:extLst>
          </p:cNvPr>
          <p:cNvGrpSpPr/>
          <p:nvPr/>
        </p:nvGrpSpPr>
        <p:grpSpPr>
          <a:xfrm>
            <a:off x="437258" y="814340"/>
            <a:ext cx="8828280" cy="662760"/>
            <a:chOff x="437258" y="814340"/>
            <a:chExt cx="8828280" cy="6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689503E-8080-49FC-9823-67D35295566E}"/>
                    </a:ext>
                  </a:extLst>
                </p14:cNvPr>
                <p14:cNvContentPartPr/>
                <p14:nvPr/>
              </p14:nvContentPartPr>
              <p14:xfrm>
                <a:off x="2035658" y="1035380"/>
                <a:ext cx="7920" cy="349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689503E-8080-49FC-9823-67D3529556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7018" y="1026740"/>
                  <a:ext cx="255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32FBCA0-3DC8-48A2-9C6D-52B963B47591}"/>
                    </a:ext>
                  </a:extLst>
                </p14:cNvPr>
                <p14:cNvContentPartPr/>
                <p14:nvPr/>
              </p14:nvContentPartPr>
              <p14:xfrm>
                <a:off x="3210338" y="991820"/>
                <a:ext cx="311760" cy="3060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32FBCA0-3DC8-48A2-9C6D-52B963B475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1338" y="982820"/>
                  <a:ext cx="329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5AA9A1A-C034-4B5F-B7AB-CF9EEDA11FB6}"/>
                    </a:ext>
                  </a:extLst>
                </p14:cNvPr>
                <p14:cNvContentPartPr/>
                <p14:nvPr/>
              </p14:nvContentPartPr>
              <p14:xfrm>
                <a:off x="4590218" y="955100"/>
                <a:ext cx="144720" cy="267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5AA9A1A-C034-4B5F-B7AB-CF9EEDA11F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81578" y="946100"/>
                  <a:ext cx="162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76BB692-BF65-4F5D-BD3E-BFC62FA6D29D}"/>
                    </a:ext>
                  </a:extLst>
                </p14:cNvPr>
                <p14:cNvContentPartPr/>
                <p14:nvPr/>
              </p14:nvContentPartPr>
              <p14:xfrm>
                <a:off x="5952458" y="899660"/>
                <a:ext cx="280440" cy="1324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76BB692-BF65-4F5D-BD3E-BFC62FA6D2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3458" y="891020"/>
                  <a:ext cx="298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18EF008-2AC2-4E1F-9AC4-80636F3E11FC}"/>
                    </a:ext>
                  </a:extLst>
                </p14:cNvPr>
                <p14:cNvContentPartPr/>
                <p14:nvPr/>
              </p14:nvContentPartPr>
              <p14:xfrm>
                <a:off x="6084578" y="900380"/>
                <a:ext cx="53280" cy="3441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18EF008-2AC2-4E1F-9AC4-80636F3E11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75578" y="891380"/>
                  <a:ext cx="70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73D31DB-80EC-4666-ADC2-30459A7827E0}"/>
                    </a:ext>
                  </a:extLst>
                </p14:cNvPr>
                <p14:cNvContentPartPr/>
                <p14:nvPr/>
              </p14:nvContentPartPr>
              <p14:xfrm>
                <a:off x="7488218" y="814340"/>
                <a:ext cx="98280" cy="274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73D31DB-80EC-4666-ADC2-30459A7827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9218" y="805700"/>
                  <a:ext cx="115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F3D94E3-7351-40B0-8773-58AFF97B4525}"/>
                    </a:ext>
                  </a:extLst>
                </p14:cNvPr>
                <p14:cNvContentPartPr/>
                <p14:nvPr/>
              </p14:nvContentPartPr>
              <p14:xfrm>
                <a:off x="7497938" y="818300"/>
                <a:ext cx="315360" cy="21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F3D94E3-7351-40B0-8773-58AFF97B45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88938" y="809660"/>
                  <a:ext cx="333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2BEBDA5-9537-45A6-BDB7-75EA0BEB458D}"/>
                    </a:ext>
                  </a:extLst>
                </p14:cNvPr>
                <p14:cNvContentPartPr/>
                <p14:nvPr/>
              </p14:nvContentPartPr>
              <p14:xfrm>
                <a:off x="437258" y="1269380"/>
                <a:ext cx="8828280" cy="2077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2BEBDA5-9537-45A6-BDB7-75EA0BEB4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618" y="1260380"/>
                  <a:ext cx="884592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BC96F04-2A3B-40B0-86DD-3D3CBD80B651}"/>
                  </a:ext>
                </a:extLst>
              </p14:cNvPr>
              <p14:cNvContentPartPr/>
              <p14:nvPr/>
            </p14:nvContentPartPr>
            <p14:xfrm>
              <a:off x="3222578" y="1767620"/>
              <a:ext cx="57240" cy="2332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BC96F04-2A3B-40B0-86DD-3D3CBD80B6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3938" y="1758620"/>
                <a:ext cx="7488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BBA8DF9A-E2E1-4721-8050-B6465F0535FB}"/>
              </a:ext>
            </a:extLst>
          </p:cNvPr>
          <p:cNvGrpSpPr/>
          <p:nvPr/>
        </p:nvGrpSpPr>
        <p:grpSpPr>
          <a:xfrm>
            <a:off x="3455138" y="1728740"/>
            <a:ext cx="293760" cy="216000"/>
            <a:chOff x="3455138" y="1728740"/>
            <a:chExt cx="29376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563957D-9552-40F4-923A-236B85A081C3}"/>
                    </a:ext>
                  </a:extLst>
                </p14:cNvPr>
                <p14:cNvContentPartPr/>
                <p14:nvPr/>
              </p14:nvContentPartPr>
              <p14:xfrm>
                <a:off x="3528578" y="1758980"/>
                <a:ext cx="24840" cy="173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563957D-9552-40F4-923A-236B85A081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9938" y="1750340"/>
                  <a:ext cx="42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F3083C2-75C6-4938-B3BC-AC5986C9D62E}"/>
                    </a:ext>
                  </a:extLst>
                </p14:cNvPr>
                <p14:cNvContentPartPr/>
                <p14:nvPr/>
              </p14:nvContentPartPr>
              <p14:xfrm>
                <a:off x="3455138" y="1843580"/>
                <a:ext cx="162000" cy="29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F3083C2-75C6-4938-B3BC-AC5986C9D6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46138" y="1834940"/>
                  <a:ext cx="179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8EC072F-91D3-4B0E-AC4C-FFFD5F09CA87}"/>
                    </a:ext>
                  </a:extLst>
                </p14:cNvPr>
                <p14:cNvContentPartPr/>
                <p14:nvPr/>
              </p14:nvContentPartPr>
              <p14:xfrm>
                <a:off x="3692738" y="1728740"/>
                <a:ext cx="56160" cy="216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8EC072F-91D3-4B0E-AC4C-FFFD5F09CA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83738" y="1719740"/>
                  <a:ext cx="7380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B3FC8E3-3048-4C7A-9BCA-D4F9CCE9F667}"/>
                  </a:ext>
                </a:extLst>
              </p14:cNvPr>
              <p14:cNvContentPartPr/>
              <p14:nvPr/>
            </p14:nvContentPartPr>
            <p14:xfrm>
              <a:off x="3419138" y="2146700"/>
              <a:ext cx="321480" cy="1656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B3FC8E3-3048-4C7A-9BCA-D4F9CCE9F6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0138" y="2138060"/>
                <a:ext cx="33912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3CEABB-F08E-472B-98FF-D970C5E4B173}"/>
              </a:ext>
            </a:extLst>
          </p:cNvPr>
          <p:cNvGrpSpPr/>
          <p:nvPr/>
        </p:nvGrpSpPr>
        <p:grpSpPr>
          <a:xfrm>
            <a:off x="430418" y="2617940"/>
            <a:ext cx="8939880" cy="774360"/>
            <a:chOff x="430418" y="2617940"/>
            <a:chExt cx="893988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BFB86A4-D882-4105-8771-EADC7905973C}"/>
                    </a:ext>
                  </a:extLst>
                </p14:cNvPr>
                <p14:cNvContentPartPr/>
                <p14:nvPr/>
              </p14:nvContentPartPr>
              <p14:xfrm>
                <a:off x="869978" y="2617940"/>
                <a:ext cx="259200" cy="509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BFB86A4-D882-4105-8771-EADC790597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1338" y="2609300"/>
                  <a:ext cx="2768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9027B9E-EDE0-417F-856E-C2B5B69B4155}"/>
                    </a:ext>
                  </a:extLst>
                </p14:cNvPr>
                <p14:cNvContentPartPr/>
                <p14:nvPr/>
              </p14:nvContentPartPr>
              <p14:xfrm>
                <a:off x="949178" y="2917460"/>
                <a:ext cx="333000" cy="4748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9027B9E-EDE0-417F-856E-C2B5B69B41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0538" y="2908460"/>
                  <a:ext cx="3506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B8D6DB4-60B1-481E-998C-BC05616C85C5}"/>
                    </a:ext>
                  </a:extLst>
                </p14:cNvPr>
                <p14:cNvContentPartPr/>
                <p14:nvPr/>
              </p14:nvContentPartPr>
              <p14:xfrm>
                <a:off x="430418" y="2675180"/>
                <a:ext cx="8939880" cy="979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B8D6DB4-60B1-481E-998C-BC05616C85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1778" y="2666180"/>
                  <a:ext cx="8957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B7D4A08-80D9-4E4A-BC45-6E079980D7C2}"/>
                    </a:ext>
                  </a:extLst>
                </p14:cNvPr>
                <p14:cNvContentPartPr/>
                <p14:nvPr/>
              </p14:nvContentPartPr>
              <p14:xfrm>
                <a:off x="2067698" y="2984780"/>
                <a:ext cx="92520" cy="227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B7D4A08-80D9-4E4A-BC45-6E079980D7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8698" y="2975780"/>
                  <a:ext cx="110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E96FBC4-E8F9-49B2-9846-8F66595B3739}"/>
                    </a:ext>
                  </a:extLst>
                </p14:cNvPr>
                <p14:cNvContentPartPr/>
                <p14:nvPr/>
              </p14:nvContentPartPr>
              <p14:xfrm>
                <a:off x="3545138" y="2889380"/>
                <a:ext cx="272880" cy="164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E96FBC4-E8F9-49B2-9846-8F66595B37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6138" y="2880740"/>
                  <a:ext cx="29052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1F27AE82-3802-4C89-BAE1-C75F47DC5908}"/>
                  </a:ext>
                </a:extLst>
              </p14:cNvPr>
              <p14:cNvContentPartPr/>
              <p14:nvPr/>
            </p14:nvContentPartPr>
            <p14:xfrm>
              <a:off x="3446858" y="5298140"/>
              <a:ext cx="20160" cy="1476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1F27AE82-3802-4C89-BAE1-C75F47DC59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37858" y="5289140"/>
                <a:ext cx="378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08558A1B-C665-40E0-A860-0EE7230AD10B}"/>
              </a:ext>
            </a:extLst>
          </p:cNvPr>
          <p:cNvGrpSpPr/>
          <p:nvPr/>
        </p:nvGrpSpPr>
        <p:grpSpPr>
          <a:xfrm>
            <a:off x="998498" y="3688940"/>
            <a:ext cx="2859840" cy="1847880"/>
            <a:chOff x="998498" y="3688940"/>
            <a:chExt cx="2859840" cy="18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E8D3F83-691A-4B7F-B96E-BCB5854656A7}"/>
                    </a:ext>
                  </a:extLst>
                </p14:cNvPr>
                <p14:cNvContentPartPr/>
                <p14:nvPr/>
              </p14:nvContentPartPr>
              <p14:xfrm>
                <a:off x="3148058" y="4919420"/>
                <a:ext cx="37440" cy="532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E8D3F83-691A-4B7F-B96E-BCB5854656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39418" y="4910420"/>
                  <a:ext cx="55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FA8E94B-A23E-491F-929F-64F1A19788BB}"/>
                    </a:ext>
                  </a:extLst>
                </p14:cNvPr>
                <p14:cNvContentPartPr/>
                <p14:nvPr/>
              </p14:nvContentPartPr>
              <p14:xfrm>
                <a:off x="1050338" y="4029500"/>
                <a:ext cx="32760" cy="352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FA8E94B-A23E-491F-929F-64F1A19788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1338" y="4020500"/>
                  <a:ext cx="50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29F2C96-50CF-4B19-A865-6B252F53C745}"/>
                    </a:ext>
                  </a:extLst>
                </p14:cNvPr>
                <p14:cNvContentPartPr/>
                <p14:nvPr/>
              </p14:nvContentPartPr>
              <p14:xfrm>
                <a:off x="1088138" y="4194380"/>
                <a:ext cx="1809360" cy="43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29F2C96-50CF-4B19-A865-6B252F53C7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9138" y="4185380"/>
                  <a:ext cx="1827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2F52C2A-1DE7-4997-933A-3F4F96C49BC3}"/>
                    </a:ext>
                  </a:extLst>
                </p14:cNvPr>
                <p14:cNvContentPartPr/>
                <p14:nvPr/>
              </p14:nvContentPartPr>
              <p14:xfrm>
                <a:off x="2828018" y="4014740"/>
                <a:ext cx="54360" cy="3837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2F52C2A-1DE7-4997-933A-3F4F96C49B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9378" y="4005740"/>
                  <a:ext cx="720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05648E1-46D4-4191-B5AB-8090EC5D0A37}"/>
                    </a:ext>
                  </a:extLst>
                </p14:cNvPr>
                <p14:cNvContentPartPr/>
                <p14:nvPr/>
              </p14:nvContentPartPr>
              <p14:xfrm>
                <a:off x="1939538" y="4055420"/>
                <a:ext cx="23760" cy="2862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05648E1-46D4-4191-B5AB-8090EC5D0A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30898" y="4046420"/>
                  <a:ext cx="41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E08B2D8-DC91-46B3-B26E-B18C5BFFF244}"/>
                    </a:ext>
                  </a:extLst>
                </p14:cNvPr>
                <p14:cNvContentPartPr/>
                <p14:nvPr/>
              </p14:nvContentPartPr>
              <p14:xfrm>
                <a:off x="2937458" y="4203740"/>
                <a:ext cx="848520" cy="522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E08B2D8-DC91-46B3-B26E-B18C5BFFF2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8458" y="4194740"/>
                  <a:ext cx="866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4D0183A-1875-4358-A165-1A1C5EF1D130}"/>
                    </a:ext>
                  </a:extLst>
                </p14:cNvPr>
                <p14:cNvContentPartPr/>
                <p14:nvPr/>
              </p14:nvContentPartPr>
              <p14:xfrm>
                <a:off x="3656018" y="4008620"/>
                <a:ext cx="65520" cy="4201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4D0183A-1875-4358-A165-1A1C5EF1D1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47018" y="3999620"/>
                  <a:ext cx="831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8792131-1EEB-4CFD-B66C-061E8BE8CC9F}"/>
                    </a:ext>
                  </a:extLst>
                </p14:cNvPr>
                <p14:cNvContentPartPr/>
                <p14:nvPr/>
              </p14:nvContentPartPr>
              <p14:xfrm>
                <a:off x="2794178" y="3967220"/>
                <a:ext cx="115560" cy="4773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8792131-1EEB-4CFD-B66C-061E8BE8CC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85178" y="3958220"/>
                  <a:ext cx="1332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364C295-19F6-4892-A5FB-5D525FF9E170}"/>
                    </a:ext>
                  </a:extLst>
                </p14:cNvPr>
                <p14:cNvContentPartPr/>
                <p14:nvPr/>
              </p14:nvContentPartPr>
              <p14:xfrm>
                <a:off x="1011098" y="3956060"/>
                <a:ext cx="39600" cy="438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364C295-19F6-4892-A5FB-5D525FF9E1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2098" y="3947420"/>
                  <a:ext cx="572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0C9763C-33C6-4643-A4EA-8DE612F530EC}"/>
                    </a:ext>
                  </a:extLst>
                </p14:cNvPr>
                <p14:cNvContentPartPr/>
                <p14:nvPr/>
              </p14:nvContentPartPr>
              <p14:xfrm>
                <a:off x="1055738" y="3865340"/>
                <a:ext cx="1608480" cy="6206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0C9763C-33C6-4643-A4EA-8DE612F530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6738" y="3856700"/>
                  <a:ext cx="162612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4362491-56D0-46C6-9879-A99EE40CD60D}"/>
                    </a:ext>
                  </a:extLst>
                </p14:cNvPr>
                <p14:cNvContentPartPr/>
                <p14:nvPr/>
              </p14:nvContentPartPr>
              <p14:xfrm>
                <a:off x="1033058" y="3884780"/>
                <a:ext cx="408240" cy="417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4362491-56D0-46C6-9879-A99EE40CD6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4058" y="3875780"/>
                  <a:ext cx="425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3669F43-B301-4F86-9F16-95849C3FAA6D}"/>
                    </a:ext>
                  </a:extLst>
                </p14:cNvPr>
                <p14:cNvContentPartPr/>
                <p14:nvPr/>
              </p14:nvContentPartPr>
              <p14:xfrm>
                <a:off x="1459298" y="3942020"/>
                <a:ext cx="230400" cy="3628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3669F43-B301-4F86-9F16-95849C3FAA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50658" y="3933380"/>
                  <a:ext cx="248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AD25BA7-6999-4B8B-9FCF-6274439A7DF6}"/>
                    </a:ext>
                  </a:extLst>
                </p14:cNvPr>
                <p14:cNvContentPartPr/>
                <p14:nvPr/>
              </p14:nvContentPartPr>
              <p14:xfrm>
                <a:off x="1809218" y="3964340"/>
                <a:ext cx="493560" cy="4482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AD25BA7-6999-4B8B-9FCF-6274439A7D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00218" y="3955340"/>
                  <a:ext cx="511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B560F1E-B625-4A57-A663-5507C29E9AE5}"/>
                    </a:ext>
                  </a:extLst>
                </p14:cNvPr>
                <p14:cNvContentPartPr/>
                <p14:nvPr/>
              </p14:nvContentPartPr>
              <p14:xfrm>
                <a:off x="2388818" y="4110140"/>
                <a:ext cx="239040" cy="372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B560F1E-B625-4A57-A663-5507C29E9A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0178" y="4101140"/>
                  <a:ext cx="256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04DD480-EE55-42B7-A6C3-64A88D34A297}"/>
                    </a:ext>
                  </a:extLst>
                </p14:cNvPr>
                <p14:cNvContentPartPr/>
                <p14:nvPr/>
              </p14:nvContentPartPr>
              <p14:xfrm>
                <a:off x="998498" y="4799900"/>
                <a:ext cx="45720" cy="4730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04DD480-EE55-42B7-A6C3-64A88D34A2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9498" y="4790900"/>
                  <a:ext cx="633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18C10F8-224C-48D2-8DCB-E57C25084F97}"/>
                    </a:ext>
                  </a:extLst>
                </p14:cNvPr>
                <p14:cNvContentPartPr/>
                <p14:nvPr/>
              </p14:nvContentPartPr>
              <p14:xfrm>
                <a:off x="3738458" y="4878380"/>
                <a:ext cx="33480" cy="345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18C10F8-224C-48D2-8DCB-E57C25084F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9458" y="4869380"/>
                  <a:ext cx="51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2D458D1-7C0B-4869-9CBD-E2AE8C5BEBF3}"/>
                    </a:ext>
                  </a:extLst>
                </p14:cNvPr>
                <p14:cNvContentPartPr/>
                <p14:nvPr/>
              </p14:nvContentPartPr>
              <p14:xfrm>
                <a:off x="1115498" y="5023820"/>
                <a:ext cx="2598480" cy="2062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2D458D1-7C0B-4869-9CBD-E2AE8C5BEBF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6498" y="5014820"/>
                  <a:ext cx="2616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9C89BD7-CC7A-4A84-8462-FD02F41304F1}"/>
                    </a:ext>
                  </a:extLst>
                </p14:cNvPr>
                <p14:cNvContentPartPr/>
                <p14:nvPr/>
              </p14:nvContentPartPr>
              <p14:xfrm>
                <a:off x="2117738" y="4916900"/>
                <a:ext cx="67320" cy="3272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9C89BD7-CC7A-4A84-8462-FD02F41304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08738" y="4908260"/>
                  <a:ext cx="849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081368A-4593-4030-8F18-64105AFDF444}"/>
                    </a:ext>
                  </a:extLst>
                </p14:cNvPr>
                <p14:cNvContentPartPr/>
                <p14:nvPr/>
              </p14:nvContentPartPr>
              <p14:xfrm>
                <a:off x="1194698" y="4862900"/>
                <a:ext cx="995040" cy="4939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081368A-4593-4030-8F18-64105AFDF4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5698" y="4853900"/>
                  <a:ext cx="10126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B3AFAD0-0373-422F-81AC-E1AF92A76778}"/>
                    </a:ext>
                  </a:extLst>
                </p14:cNvPr>
                <p14:cNvContentPartPr/>
                <p14:nvPr/>
              </p14:nvContentPartPr>
              <p14:xfrm>
                <a:off x="2371538" y="4879100"/>
                <a:ext cx="1486800" cy="6577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B3AFAD0-0373-422F-81AC-E1AF92A767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62898" y="4870460"/>
                  <a:ext cx="15044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FCE9269-1806-47C0-AEEA-7BFDD5C706A9}"/>
                    </a:ext>
                  </a:extLst>
                </p14:cNvPr>
                <p14:cNvContentPartPr/>
                <p14:nvPr/>
              </p14:nvContentPartPr>
              <p14:xfrm>
                <a:off x="2581778" y="4907540"/>
                <a:ext cx="277560" cy="333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FCE9269-1806-47C0-AEEA-7BFDD5C706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72778" y="4898900"/>
                  <a:ext cx="295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36FE156-0209-4F17-B53A-AAA3B062640A}"/>
                    </a:ext>
                  </a:extLst>
                </p14:cNvPr>
                <p14:cNvContentPartPr/>
                <p14:nvPr/>
              </p14:nvContentPartPr>
              <p14:xfrm>
                <a:off x="2861858" y="4935980"/>
                <a:ext cx="552240" cy="4406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36FE156-0209-4F17-B53A-AAA3B06264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2858" y="4927340"/>
                  <a:ext cx="569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E90DFB9-E160-4517-AD92-25600E8983A4}"/>
                    </a:ext>
                  </a:extLst>
                </p14:cNvPr>
                <p14:cNvContentPartPr/>
                <p14:nvPr/>
              </p14:nvContentPartPr>
              <p14:xfrm>
                <a:off x="3363698" y="5011220"/>
                <a:ext cx="326880" cy="4813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E90DFB9-E160-4517-AD92-25600E8983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55058" y="5002220"/>
                  <a:ext cx="3445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7AB2FC8-2523-4E43-8F4A-E1712E116F70}"/>
                    </a:ext>
                  </a:extLst>
                </p14:cNvPr>
                <p14:cNvContentPartPr/>
                <p14:nvPr/>
              </p14:nvContentPartPr>
              <p14:xfrm>
                <a:off x="2970578" y="4052900"/>
                <a:ext cx="727560" cy="5313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7AB2FC8-2523-4E43-8F4A-E1712E116F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61578" y="4044260"/>
                  <a:ext cx="7452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EDE7137-2961-4B73-96A8-A94DDE29072F}"/>
                    </a:ext>
                  </a:extLst>
                </p14:cNvPr>
                <p14:cNvContentPartPr/>
                <p14:nvPr/>
              </p14:nvContentPartPr>
              <p14:xfrm>
                <a:off x="2849258" y="3703340"/>
                <a:ext cx="143280" cy="9867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EDE7137-2961-4B73-96A8-A94DDE2907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0618" y="3694700"/>
                  <a:ext cx="16092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615C0F81-7391-4376-9691-14BBE98D0D79}"/>
                    </a:ext>
                  </a:extLst>
                </p14:cNvPr>
                <p14:cNvContentPartPr/>
                <p14:nvPr/>
              </p14:nvContentPartPr>
              <p14:xfrm>
                <a:off x="3370898" y="4452860"/>
                <a:ext cx="14400" cy="68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615C0F81-7391-4376-9691-14BBE98D0D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61898" y="4443860"/>
                  <a:ext cx="3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B1ADC00-13B8-4C92-AD5C-2006D1A52D83}"/>
                    </a:ext>
                  </a:extLst>
                </p14:cNvPr>
                <p14:cNvContentPartPr/>
                <p14:nvPr/>
              </p14:nvContentPartPr>
              <p14:xfrm>
                <a:off x="3223298" y="4466180"/>
                <a:ext cx="7920" cy="32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B1ADC00-13B8-4C92-AD5C-2006D1A52D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14298" y="4457180"/>
                  <a:ext cx="25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6950EB3-82EE-4AA6-A003-0622194E7577}"/>
                    </a:ext>
                  </a:extLst>
                </p14:cNvPr>
                <p14:cNvContentPartPr/>
                <p14:nvPr/>
              </p14:nvContentPartPr>
              <p14:xfrm>
                <a:off x="3181898" y="4428380"/>
                <a:ext cx="58320" cy="612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6950EB3-82EE-4AA6-A003-0622194E75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73258" y="4419740"/>
                  <a:ext cx="75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00E2DF1-C7EE-4754-B717-509533047326}"/>
                    </a:ext>
                  </a:extLst>
                </p14:cNvPr>
                <p14:cNvContentPartPr/>
                <p14:nvPr/>
              </p14:nvContentPartPr>
              <p14:xfrm>
                <a:off x="3655298" y="3688940"/>
                <a:ext cx="113040" cy="8438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00E2DF1-C7EE-4754-B717-5095330473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46658" y="3679940"/>
                  <a:ext cx="130680" cy="86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52F70FA-53A8-4983-B514-11BD9025656C}"/>
              </a:ext>
            </a:extLst>
          </p:cNvPr>
          <p:cNvGrpSpPr/>
          <p:nvPr/>
        </p:nvGrpSpPr>
        <p:grpSpPr>
          <a:xfrm>
            <a:off x="3144458" y="3202580"/>
            <a:ext cx="950040" cy="578160"/>
            <a:chOff x="3144458" y="3202580"/>
            <a:chExt cx="95004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E749729-7D02-45C5-9D6D-4F5A1B8A2324}"/>
                    </a:ext>
                  </a:extLst>
                </p14:cNvPr>
                <p14:cNvContentPartPr/>
                <p14:nvPr/>
              </p14:nvContentPartPr>
              <p14:xfrm>
                <a:off x="3144458" y="3202580"/>
                <a:ext cx="188640" cy="3909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E749729-7D02-45C5-9D6D-4F5A1B8A23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35818" y="3193940"/>
                  <a:ext cx="2062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175D6AC-6380-4E1D-B268-AFBE7BEDD5D8}"/>
                    </a:ext>
                  </a:extLst>
                </p14:cNvPr>
                <p14:cNvContentPartPr/>
                <p14:nvPr/>
              </p14:nvContentPartPr>
              <p14:xfrm>
                <a:off x="3249218" y="3389060"/>
                <a:ext cx="223200" cy="3916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175D6AC-6380-4E1D-B268-AFBE7BEDD5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0218" y="3380420"/>
                  <a:ext cx="240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4E1101F-05D9-4DEF-8E74-7B65FF7CF756}"/>
                    </a:ext>
                  </a:extLst>
                </p14:cNvPr>
                <p14:cNvContentPartPr/>
                <p14:nvPr/>
              </p14:nvContentPartPr>
              <p14:xfrm>
                <a:off x="3524618" y="3330380"/>
                <a:ext cx="244800" cy="2437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4E1101F-05D9-4DEF-8E74-7B65FF7CF75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15978" y="3321380"/>
                  <a:ext cx="262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7B2AA9D-934C-4D91-A3DA-F2BF5F2F4A88}"/>
                    </a:ext>
                  </a:extLst>
                </p14:cNvPr>
                <p14:cNvContentPartPr/>
                <p14:nvPr/>
              </p14:nvContentPartPr>
              <p14:xfrm>
                <a:off x="3806858" y="3339020"/>
                <a:ext cx="12960" cy="2246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7B2AA9D-934C-4D91-A3DA-F2BF5F2F4A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97858" y="3330380"/>
                  <a:ext cx="30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FE12907-7160-4469-A353-74778AB6831E}"/>
                    </a:ext>
                  </a:extLst>
                </p14:cNvPr>
                <p14:cNvContentPartPr/>
                <p14:nvPr/>
              </p14:nvContentPartPr>
              <p14:xfrm>
                <a:off x="3910538" y="3300140"/>
                <a:ext cx="183960" cy="3373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FE12907-7160-4469-A353-74778AB683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01538" y="3291140"/>
                  <a:ext cx="2016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5F0DD08-B310-4FC8-92E0-FC3271045EB6}"/>
              </a:ext>
            </a:extLst>
          </p:cNvPr>
          <p:cNvGrpSpPr/>
          <p:nvPr/>
        </p:nvGrpSpPr>
        <p:grpSpPr>
          <a:xfrm>
            <a:off x="3069218" y="5425940"/>
            <a:ext cx="986760" cy="649440"/>
            <a:chOff x="3069218" y="5425940"/>
            <a:chExt cx="986760" cy="6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BC19CD5-2D45-4804-9657-7B3FB4F6AC99}"/>
                    </a:ext>
                  </a:extLst>
                </p14:cNvPr>
                <p14:cNvContentPartPr/>
                <p14:nvPr/>
              </p14:nvContentPartPr>
              <p14:xfrm>
                <a:off x="3069218" y="5425940"/>
                <a:ext cx="164520" cy="4161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BC19CD5-2D45-4804-9657-7B3FB4F6AC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60578" y="5416940"/>
                  <a:ext cx="182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38F2B0F-C4B2-459B-A60B-E037D078C7FB}"/>
                    </a:ext>
                  </a:extLst>
                </p14:cNvPr>
                <p14:cNvContentPartPr/>
                <p14:nvPr/>
              </p14:nvContentPartPr>
              <p14:xfrm>
                <a:off x="3241298" y="5631500"/>
                <a:ext cx="170280" cy="4438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538F2B0F-C4B2-459B-A60B-E037D078C7F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32298" y="5622860"/>
                  <a:ext cx="1879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B2A82E48-4C42-47BB-BA39-83758C8ADC6F}"/>
                    </a:ext>
                  </a:extLst>
                </p14:cNvPr>
                <p14:cNvContentPartPr/>
                <p14:nvPr/>
              </p14:nvContentPartPr>
              <p14:xfrm>
                <a:off x="3439298" y="5529980"/>
                <a:ext cx="153000" cy="572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B2A82E48-4C42-47BB-BA39-83758C8ADC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30298" y="5520980"/>
                  <a:ext cx="170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990D76C-827A-400D-B1B8-ACA29956947A}"/>
                    </a:ext>
                  </a:extLst>
                </p14:cNvPr>
                <p14:cNvContentPartPr/>
                <p14:nvPr/>
              </p14:nvContentPartPr>
              <p14:xfrm>
                <a:off x="3459458" y="5554820"/>
                <a:ext cx="147600" cy="2984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990D76C-827A-400D-B1B8-ACA2995694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50818" y="5546180"/>
                  <a:ext cx="165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F2B8B43-898E-437C-9990-55365A6B6526}"/>
                    </a:ext>
                  </a:extLst>
                </p14:cNvPr>
                <p14:cNvContentPartPr/>
                <p14:nvPr/>
              </p14:nvContentPartPr>
              <p14:xfrm>
                <a:off x="3603818" y="5601260"/>
                <a:ext cx="154080" cy="1738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F2B8B43-898E-437C-9990-55365A6B652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95178" y="5592620"/>
                  <a:ext cx="171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0ABD391A-474E-4082-A3A7-ED1EB23F19EC}"/>
                    </a:ext>
                  </a:extLst>
                </p14:cNvPr>
                <p14:cNvContentPartPr/>
                <p14:nvPr/>
              </p14:nvContentPartPr>
              <p14:xfrm>
                <a:off x="3774458" y="5566340"/>
                <a:ext cx="281520" cy="2970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0ABD391A-474E-4082-A3A7-ED1EB23F19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65818" y="5557700"/>
                  <a:ext cx="299160" cy="31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FC61FCCC-4737-4D09-998C-6D27FAADFECF}"/>
                  </a:ext>
                </a:extLst>
              </p14:cNvPr>
              <p14:cNvContentPartPr/>
              <p14:nvPr/>
            </p14:nvContentPartPr>
            <p14:xfrm>
              <a:off x="4695698" y="2866700"/>
              <a:ext cx="176760" cy="28152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FC61FCCC-4737-4D09-998C-6D27FAADFEC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86698" y="2857700"/>
                <a:ext cx="19440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59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25</Words>
  <Application>Microsoft Office PowerPoint</Application>
  <PresentationFormat>와이드스크린</PresentationFormat>
  <Paragraphs>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18</cp:revision>
  <dcterms:created xsi:type="dcterms:W3CDTF">2019-11-30T08:04:14Z</dcterms:created>
  <dcterms:modified xsi:type="dcterms:W3CDTF">2020-01-15T10:17:14Z</dcterms:modified>
</cp:coreProperties>
</file>