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D1625-90BF-46CF-AB8A-053013553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8BA38B-1C50-4585-821E-123EE08C3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51285-7878-47AF-A682-BCC9BA43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5A83-677C-4395-B22F-86EB8138B30A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1C32F-7B9E-4FC8-A8F4-3F284780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6FA80-97F5-4054-A02C-A379706E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DFB-2513-4984-9EBB-E0C2AFB5D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6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6FE0-E40D-428E-A8DA-399B3D4C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3498E2-3377-4300-868F-30DA8E3B4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4D9D6-326D-44ED-B09A-941B0910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5A83-677C-4395-B22F-86EB8138B30A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C264B-4148-4DFA-B134-CECDA1D1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027E7C-FEDF-412A-BE8B-63B40576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DFB-2513-4984-9EBB-E0C2AFB5D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91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6A7C31-F930-4A61-A08C-2AA1E2D4E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A826BF-1F76-4704-AA7C-8659D6FCE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977D06-5972-46FC-A889-57DBC6F6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5A83-677C-4395-B22F-86EB8138B30A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82738-BDF7-4A4D-8B11-EAE8B513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F0EB5-695A-411A-B681-177AD84F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DFB-2513-4984-9EBB-E0C2AFB5D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4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7F3C8-8B8F-46F8-825C-CB93C8F0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B78A0-8EBD-45AF-8F27-B812B8F95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A2459-F45E-4D5A-919E-B401CBB1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5A83-677C-4395-B22F-86EB8138B30A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C8D1-6C4A-4400-B28B-FEA83C9C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485D0-01D6-453F-936C-B800DE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DFB-2513-4984-9EBB-E0C2AFB5D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99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FA45A-D910-47C4-8017-AAE2DEC6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A6DD6A-1A3A-4363-BCE7-4DAD37C62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BE29B3-1FA2-48C4-A10F-73E1DBEE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5A83-677C-4395-B22F-86EB8138B30A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69F3F-FD17-4F42-8C87-AF0680C1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29C50A-554C-4A0E-B3AA-BBB99F17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DFB-2513-4984-9EBB-E0C2AFB5D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12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D8F24-1AC4-4209-854C-7D859378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5F139-C5F1-4988-8E62-2DF0A7E06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4C0210-FECA-4092-BCC2-3A5F50463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238222-37B6-48CD-B3CC-AACD359D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5A83-677C-4395-B22F-86EB8138B30A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674AD2-1BF9-4647-BD14-7F068E89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8F3995-3A34-44F1-8EE7-ECB4F4EF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DFB-2513-4984-9EBB-E0C2AFB5D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8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C0DDE-D5FE-4A8D-8E6B-FFBCA5F1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8F8F78-98AE-4316-A440-21D8004E9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998171-2174-4D26-A3F9-0C72A4BDA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5F04D8-8628-489A-9230-B04C43B3D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88F74A-F252-4359-8A3A-3632E81E4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39E313-1400-40A5-8395-3F23EF67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5A83-677C-4395-B22F-86EB8138B30A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3C509D-323E-4172-9D23-30D2C22C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A6687C-3A4C-4486-8943-FF229CAA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DFB-2513-4984-9EBB-E0C2AFB5D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91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75352-B156-4136-87FF-DE7C9F94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13B734-F68D-4F20-B5F6-FA9F67A8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5A83-677C-4395-B22F-86EB8138B30A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1C318B-5F7A-4940-84EB-A8C3053B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6AF500-48C4-440E-A25B-C06DA606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DFB-2513-4984-9EBB-E0C2AFB5D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97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2FD08F-CC0D-487E-823C-672B32B5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5A83-677C-4395-B22F-86EB8138B30A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7B625E-4259-47E1-A9B2-D42F25B6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315112-2E8F-47A3-85F0-622D1A02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DFB-2513-4984-9EBB-E0C2AFB5D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0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78784-C8C6-4CBE-A6DD-98ECB8A9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109A3-F32C-4AC8-B26C-644FE87F7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00992-E1C6-4E72-803C-B1E91887B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63223A-249F-4F8A-A6A5-A48C7449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5A83-677C-4395-B22F-86EB8138B30A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29DB35-3F31-42CE-892F-B8E15414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D9744E-1817-460E-84DC-7C2C6E00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DFB-2513-4984-9EBB-E0C2AFB5D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19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6CD62-C7A6-4BE4-ADF9-D27289AD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4650D2-2756-4B27-8B7B-AD5C44B53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E00F1F-7494-425E-9676-F93BCA0A6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C86770-B699-4876-8325-18E3E436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5A83-677C-4395-B22F-86EB8138B30A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93243D-19C5-4729-9763-8F19166C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260ACE-DCF8-4A0A-8B71-5EDE52C3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DFB-2513-4984-9EBB-E0C2AFB5D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72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9A7D99-C5D9-4884-9348-57651C372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1F3C9-36FB-4465-BB8A-218FE807E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DE46B-BCDE-42EC-A077-30AE4EFF7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15A83-677C-4395-B22F-86EB8138B30A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C6287E-8741-405E-9420-355A67EED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DB1A9D-F3F6-45BE-9517-42BFD1F58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C1DFB-2513-4984-9EBB-E0C2AFB5D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07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61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366947-3E7B-430A-A24E-36FD862E67D8}"/>
              </a:ext>
            </a:extLst>
          </p:cNvPr>
          <p:cNvSpPr txBox="1"/>
          <p:nvPr/>
        </p:nvSpPr>
        <p:spPr>
          <a:xfrm>
            <a:off x="335902" y="214604"/>
            <a:ext cx="3256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76. </a:t>
            </a:r>
            <a:r>
              <a:rPr lang="ko-KR" altLang="en-US" sz="3200" b="1" dirty="0">
                <a:solidFill>
                  <a:schemeClr val="bg1"/>
                </a:solidFill>
              </a:rPr>
              <a:t>이항계수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33F960-BA28-4EAE-8824-32868B649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41" y="1217840"/>
            <a:ext cx="5199872" cy="51549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7099E14-B8B3-4931-A7FE-C9840183C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35" y="1613418"/>
            <a:ext cx="54673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2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5269FE2-57B8-4C20-840D-3D5E40240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57" y="838200"/>
            <a:ext cx="6858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4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CC72C3-7A07-4CE6-86BF-5BF6B1EB5185}"/>
              </a:ext>
            </a:extLst>
          </p:cNvPr>
          <p:cNvSpPr txBox="1"/>
          <p:nvPr/>
        </p:nvSpPr>
        <p:spPr>
          <a:xfrm>
            <a:off x="335902" y="214604"/>
            <a:ext cx="3256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70. BFS - </a:t>
            </a:r>
            <a:r>
              <a:rPr lang="ko-KR" altLang="en-US" sz="3200" b="1" dirty="0">
                <a:solidFill>
                  <a:schemeClr val="bg1"/>
                </a:solidFill>
              </a:rPr>
              <a:t>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BE59CF-64BF-4CAB-9375-621B2E694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095375"/>
            <a:ext cx="100774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6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96F4DF0-3527-4B0B-A99E-1FA83CEB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904875"/>
            <a:ext cx="8248650" cy="5048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819B1E-C045-478C-AEB2-FCA6736644CA}"/>
              </a:ext>
            </a:extLst>
          </p:cNvPr>
          <p:cNvSpPr txBox="1"/>
          <p:nvPr/>
        </p:nvSpPr>
        <p:spPr>
          <a:xfrm>
            <a:off x="335902" y="214604"/>
            <a:ext cx="5850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71. BFS - </a:t>
            </a:r>
            <a:r>
              <a:rPr lang="ko-KR" altLang="en-US" sz="3200" b="1" dirty="0" err="1">
                <a:solidFill>
                  <a:schemeClr val="bg1"/>
                </a:solidFill>
              </a:rPr>
              <a:t>상태트리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66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50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53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38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591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13</Words>
  <Application>Microsoft Office PowerPoint</Application>
  <PresentationFormat>와이드스크린</PresentationFormat>
  <Paragraphs>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7</cp:revision>
  <dcterms:created xsi:type="dcterms:W3CDTF">2019-11-30T08:04:14Z</dcterms:created>
  <dcterms:modified xsi:type="dcterms:W3CDTF">2019-11-30T12:23:12Z</dcterms:modified>
</cp:coreProperties>
</file>