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797B8B"/>
    <a:srgbClr val="B967F7"/>
    <a:srgbClr val="A987F5"/>
    <a:srgbClr val="42395D"/>
    <a:srgbClr val="162564"/>
    <a:srgbClr val="0E1338"/>
    <a:srgbClr val="10153C"/>
    <a:srgbClr val="121846"/>
    <a:srgbClr val="6C6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C8D41-D6E6-4747-9CA8-53C44260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7DA2F-965B-4B8F-95D8-9255DAFA0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1CFF6-B215-4D4E-A034-C30B480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444A4-017F-4831-9E31-46ACB91E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28E38-87E8-4001-92C9-9D297063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1D5EF-84B7-46D7-8E29-5A945703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3044E-EAD2-47F4-8F18-593619FE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C52CE-59B0-4DE0-A007-119A49D6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0FCFB-3016-4D6A-A7D5-DF251F7B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88D20-5A8D-4DC8-A1E2-A0CC29D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261F7-1E1D-4DA6-BB95-96EAF54E8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E292C-DB34-4012-AA32-A11EEDA4A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2249-355E-42FD-B838-B8C121E6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DADE-6CD3-4BE6-B476-0FE815DD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B3688-558A-4620-B739-C1572C78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9FE3-6642-4573-B323-760361F2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6244E-4CE2-4AB7-AD8D-3A5528EE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9BFCD-B107-43DD-A18F-27BDC30F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9D5CA-5FA0-44EA-B822-D7F2DD90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D110C-EACD-4435-98BC-DFE27B19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EDF7E-0F1D-4A33-8EF6-CD96A80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A52B8-7F69-4329-A499-F7C6FED3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072B-C64A-449B-AED5-70065B6F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F99A0-D11C-4391-8A6A-440055B6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DF56B-BB86-4E71-B858-41664F6E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E6BAB-179A-4175-88DB-572F1597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142C7-1138-410C-B789-712181621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E85C8-E825-43D1-9581-AFA149F3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88C4F-9CEC-41AC-80A7-036D22D5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7D804-E243-4502-A80E-199282F9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31906-C42C-4011-B097-122C5F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3DF3-F97E-4A38-81CC-B579FE8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F6550-A9B8-4F70-BBB2-C5794B4A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E66C8-1306-4226-B17B-2E4C815F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53FEE-3D2A-41D2-A7FC-0BEB9575B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0F498-DF04-4C5B-827E-5A5C833F3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9AF60-6411-446A-8A51-E14A1C7B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6B75D6-C4C5-4F09-B6C4-837EB28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A60624-3710-4259-B2ED-D4C67D9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63B6C-808D-4E4F-B4F2-C6324BF2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A7166E-3352-4D9B-947F-612C39D9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31EC2-8C5C-455E-B3A1-C4C3803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FC444-B2CF-494E-9F76-95522695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2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D62833-3BEF-436D-A0C1-10EE34E3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6A426-B769-4F30-8008-0D14919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52C6A-BC41-49C8-A51F-77B9BF61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43CF-DF87-4C4B-B06F-B6808BF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F4DE5-56D3-4CC4-9D42-DFE4FA99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BA8FE-A7ED-4B86-A935-B405FDF1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D87EA-3826-423B-AD0B-5DFA18AE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2C5A9-9B66-40DD-8A94-B52BF18F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BC7F1-81BC-4D79-99F9-77A94F6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3E44-7111-43E6-A65C-C7D18474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B8AFA-6FA5-4D13-B5A4-C18A8E41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AB69E1-4841-4026-A6B6-5A62720B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35512-7474-46BE-AB5E-59F3CF67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49D61-E2C3-432B-801E-4FFED8D6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9860F-E065-42C0-8410-E3335D35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2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537C96-68AE-4E95-9AD0-6CDCCD47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C5F0A-7089-4BCF-86FD-7712F51D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AFD35-4093-40BC-950D-3DE48CA8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59C7-4EC9-4BC8-BB89-A1608C746702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165A3-CE0F-4B32-A3DC-628E7F65D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7D4C-28B4-499D-B91B-A3CD3FEB4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EE30-4832-40E3-9717-8661FE6ED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30C23"/>
            </a:gs>
            <a:gs pos="100000">
              <a:srgbClr val="722B4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af728e-c31a-11e6-972f-0995e77a32a0">
            <a:extLst>
              <a:ext uri="{FF2B5EF4-FFF2-40B4-BE49-F238E27FC236}">
                <a16:creationId xmlns:a16="http://schemas.microsoft.com/office/drawing/2014/main" id="{20EB031A-B086-4C8A-9CA4-1538630F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2024" y="-7453085"/>
            <a:ext cx="936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026FC3-FFD5-4CA4-825C-272260BD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28034" y="-512537"/>
            <a:ext cx="13866034" cy="73705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D199F4-83CB-493D-9E2E-22064571B9B0}"/>
              </a:ext>
            </a:extLst>
          </p:cNvPr>
          <p:cNvSpPr/>
          <p:nvPr/>
        </p:nvSpPr>
        <p:spPr>
          <a:xfrm>
            <a:off x="2695801" y="4333194"/>
            <a:ext cx="7208614" cy="4865008"/>
          </a:xfrm>
          <a:prstGeom prst="rect">
            <a:avLst/>
          </a:prstGeom>
          <a:gradFill flip="none" rotWithShape="1">
            <a:gsLst>
              <a:gs pos="0">
                <a:srgbClr val="0E1338">
                  <a:alpha val="69804"/>
                </a:srgbClr>
              </a:gs>
              <a:gs pos="100000">
                <a:srgbClr val="162564"/>
              </a:gs>
            </a:gsLst>
            <a:lin ang="0" scaled="1"/>
            <a:tileRect/>
          </a:gradFill>
          <a:ln w="10160">
            <a:solidFill>
              <a:srgbClr val="42395D">
                <a:alpha val="49804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5B55B-B9EA-4085-8139-EE8397331D88}"/>
              </a:ext>
            </a:extLst>
          </p:cNvPr>
          <p:cNvSpPr txBox="1"/>
          <p:nvPr/>
        </p:nvSpPr>
        <p:spPr>
          <a:xfrm>
            <a:off x="2695801" y="1673452"/>
            <a:ext cx="68003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>
                <a:gradFill>
                  <a:gsLst>
                    <a:gs pos="0">
                      <a:srgbClr val="956AF3"/>
                    </a:gs>
                    <a:gs pos="100000">
                      <a:srgbClr val="CF557D"/>
                    </a:gs>
                  </a:gsLst>
                  <a:lin ang="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How To Use</a:t>
            </a:r>
          </a:p>
          <a:p>
            <a:pPr algn="ctr"/>
            <a:r>
              <a:rPr lang="en-US" altLang="ko-KR" sz="7000">
                <a:gradFill>
                  <a:gsLst>
                    <a:gs pos="0">
                      <a:srgbClr val="956AF3"/>
                    </a:gs>
                    <a:gs pos="100000">
                      <a:srgbClr val="CF557D"/>
                    </a:gs>
                  </a:gsLst>
                  <a:lin ang="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Github CIL</a:t>
            </a:r>
            <a:endParaRPr lang="ko-KR" altLang="en-US" sz="7000">
              <a:gradFill>
                <a:gsLst>
                  <a:gs pos="0">
                    <a:srgbClr val="956AF3"/>
                  </a:gs>
                  <a:gs pos="100000">
                    <a:srgbClr val="CF557D"/>
                  </a:gs>
                </a:gsLst>
                <a:lin ang="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7F030-6612-4EA1-94E0-DAC7E8E066C2}"/>
              </a:ext>
            </a:extLst>
          </p:cNvPr>
          <p:cNvSpPr txBox="1"/>
          <p:nvPr/>
        </p:nvSpPr>
        <p:spPr>
          <a:xfrm>
            <a:off x="2950709" y="4666239"/>
            <a:ext cx="6229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~/repo$ gh pr status</a:t>
            </a:r>
          </a:p>
          <a:p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solidFill>
                  <a:srgbClr val="D7D7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 branch</a:t>
            </a:r>
          </a:p>
          <a:p>
            <a:r>
              <a:rPr lang="en-US" altLang="ko-KR">
                <a:solidFill>
                  <a:srgbClr val="797B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#12 Remove the test feature [user:patch-2]</a:t>
            </a:r>
          </a:p>
          <a:p>
            <a:r>
              <a:rPr lang="en-US" altLang="ko-KR">
                <a:solidFill>
                  <a:srgbClr val="797B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All checks failing - Review required</a:t>
            </a:r>
          </a:p>
          <a:p>
            <a:endParaRPr lang="en-US" altLang="ko-KR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solidFill>
                  <a:srgbClr val="D7D7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 by you</a:t>
            </a:r>
          </a:p>
          <a:p>
            <a:r>
              <a:rPr lang="en-US" altLang="ko-KR">
                <a:solidFill>
                  <a:srgbClr val="6C6E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You have no open pull requests</a:t>
            </a:r>
          </a:p>
          <a:p>
            <a:endParaRPr lang="en-US" altLang="ko-KR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Requesting a code review from you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#13 Fix tests [branch]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- 3/4 checks failing - Review required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#15 New feature [branch]</a:t>
            </a:r>
          </a:p>
          <a:p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- Checks passing - Approved</a:t>
            </a: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2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413C8E-C0EC-4C3D-BF5D-EB67566A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71" y="0"/>
            <a:ext cx="529505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77B0-4040-479F-B5E7-B1AC6DA0D43C}"/>
              </a:ext>
            </a:extLst>
          </p:cNvPr>
          <p:cNvSpPr/>
          <p:nvPr/>
        </p:nvSpPr>
        <p:spPr>
          <a:xfrm>
            <a:off x="4124130" y="2953139"/>
            <a:ext cx="382555" cy="475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0D01C0-7D73-447D-A4D7-2DC81A2B5F76}"/>
              </a:ext>
            </a:extLst>
          </p:cNvPr>
          <p:cNvSpPr/>
          <p:nvPr/>
        </p:nvSpPr>
        <p:spPr>
          <a:xfrm>
            <a:off x="5094514" y="6144209"/>
            <a:ext cx="1362270" cy="20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1AD64B-710A-4C7B-BFF5-E9E512BAD977}"/>
              </a:ext>
            </a:extLst>
          </p:cNvPr>
          <p:cNvSpPr/>
          <p:nvPr/>
        </p:nvSpPr>
        <p:spPr>
          <a:xfrm>
            <a:off x="7843496" y="6144209"/>
            <a:ext cx="591377" cy="200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79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나눔고딕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2020-09-18T12:27:39Z</dcterms:created>
  <dcterms:modified xsi:type="dcterms:W3CDTF">2020-09-19T00:03:10Z</dcterms:modified>
</cp:coreProperties>
</file>