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774"/>
  </p:normalViewPr>
  <p:slideViewPr>
    <p:cSldViewPr snapToGrid="0" snapToObjects="1">
      <p:cViewPr varScale="1">
        <p:scale>
          <a:sx n="124" d="100"/>
          <a:sy n="124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6348A-A94C-E547-8084-EE25164B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694C89-E7D1-9549-B4E9-53A2CDDFC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4D4BC-60BE-3F4D-9C63-1DD662FC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69E8-CE98-E54A-B2F7-30E0CE9C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40F4F-8E35-A143-B8EE-F0A9D7AD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24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828B4-AA66-2843-9396-1BD77F1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3E3B-7234-B145-8D1D-17572BDD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2277A-E65E-D845-A9C7-0869B0DC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100C2-7D62-1B40-8526-68921399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B0A18-CDD4-654A-9BAB-3CBDE122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9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6B652F-36C7-C649-A6C1-1E5FBF1F8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436C6-0D83-1540-BADD-1CF42F32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EBFCF-37A2-5E4A-9AB0-0248DB96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A6024-05C9-EC49-BC5E-48986A21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A0B72-B5A9-AC48-A452-23812BF3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0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EC3FA-7C95-C342-AFF2-18FEA42A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131DC-8C3F-214D-A204-21387250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A2C87-487F-2545-AF39-08AE3645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8796B-426B-DB4B-8398-794481F2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E5F90-8763-5D40-AADD-ABF2EBD0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1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3994A-B66F-194F-933C-3FA49031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45C41-A3E8-584F-8162-0FF0F22D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2483B-83C0-E94C-A91A-E6CB8A95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38235-4A26-D448-ABCF-10ED2B32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6EE9A-7D9A-4C49-AD50-A828DCE9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46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E698-5C9A-4541-A79D-B39513B6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5416D-AEF9-C04C-9FB8-5473F052C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E9968-4FA2-5A44-847B-CDBADE4C1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F60F1-B411-8E40-9853-7F830124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13E17-8D76-124F-833B-C7340DD8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E8646-CFBB-C449-94DE-A88FA24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32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1594C-C9AA-1145-B4A0-3995769F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585733-428C-AE44-BD7B-9BEEF8F0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1D9F5-3FA3-754B-A884-5F47CD177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58C285-C6F9-4F41-A7A0-7719B56E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A4682B-86BF-E640-BF34-A75BE5830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5A878-9F69-5F4A-AEE4-EF9C03C0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9E6D30-785D-4447-808D-DB75EA4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471D51-45D8-6C4D-8230-321189D4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53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74272-91D6-8444-B696-D03CEEBD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9A2F-6405-0246-9727-9D859FA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6C375-827B-5946-932A-B4B9417A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CB33F-B060-EF49-99AE-C161D7E7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17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A4D9F1-38C9-2344-A1D7-2D309E2D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4D1D30-DFCC-9C40-8C1F-20AB8F11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1E71E-20C1-DE45-90BE-FE4D00C9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691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2265-6545-D644-974B-EE5DEEEA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2EE73-A300-CF49-84CE-AE751013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F660C-36E5-544C-B551-C3A00EE10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A2ECE-907E-7747-A537-4598479F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D38BF-5FC8-BB48-B038-91FD3F13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9EC2A-2D3E-9A4C-9453-BA4CA3F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80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DFFAC-F242-8C48-87F3-5BF014D6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85439-19DE-DE4F-8567-7A8C187A8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49F41-7353-E84B-AED1-24B670342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C06B9-30AE-4A45-81DC-F8CEED14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E3FC7-6E18-1145-9A20-91A6091F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226A8B-DE5A-9C4F-B78B-1D840530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368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26451-1A00-6144-9621-3053104A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C680E-6D08-2C40-B73C-5C4E609F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84EEC-CD79-C24D-B44C-3E4E9C23E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5001-82B5-B245-95DF-00DA8BF0A728}" type="datetimeFigureOut">
              <a:rPr kumimoji="1" lang="ko-KR" altLang="en-US" smtClean="0"/>
              <a:t>2021. 3. 3.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3BA13-C213-4445-A074-0C8D28831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DD6F5-E2EE-F546-A63C-5ADBB5B4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2AF2-3B06-8D4E-8639-0254E01C12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731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5608197-6559-9847-A6E5-C6469FAB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77"/>
            <a:ext cx="12192000" cy="64224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D2287D-FEE4-BC40-BE3C-20134955CDF8}"/>
              </a:ext>
            </a:extLst>
          </p:cNvPr>
          <p:cNvSpPr/>
          <p:nvPr/>
        </p:nvSpPr>
        <p:spPr>
          <a:xfrm>
            <a:off x="0" y="217775"/>
            <a:ext cx="2137025" cy="642244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843EE7-C6F2-4F45-A009-F6A8A6C2DFF6}"/>
              </a:ext>
            </a:extLst>
          </p:cNvPr>
          <p:cNvSpPr/>
          <p:nvPr/>
        </p:nvSpPr>
        <p:spPr>
          <a:xfrm>
            <a:off x="-1" y="5989834"/>
            <a:ext cx="2137025" cy="650388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196FBC-971C-294A-815F-0CC5845A5BB6}"/>
              </a:ext>
            </a:extLst>
          </p:cNvPr>
          <p:cNvSpPr/>
          <p:nvPr/>
        </p:nvSpPr>
        <p:spPr>
          <a:xfrm>
            <a:off x="2137024" y="1006868"/>
            <a:ext cx="10054976" cy="51370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1FE576-B89E-F54C-B62D-13F013255157}"/>
              </a:ext>
            </a:extLst>
          </p:cNvPr>
          <p:cNvSpPr/>
          <p:nvPr/>
        </p:nvSpPr>
        <p:spPr>
          <a:xfrm>
            <a:off x="2137024" y="217776"/>
            <a:ext cx="10054976" cy="78909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976F33-92E1-E044-B3D3-2BD6D8C747DD}"/>
              </a:ext>
            </a:extLst>
          </p:cNvPr>
          <p:cNvSpPr/>
          <p:nvPr/>
        </p:nvSpPr>
        <p:spPr>
          <a:xfrm>
            <a:off x="6924782" y="823950"/>
            <a:ext cx="2922998" cy="350146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FC3AA1-18CE-9D49-84C9-4C70966B1844}"/>
              </a:ext>
            </a:extLst>
          </p:cNvPr>
          <p:cNvSpPr/>
          <p:nvPr/>
        </p:nvSpPr>
        <p:spPr>
          <a:xfrm>
            <a:off x="2137023" y="1520576"/>
            <a:ext cx="10054976" cy="2804843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EB8E1B-EC2F-D84D-AE7C-69696497F465}"/>
              </a:ext>
            </a:extLst>
          </p:cNvPr>
          <p:cNvSpPr/>
          <p:nvPr/>
        </p:nvSpPr>
        <p:spPr>
          <a:xfrm>
            <a:off x="2137024" y="4335693"/>
            <a:ext cx="10054976" cy="1664415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994EE8-6408-3244-B886-86B6D9768A4B}"/>
              </a:ext>
            </a:extLst>
          </p:cNvPr>
          <p:cNvSpPr/>
          <p:nvPr/>
        </p:nvSpPr>
        <p:spPr>
          <a:xfrm>
            <a:off x="11373491" y="4315145"/>
            <a:ext cx="818507" cy="2325077"/>
          </a:xfrm>
          <a:prstGeom prst="rect">
            <a:avLst/>
          </a:prstGeom>
          <a:solidFill>
            <a:srgbClr val="00B0F0">
              <a:alpha val="4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96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8E818B6-F521-5E47-B483-22F7A875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0" y="565150"/>
            <a:ext cx="3340100" cy="5727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2BF7D5B-3C23-8B49-8B3B-94CC87951E5E}"/>
              </a:ext>
            </a:extLst>
          </p:cNvPr>
          <p:cNvSpPr/>
          <p:nvPr/>
        </p:nvSpPr>
        <p:spPr>
          <a:xfrm>
            <a:off x="7485529" y="1183341"/>
            <a:ext cx="21515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05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9FB4EC-061D-B541-BF8A-ED137C022679}"/>
              </a:ext>
            </a:extLst>
          </p:cNvPr>
          <p:cNvSpPr/>
          <p:nvPr/>
        </p:nvSpPr>
        <p:spPr>
          <a:xfrm>
            <a:off x="1273996" y="4931596"/>
            <a:ext cx="9472773" cy="226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FFD891D-A012-8447-BF36-BE11B5AE98B2}"/>
              </a:ext>
            </a:extLst>
          </p:cNvPr>
          <p:cNvCxnSpPr>
            <a:cxnSpLocks/>
          </p:cNvCxnSpPr>
          <p:nvPr/>
        </p:nvCxnSpPr>
        <p:spPr>
          <a:xfrm>
            <a:off x="6852863" y="2979506"/>
            <a:ext cx="1767154" cy="19520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6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0</Words>
  <Application>Microsoft Macintosh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2021-03-01T11:55:26Z</dcterms:created>
  <dcterms:modified xsi:type="dcterms:W3CDTF">2021-03-05T00:13:22Z</dcterms:modified>
</cp:coreProperties>
</file>