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57" r:id="rId4"/>
    <p:sldId id="262" r:id="rId5"/>
    <p:sldId id="264" r:id="rId6"/>
    <p:sldId id="265" r:id="rId7"/>
    <p:sldId id="266" r:id="rId8"/>
    <p:sldId id="272" r:id="rId9"/>
    <p:sldId id="267" r:id="rId10"/>
    <p:sldId id="268" r:id="rId11"/>
    <p:sldId id="269" r:id="rId12"/>
    <p:sldId id="270" r:id="rId13"/>
    <p:sldId id="271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2F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1" autoAdjust="0"/>
  </p:normalViewPr>
  <p:slideViewPr>
    <p:cSldViewPr snapToGrid="0">
      <p:cViewPr varScale="1">
        <p:scale>
          <a:sx n="93" d="100"/>
          <a:sy n="93" d="100"/>
        </p:scale>
        <p:origin x="516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DFBA5-040E-4D1A-B634-886466ADF69E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804FD-5340-4DEC-B36E-038B704F7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4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804FD-5340-4DEC-B36E-038B704F78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27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Visited : </a:t>
            </a:r>
          </a:p>
          <a:p>
            <a:r>
              <a:rPr lang="en-US" altLang="ko-KR" dirty="0"/>
              <a:t>Stack 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804FD-5340-4DEC-B36E-038B704F78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97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Visited : </a:t>
            </a:r>
          </a:p>
          <a:p>
            <a:r>
              <a:rPr lang="en-US" altLang="ko-KR" dirty="0"/>
              <a:t>Stack 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804FD-5340-4DEC-B36E-038B704F78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6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Visited : </a:t>
            </a:r>
          </a:p>
          <a:p>
            <a:r>
              <a:rPr lang="en-US" altLang="ko-KR" dirty="0"/>
              <a:t>Stack 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804FD-5340-4DEC-B36E-038B704F78F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95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Visited </a:t>
            </a:r>
            <a:r>
              <a:rPr lang="en-US" altLang="ko-KR"/>
              <a:t>: </a:t>
            </a:r>
            <a:endParaRPr lang="en-US" altLang="ko-KR" dirty="0"/>
          </a:p>
          <a:p>
            <a:r>
              <a:rPr lang="en-US" altLang="ko-KR" dirty="0"/>
              <a:t>Queue </a:t>
            </a:r>
            <a:r>
              <a:rPr lang="en-US" altLang="ko-KR"/>
              <a:t>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804FD-5340-4DEC-B36E-038B704F78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Visited </a:t>
            </a:r>
            <a:r>
              <a:rPr lang="en-US" altLang="ko-KR"/>
              <a:t>: A</a:t>
            </a:r>
            <a:endParaRPr lang="en-US" altLang="ko-KR" dirty="0"/>
          </a:p>
          <a:p>
            <a:r>
              <a:rPr lang="en-US" altLang="ko-KR" dirty="0"/>
              <a:t>Queue </a:t>
            </a:r>
            <a:r>
              <a:rPr lang="en-US" altLang="ko-KR"/>
              <a:t>: B C 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804FD-5340-4DEC-B36E-038B704F78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4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Visited : A B</a:t>
            </a:r>
          </a:p>
          <a:p>
            <a:r>
              <a:rPr lang="en-US" altLang="ko-KR" dirty="0"/>
              <a:t>Queue : C 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804FD-5340-4DEC-B36E-038B704F78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Visited : A B C</a:t>
            </a:r>
          </a:p>
          <a:p>
            <a:r>
              <a:rPr lang="en-US" altLang="ko-KR" dirty="0"/>
              <a:t>Queue : D 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804FD-5340-4DEC-B36E-038B704F78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2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Visited : A B C D</a:t>
            </a:r>
          </a:p>
          <a:p>
            <a:r>
              <a:rPr lang="en-US" altLang="ko-KR" dirty="0"/>
              <a:t>Queue : 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804FD-5340-4DEC-B36E-038B704F78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9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Visited : A B C D F</a:t>
            </a:r>
          </a:p>
          <a:p>
            <a:r>
              <a:rPr lang="en-US" altLang="ko-KR" dirty="0"/>
              <a:t>Queue 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804FD-5340-4DEC-B36E-038B704F78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Visited : </a:t>
            </a:r>
          </a:p>
          <a:p>
            <a:r>
              <a:rPr lang="en-US" altLang="ko-KR" dirty="0"/>
              <a:t>Stack 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804FD-5340-4DEC-B36E-038B704F78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34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Visited : </a:t>
            </a:r>
          </a:p>
          <a:p>
            <a:r>
              <a:rPr lang="en-US" altLang="ko-KR" dirty="0"/>
              <a:t>Stack 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804FD-5340-4DEC-B36E-038B704F78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1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7142-4E00-4716-834C-21F828C71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08333F-F385-4DFF-AE17-AF9AA3313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045E8-A186-4FAB-B5F2-B8991D3A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6025-B4CE-4999-8B94-E72464FF486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53F47-EAEE-423E-A671-C5D00324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E922D-24B6-420B-AC36-DB286816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AB93-C4E5-4759-B745-CFBCF9954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4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84E4F-C6C0-40EB-9148-7188E5AF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4545ED-CE14-4F7C-9C57-925B9E023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6EADF-C68E-490A-A87B-1ACBF7F4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6025-B4CE-4999-8B94-E72464FF486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8380B-444C-4CDE-B2E4-1F18078C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E67CC-BB88-4A63-93DB-F05F2EEF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AB93-C4E5-4759-B745-CFBCF9954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088D9D-3ECB-4A30-AC6C-091DC16E7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8F3F0E-7BE9-42A5-9EB0-3A188449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A3232-A6BD-4CF1-B357-CE76887A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6025-B4CE-4999-8B94-E72464FF486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D19FB-6768-43FC-BBDD-B504E1AB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CC6A5-D959-419F-B47E-5DB9CF08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AB93-C4E5-4759-B745-CFBCF9954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6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E6875-9239-44CA-94A4-DB38D6C5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DA914-CB8D-4BD9-944D-B76F2E651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78609-429E-4ACF-B842-FB3F5E07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6025-B4CE-4999-8B94-E72464FF486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DDA11-8675-4E5D-8A2B-62AD634B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0AC87-7E66-47CB-8F97-523FF5F9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AB93-C4E5-4759-B745-CFBCF9954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4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7BE7B-54D3-4226-85F5-03E1D57E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73AB4-3C6A-47BD-81AF-C127DB502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591D7-09D7-4D48-8DFF-B0539C4D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6025-B4CE-4999-8B94-E72464FF486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0AB9A-4A8D-45E4-BC6A-C828A887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83FB2-53F6-4C6E-8CFA-20C06D97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AB93-C4E5-4759-B745-CFBCF9954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D05B5-5403-4CC4-81B8-8C73196E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8EA24-AE6F-4277-B79C-3D042779F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02878-0B50-4DFE-ABD0-C72012656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42F00-4784-4FE5-8C37-BC4E6C48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6025-B4CE-4999-8B94-E72464FF486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DE3FB2-852C-4314-BEBE-903932FF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8C22D-963D-4097-95C9-77CE2E77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AB93-C4E5-4759-B745-CFBCF9954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F1152-5DA7-44C0-B8DD-FF60EAF7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15C88-62B2-47C3-8DA3-5000B65E5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27355F-452F-4B30-9BC4-277FE9F8E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3A1962-6CD3-45E0-8B13-404C8FF4B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6A6DD1-F9F4-4EF3-8A29-596A4763B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CBD993-5101-4222-917A-DD9FB73D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6025-B4CE-4999-8B94-E72464FF486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A9DA51-6BEB-400A-8C30-BB1F60D5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3B5595-1BB2-459F-A83F-3DD411FC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AB93-C4E5-4759-B745-CFBCF9954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9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FF429-D95D-4B97-81E2-201964AE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01AB33-0358-4F0D-BAC2-8375ED00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6025-B4CE-4999-8B94-E72464FF486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6B64A7-8C32-47FE-87C3-A0ACF4DD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570C7-4A0D-4A9E-AA22-FFC133C7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AB93-C4E5-4759-B745-CFBCF9954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9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91D17D-CAEC-466A-B7E7-07BE1F09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6025-B4CE-4999-8B94-E72464FF486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406890-0399-4B41-98BF-955D0E40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2692C-4712-45E2-9B27-155724D0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AB93-C4E5-4759-B745-CFBCF9954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2490C-F5CD-4099-8E34-3A0B11A3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8BA60-4133-4D1B-9E38-572574FCD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450746-EEA0-486F-866E-366679B9A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B23D3-6681-4C8E-80B6-5030488B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6025-B4CE-4999-8B94-E72464FF486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09703-8C0F-41A2-9D70-51B0D7B2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7F08DF-3213-40D1-8E46-80839CA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AB93-C4E5-4759-B745-CFBCF9954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5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6863-25FE-4A65-AB26-322D6680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1564AF-C688-4179-AD96-BE1EC28AB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4E659-4D83-444F-9DE7-53DA55339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86EB2-E631-4AFF-A31C-6C4D836F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6025-B4CE-4999-8B94-E72464FF486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AD0EEF-6377-4789-97DC-37B8BCE1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EAE9AB-4D83-43D5-AD05-B9939E8E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AB93-C4E5-4759-B745-CFBCF9954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9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BFF8F0-6505-4431-9D47-4B456508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D5489-5681-49DE-AA91-AA8CEC0D5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1B562-9FE9-473D-A903-8318A1E82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6025-B4CE-4999-8B94-E72464FF486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44B44-0531-45EE-B34A-BC6AF1E1D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257A2-FEF5-464E-9FB2-952E754B6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5AB93-C4E5-4759-B745-CFBCF9954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2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0E1E1B6-7A8D-402F-91A8-E46D1D5BDCD3}"/>
              </a:ext>
            </a:extLst>
          </p:cNvPr>
          <p:cNvSpPr>
            <a:spLocks noChangeAspect="1"/>
          </p:cNvSpPr>
          <p:nvPr/>
        </p:nvSpPr>
        <p:spPr>
          <a:xfrm>
            <a:off x="1920808" y="877828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97088A6-8AB7-40F2-8DB4-C740090EF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98717"/>
              </p:ext>
            </p:extLst>
          </p:nvPr>
        </p:nvGraphicFramePr>
        <p:xfrm>
          <a:off x="6096000" y="251927"/>
          <a:ext cx="1849535" cy="326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535">
                  <a:extLst>
                    <a:ext uri="{9D8B030D-6E8A-4147-A177-3AD203B41FA5}">
                      <a16:colId xmlns:a16="http://schemas.microsoft.com/office/drawing/2014/main" val="3791648787"/>
                    </a:ext>
                  </a:extLst>
                </a:gridCol>
              </a:tblGrid>
              <a:tr h="4083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09444"/>
                  </a:ext>
                </a:extLst>
              </a:tr>
              <a:tr h="4083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283970"/>
                  </a:ext>
                </a:extLst>
              </a:tr>
              <a:tr h="4083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31519"/>
                  </a:ext>
                </a:extLst>
              </a:tr>
              <a:tr h="4083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0129"/>
                  </a:ext>
                </a:extLst>
              </a:tr>
              <a:tr h="4083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12324"/>
                  </a:ext>
                </a:extLst>
              </a:tr>
              <a:tr h="4083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27421"/>
                  </a:ext>
                </a:extLst>
              </a:tr>
              <a:tr h="4083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208488"/>
                  </a:ext>
                </a:extLst>
              </a:tr>
              <a:tr h="4083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62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E48230A-57BC-4261-9081-A2A8BACAAB31}"/>
              </a:ext>
            </a:extLst>
          </p:cNvPr>
          <p:cNvSpPr/>
          <p:nvPr/>
        </p:nvSpPr>
        <p:spPr>
          <a:xfrm>
            <a:off x="-2743200" y="0"/>
            <a:ext cx="1704519" cy="1704519"/>
          </a:xfrm>
          <a:prstGeom prst="rect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8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A88A09E-86D3-42DA-A6C9-08DA161D144C}"/>
              </a:ext>
            </a:extLst>
          </p:cNvPr>
          <p:cNvSpPr>
            <a:spLocks noChangeAspect="1"/>
          </p:cNvSpPr>
          <p:nvPr/>
        </p:nvSpPr>
        <p:spPr>
          <a:xfrm>
            <a:off x="1056903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8780B4-6A11-4961-8047-D47AF0F662C8}"/>
              </a:ext>
            </a:extLst>
          </p:cNvPr>
          <p:cNvSpPr>
            <a:spLocks noChangeAspect="1"/>
          </p:cNvSpPr>
          <p:nvPr/>
        </p:nvSpPr>
        <p:spPr>
          <a:xfrm>
            <a:off x="1056903" y="2382469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F7B653-A342-42FC-9294-CA9BD179B66A}"/>
              </a:ext>
            </a:extLst>
          </p:cNvPr>
          <p:cNvSpPr>
            <a:spLocks noChangeAspect="1"/>
          </p:cNvSpPr>
          <p:nvPr/>
        </p:nvSpPr>
        <p:spPr>
          <a:xfrm>
            <a:off x="2951015" y="2382470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D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D67A59-1FF9-4556-8643-6CBD44CBA031}"/>
              </a:ext>
            </a:extLst>
          </p:cNvPr>
          <p:cNvSpPr>
            <a:spLocks noChangeAspect="1"/>
          </p:cNvSpPr>
          <p:nvPr/>
        </p:nvSpPr>
        <p:spPr>
          <a:xfrm>
            <a:off x="2951015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6F0D99-0C91-4F45-8FEA-DF3B0C8027E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883594" y="1063123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D4AFCC-11D0-4F84-94A3-C7489B844782}"/>
              </a:ext>
            </a:extLst>
          </p:cNvPr>
          <p:cNvCxnSpPr/>
          <p:nvPr/>
        </p:nvCxnSpPr>
        <p:spPr>
          <a:xfrm>
            <a:off x="1883594" y="2795814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A952F7-78AB-4F47-94EA-F336AE2CBFF2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470249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D61528-920A-44F2-AC96-B8EE9D4BEE55}"/>
              </a:ext>
            </a:extLst>
          </p:cNvPr>
          <p:cNvCxnSpPr/>
          <p:nvPr/>
        </p:nvCxnSpPr>
        <p:spPr>
          <a:xfrm>
            <a:off x="3364360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E3735CB-F721-4775-B23D-4A789EDE77D8}"/>
              </a:ext>
            </a:extLst>
          </p:cNvPr>
          <p:cNvSpPr>
            <a:spLocks noChangeAspect="1"/>
          </p:cNvSpPr>
          <p:nvPr/>
        </p:nvSpPr>
        <p:spPr>
          <a:xfrm>
            <a:off x="4677178" y="1476468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F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78A4D8-819D-4B26-BB30-69972D439858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3777706" y="1063123"/>
            <a:ext cx="1020538" cy="53441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E1124-37E4-4566-B4B3-E850ADEDA696}"/>
              </a:ext>
            </a:extLst>
          </p:cNvPr>
          <p:cNvCxnSpPr>
            <a:stCxn id="4" idx="6"/>
            <a:endCxn id="16" idx="3"/>
          </p:cNvCxnSpPr>
          <p:nvPr/>
        </p:nvCxnSpPr>
        <p:spPr>
          <a:xfrm flipV="1">
            <a:off x="3777706" y="2182093"/>
            <a:ext cx="1020538" cy="61372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36DD0F-11BD-4812-98D2-135A587466ED}"/>
              </a:ext>
            </a:extLst>
          </p:cNvPr>
          <p:cNvSpPr txBox="1"/>
          <p:nvPr/>
        </p:nvSpPr>
        <p:spPr>
          <a:xfrm>
            <a:off x="38137" y="-87947"/>
            <a:ext cx="203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DFS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ADE55-E7C2-4BDB-8691-7038F0FEB5CA}"/>
              </a:ext>
            </a:extLst>
          </p:cNvPr>
          <p:cNvSpPr/>
          <p:nvPr/>
        </p:nvSpPr>
        <p:spPr>
          <a:xfrm>
            <a:off x="-2743200" y="0"/>
            <a:ext cx="1704519" cy="1704519"/>
          </a:xfrm>
          <a:prstGeom prst="rect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FDAAA1-932C-4199-AA12-7CE5619B09F4}"/>
              </a:ext>
            </a:extLst>
          </p:cNvPr>
          <p:cNvCxnSpPr>
            <a:cxnSpLocks/>
          </p:cNvCxnSpPr>
          <p:nvPr/>
        </p:nvCxnSpPr>
        <p:spPr>
          <a:xfrm flipV="1">
            <a:off x="6642538" y="2887056"/>
            <a:ext cx="0" cy="44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192E1B-C679-4B7B-A41E-A8E7E487F4C0}"/>
              </a:ext>
            </a:extLst>
          </p:cNvPr>
          <p:cNvSpPr txBox="1"/>
          <p:nvPr/>
        </p:nvSpPr>
        <p:spPr>
          <a:xfrm>
            <a:off x="6028649" y="3321270"/>
            <a:ext cx="12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Bottom</a:t>
            </a:r>
          </a:p>
        </p:txBody>
      </p:sp>
      <p:graphicFrame>
        <p:nvGraphicFramePr>
          <p:cNvPr id="21" name="표 9">
            <a:extLst>
              <a:ext uri="{FF2B5EF4-FFF2-40B4-BE49-F238E27FC236}">
                <a16:creationId xmlns:a16="http://schemas.microsoft.com/office/drawing/2014/main" id="{B2414ABE-0C59-48E7-BD2D-4E4ECB30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42996"/>
              </p:ext>
            </p:extLst>
          </p:nvPr>
        </p:nvGraphicFramePr>
        <p:xfrm>
          <a:off x="6253658" y="1041317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graphicFrame>
        <p:nvGraphicFramePr>
          <p:cNvPr id="24" name="표 9">
            <a:extLst>
              <a:ext uri="{FF2B5EF4-FFF2-40B4-BE49-F238E27FC236}">
                <a16:creationId xmlns:a16="http://schemas.microsoft.com/office/drawing/2014/main" id="{3B3E3204-1FB6-422D-A75B-ADD93B832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02006"/>
              </p:ext>
            </p:extLst>
          </p:nvPr>
        </p:nvGraphicFramePr>
        <p:xfrm>
          <a:off x="6253658" y="2160288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6A8E795-7C8D-4523-A117-98594D13ED26}"/>
              </a:ext>
            </a:extLst>
          </p:cNvPr>
          <p:cNvSpPr txBox="1"/>
          <p:nvPr/>
        </p:nvSpPr>
        <p:spPr>
          <a:xfrm>
            <a:off x="10087924" y="1157088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Visited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F9F2D-7954-42D2-ACC6-E28D4359C4EF}"/>
              </a:ext>
            </a:extLst>
          </p:cNvPr>
          <p:cNvSpPr txBox="1"/>
          <p:nvPr/>
        </p:nvSpPr>
        <p:spPr>
          <a:xfrm>
            <a:off x="10087924" y="2308173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95767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A88A09E-86D3-42DA-A6C9-08DA161D144C}"/>
              </a:ext>
            </a:extLst>
          </p:cNvPr>
          <p:cNvSpPr>
            <a:spLocks noChangeAspect="1"/>
          </p:cNvSpPr>
          <p:nvPr/>
        </p:nvSpPr>
        <p:spPr>
          <a:xfrm>
            <a:off x="1056903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8780B4-6A11-4961-8047-D47AF0F662C8}"/>
              </a:ext>
            </a:extLst>
          </p:cNvPr>
          <p:cNvSpPr>
            <a:spLocks noChangeAspect="1"/>
          </p:cNvSpPr>
          <p:nvPr/>
        </p:nvSpPr>
        <p:spPr>
          <a:xfrm>
            <a:off x="1056903" y="2382469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F7B653-A342-42FC-9294-CA9BD179B66A}"/>
              </a:ext>
            </a:extLst>
          </p:cNvPr>
          <p:cNvSpPr>
            <a:spLocks noChangeAspect="1"/>
          </p:cNvSpPr>
          <p:nvPr/>
        </p:nvSpPr>
        <p:spPr>
          <a:xfrm>
            <a:off x="2951015" y="2382470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D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D67A59-1FF9-4556-8643-6CBD44CBA031}"/>
              </a:ext>
            </a:extLst>
          </p:cNvPr>
          <p:cNvSpPr>
            <a:spLocks noChangeAspect="1"/>
          </p:cNvSpPr>
          <p:nvPr/>
        </p:nvSpPr>
        <p:spPr>
          <a:xfrm>
            <a:off x="2951015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6F0D99-0C91-4F45-8FEA-DF3B0C8027E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883594" y="1063123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D4AFCC-11D0-4F84-94A3-C7489B844782}"/>
              </a:ext>
            </a:extLst>
          </p:cNvPr>
          <p:cNvCxnSpPr/>
          <p:nvPr/>
        </p:nvCxnSpPr>
        <p:spPr>
          <a:xfrm>
            <a:off x="1883594" y="2795814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A952F7-78AB-4F47-94EA-F336AE2CBFF2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470249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D61528-920A-44F2-AC96-B8EE9D4BEE55}"/>
              </a:ext>
            </a:extLst>
          </p:cNvPr>
          <p:cNvCxnSpPr/>
          <p:nvPr/>
        </p:nvCxnSpPr>
        <p:spPr>
          <a:xfrm>
            <a:off x="3364360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E3735CB-F721-4775-B23D-4A789EDE77D8}"/>
              </a:ext>
            </a:extLst>
          </p:cNvPr>
          <p:cNvSpPr>
            <a:spLocks noChangeAspect="1"/>
          </p:cNvSpPr>
          <p:nvPr/>
        </p:nvSpPr>
        <p:spPr>
          <a:xfrm>
            <a:off x="4677178" y="1476468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F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78A4D8-819D-4B26-BB30-69972D439858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3777706" y="1063123"/>
            <a:ext cx="1020538" cy="53441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E1124-37E4-4566-B4B3-E850ADEDA696}"/>
              </a:ext>
            </a:extLst>
          </p:cNvPr>
          <p:cNvCxnSpPr>
            <a:stCxn id="4" idx="6"/>
            <a:endCxn id="16" idx="3"/>
          </p:cNvCxnSpPr>
          <p:nvPr/>
        </p:nvCxnSpPr>
        <p:spPr>
          <a:xfrm flipV="1">
            <a:off x="3777706" y="2182093"/>
            <a:ext cx="1020538" cy="61372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36DD0F-11BD-4812-98D2-135A587466ED}"/>
              </a:ext>
            </a:extLst>
          </p:cNvPr>
          <p:cNvSpPr txBox="1"/>
          <p:nvPr/>
        </p:nvSpPr>
        <p:spPr>
          <a:xfrm>
            <a:off x="38137" y="-87947"/>
            <a:ext cx="203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DFS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ADE55-E7C2-4BDB-8691-7038F0FEB5CA}"/>
              </a:ext>
            </a:extLst>
          </p:cNvPr>
          <p:cNvSpPr/>
          <p:nvPr/>
        </p:nvSpPr>
        <p:spPr>
          <a:xfrm>
            <a:off x="-2743200" y="0"/>
            <a:ext cx="1704519" cy="1704519"/>
          </a:xfrm>
          <a:prstGeom prst="rect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FDAAA1-932C-4199-AA12-7CE5619B09F4}"/>
              </a:ext>
            </a:extLst>
          </p:cNvPr>
          <p:cNvCxnSpPr>
            <a:cxnSpLocks/>
          </p:cNvCxnSpPr>
          <p:nvPr/>
        </p:nvCxnSpPr>
        <p:spPr>
          <a:xfrm flipV="1">
            <a:off x="6642538" y="2887056"/>
            <a:ext cx="0" cy="44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192E1B-C679-4B7B-A41E-A8E7E487F4C0}"/>
              </a:ext>
            </a:extLst>
          </p:cNvPr>
          <p:cNvSpPr txBox="1"/>
          <p:nvPr/>
        </p:nvSpPr>
        <p:spPr>
          <a:xfrm>
            <a:off x="6028649" y="3321270"/>
            <a:ext cx="12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Bottom</a:t>
            </a:r>
          </a:p>
        </p:txBody>
      </p:sp>
      <p:graphicFrame>
        <p:nvGraphicFramePr>
          <p:cNvPr id="21" name="표 9">
            <a:extLst>
              <a:ext uri="{FF2B5EF4-FFF2-40B4-BE49-F238E27FC236}">
                <a16:creationId xmlns:a16="http://schemas.microsoft.com/office/drawing/2014/main" id="{B2414ABE-0C59-48E7-BD2D-4E4ECB30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94723"/>
              </p:ext>
            </p:extLst>
          </p:nvPr>
        </p:nvGraphicFramePr>
        <p:xfrm>
          <a:off x="6253658" y="1041317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graphicFrame>
        <p:nvGraphicFramePr>
          <p:cNvPr id="24" name="표 9">
            <a:extLst>
              <a:ext uri="{FF2B5EF4-FFF2-40B4-BE49-F238E27FC236}">
                <a16:creationId xmlns:a16="http://schemas.microsoft.com/office/drawing/2014/main" id="{3B3E3204-1FB6-422D-A75B-ADD93B832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0138"/>
              </p:ext>
            </p:extLst>
          </p:nvPr>
        </p:nvGraphicFramePr>
        <p:xfrm>
          <a:off x="6253658" y="2160288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6A8E795-7C8D-4523-A117-98594D13ED26}"/>
              </a:ext>
            </a:extLst>
          </p:cNvPr>
          <p:cNvSpPr txBox="1"/>
          <p:nvPr/>
        </p:nvSpPr>
        <p:spPr>
          <a:xfrm>
            <a:off x="10087924" y="1157088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Visited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F9F2D-7954-42D2-ACC6-E28D4359C4EF}"/>
              </a:ext>
            </a:extLst>
          </p:cNvPr>
          <p:cNvSpPr txBox="1"/>
          <p:nvPr/>
        </p:nvSpPr>
        <p:spPr>
          <a:xfrm>
            <a:off x="10087924" y="2308173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43432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A88A09E-86D3-42DA-A6C9-08DA161D144C}"/>
              </a:ext>
            </a:extLst>
          </p:cNvPr>
          <p:cNvSpPr>
            <a:spLocks noChangeAspect="1"/>
          </p:cNvSpPr>
          <p:nvPr/>
        </p:nvSpPr>
        <p:spPr>
          <a:xfrm>
            <a:off x="1056903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8780B4-6A11-4961-8047-D47AF0F662C8}"/>
              </a:ext>
            </a:extLst>
          </p:cNvPr>
          <p:cNvSpPr>
            <a:spLocks noChangeAspect="1"/>
          </p:cNvSpPr>
          <p:nvPr/>
        </p:nvSpPr>
        <p:spPr>
          <a:xfrm>
            <a:off x="1056903" y="2382469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F7B653-A342-42FC-9294-CA9BD179B66A}"/>
              </a:ext>
            </a:extLst>
          </p:cNvPr>
          <p:cNvSpPr>
            <a:spLocks noChangeAspect="1"/>
          </p:cNvSpPr>
          <p:nvPr/>
        </p:nvSpPr>
        <p:spPr>
          <a:xfrm>
            <a:off x="2951015" y="2382470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D67A59-1FF9-4556-8643-6CBD44CBA031}"/>
              </a:ext>
            </a:extLst>
          </p:cNvPr>
          <p:cNvSpPr>
            <a:spLocks noChangeAspect="1"/>
          </p:cNvSpPr>
          <p:nvPr/>
        </p:nvSpPr>
        <p:spPr>
          <a:xfrm>
            <a:off x="2951015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6F0D99-0C91-4F45-8FEA-DF3B0C8027E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883594" y="1063123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D4AFCC-11D0-4F84-94A3-C7489B844782}"/>
              </a:ext>
            </a:extLst>
          </p:cNvPr>
          <p:cNvCxnSpPr/>
          <p:nvPr/>
        </p:nvCxnSpPr>
        <p:spPr>
          <a:xfrm>
            <a:off x="1883594" y="2795814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A952F7-78AB-4F47-94EA-F336AE2CBFF2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470249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D61528-920A-44F2-AC96-B8EE9D4BEE55}"/>
              </a:ext>
            </a:extLst>
          </p:cNvPr>
          <p:cNvCxnSpPr/>
          <p:nvPr/>
        </p:nvCxnSpPr>
        <p:spPr>
          <a:xfrm>
            <a:off x="3364360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E3735CB-F721-4775-B23D-4A789EDE77D8}"/>
              </a:ext>
            </a:extLst>
          </p:cNvPr>
          <p:cNvSpPr>
            <a:spLocks noChangeAspect="1"/>
          </p:cNvSpPr>
          <p:nvPr/>
        </p:nvSpPr>
        <p:spPr>
          <a:xfrm>
            <a:off x="4677178" y="1476468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F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78A4D8-819D-4B26-BB30-69972D439858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3777706" y="1063123"/>
            <a:ext cx="1020538" cy="53441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E1124-37E4-4566-B4B3-E850ADEDA696}"/>
              </a:ext>
            </a:extLst>
          </p:cNvPr>
          <p:cNvCxnSpPr>
            <a:stCxn id="4" idx="6"/>
            <a:endCxn id="16" idx="3"/>
          </p:cNvCxnSpPr>
          <p:nvPr/>
        </p:nvCxnSpPr>
        <p:spPr>
          <a:xfrm flipV="1">
            <a:off x="3777706" y="2182093"/>
            <a:ext cx="1020538" cy="61372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36DD0F-11BD-4812-98D2-135A587466ED}"/>
              </a:ext>
            </a:extLst>
          </p:cNvPr>
          <p:cNvSpPr txBox="1"/>
          <p:nvPr/>
        </p:nvSpPr>
        <p:spPr>
          <a:xfrm>
            <a:off x="38137" y="-87947"/>
            <a:ext cx="203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DFS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ADE55-E7C2-4BDB-8691-7038F0FEB5CA}"/>
              </a:ext>
            </a:extLst>
          </p:cNvPr>
          <p:cNvSpPr/>
          <p:nvPr/>
        </p:nvSpPr>
        <p:spPr>
          <a:xfrm>
            <a:off x="-2743200" y="0"/>
            <a:ext cx="1704519" cy="1704519"/>
          </a:xfrm>
          <a:prstGeom prst="rect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FDAAA1-932C-4199-AA12-7CE5619B09F4}"/>
              </a:ext>
            </a:extLst>
          </p:cNvPr>
          <p:cNvCxnSpPr>
            <a:cxnSpLocks/>
          </p:cNvCxnSpPr>
          <p:nvPr/>
        </p:nvCxnSpPr>
        <p:spPr>
          <a:xfrm flipV="1">
            <a:off x="6642538" y="2887056"/>
            <a:ext cx="0" cy="44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192E1B-C679-4B7B-A41E-A8E7E487F4C0}"/>
              </a:ext>
            </a:extLst>
          </p:cNvPr>
          <p:cNvSpPr txBox="1"/>
          <p:nvPr/>
        </p:nvSpPr>
        <p:spPr>
          <a:xfrm>
            <a:off x="6028649" y="3321270"/>
            <a:ext cx="12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Bottom</a:t>
            </a:r>
          </a:p>
        </p:txBody>
      </p:sp>
      <p:graphicFrame>
        <p:nvGraphicFramePr>
          <p:cNvPr id="21" name="표 9">
            <a:extLst>
              <a:ext uri="{FF2B5EF4-FFF2-40B4-BE49-F238E27FC236}">
                <a16:creationId xmlns:a16="http://schemas.microsoft.com/office/drawing/2014/main" id="{B2414ABE-0C59-48E7-BD2D-4E4ECB30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00690"/>
              </p:ext>
            </p:extLst>
          </p:nvPr>
        </p:nvGraphicFramePr>
        <p:xfrm>
          <a:off x="6253658" y="1041317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graphicFrame>
        <p:nvGraphicFramePr>
          <p:cNvPr id="24" name="표 9">
            <a:extLst>
              <a:ext uri="{FF2B5EF4-FFF2-40B4-BE49-F238E27FC236}">
                <a16:creationId xmlns:a16="http://schemas.microsoft.com/office/drawing/2014/main" id="{3B3E3204-1FB6-422D-A75B-ADD93B832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47629"/>
              </p:ext>
            </p:extLst>
          </p:nvPr>
        </p:nvGraphicFramePr>
        <p:xfrm>
          <a:off x="6253658" y="2160288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6A8E795-7C8D-4523-A117-98594D13ED26}"/>
              </a:ext>
            </a:extLst>
          </p:cNvPr>
          <p:cNvSpPr txBox="1"/>
          <p:nvPr/>
        </p:nvSpPr>
        <p:spPr>
          <a:xfrm>
            <a:off x="10087924" y="1157088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Visited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F9F2D-7954-42D2-ACC6-E28D4359C4EF}"/>
              </a:ext>
            </a:extLst>
          </p:cNvPr>
          <p:cNvSpPr txBox="1"/>
          <p:nvPr/>
        </p:nvSpPr>
        <p:spPr>
          <a:xfrm>
            <a:off x="10087924" y="2308173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10720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A88A09E-86D3-42DA-A6C9-08DA161D144C}"/>
              </a:ext>
            </a:extLst>
          </p:cNvPr>
          <p:cNvSpPr>
            <a:spLocks noChangeAspect="1"/>
          </p:cNvSpPr>
          <p:nvPr/>
        </p:nvSpPr>
        <p:spPr>
          <a:xfrm>
            <a:off x="1056903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rgbClr val="432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8780B4-6A11-4961-8047-D47AF0F662C8}"/>
              </a:ext>
            </a:extLst>
          </p:cNvPr>
          <p:cNvSpPr>
            <a:spLocks noChangeAspect="1"/>
          </p:cNvSpPr>
          <p:nvPr/>
        </p:nvSpPr>
        <p:spPr>
          <a:xfrm>
            <a:off x="1056903" y="2382469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rgbClr val="432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F7B653-A342-42FC-9294-CA9BD179B66A}"/>
              </a:ext>
            </a:extLst>
          </p:cNvPr>
          <p:cNvSpPr>
            <a:spLocks noChangeAspect="1"/>
          </p:cNvSpPr>
          <p:nvPr/>
        </p:nvSpPr>
        <p:spPr>
          <a:xfrm>
            <a:off x="2951015" y="2382470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rgbClr val="432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D67A59-1FF9-4556-8643-6CBD44CBA031}"/>
              </a:ext>
            </a:extLst>
          </p:cNvPr>
          <p:cNvSpPr>
            <a:spLocks noChangeAspect="1"/>
          </p:cNvSpPr>
          <p:nvPr/>
        </p:nvSpPr>
        <p:spPr>
          <a:xfrm>
            <a:off x="2951015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rgbClr val="432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6F0D99-0C91-4F45-8FEA-DF3B0C8027E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883594" y="1063123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D4AFCC-11D0-4F84-94A3-C7489B844782}"/>
              </a:ext>
            </a:extLst>
          </p:cNvPr>
          <p:cNvCxnSpPr/>
          <p:nvPr/>
        </p:nvCxnSpPr>
        <p:spPr>
          <a:xfrm>
            <a:off x="1883594" y="2795814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A952F7-78AB-4F47-94EA-F336AE2CBFF2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470249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D61528-920A-44F2-AC96-B8EE9D4BEE55}"/>
              </a:ext>
            </a:extLst>
          </p:cNvPr>
          <p:cNvCxnSpPr/>
          <p:nvPr/>
        </p:nvCxnSpPr>
        <p:spPr>
          <a:xfrm>
            <a:off x="3364360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E3735CB-F721-4775-B23D-4A789EDE77D8}"/>
              </a:ext>
            </a:extLst>
          </p:cNvPr>
          <p:cNvSpPr>
            <a:spLocks noChangeAspect="1"/>
          </p:cNvSpPr>
          <p:nvPr/>
        </p:nvSpPr>
        <p:spPr>
          <a:xfrm>
            <a:off x="4677178" y="1476468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rgbClr val="432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F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78A4D8-819D-4B26-BB30-69972D439858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3777706" y="1063123"/>
            <a:ext cx="1020538" cy="53441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E1124-37E4-4566-B4B3-E850ADEDA696}"/>
              </a:ext>
            </a:extLst>
          </p:cNvPr>
          <p:cNvCxnSpPr>
            <a:stCxn id="4" idx="6"/>
            <a:endCxn id="16" idx="3"/>
          </p:cNvCxnSpPr>
          <p:nvPr/>
        </p:nvCxnSpPr>
        <p:spPr>
          <a:xfrm flipV="1">
            <a:off x="3777706" y="2182093"/>
            <a:ext cx="1020538" cy="61372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36DD0F-11BD-4812-98D2-135A587466ED}"/>
              </a:ext>
            </a:extLst>
          </p:cNvPr>
          <p:cNvSpPr txBox="1"/>
          <p:nvPr/>
        </p:nvSpPr>
        <p:spPr>
          <a:xfrm>
            <a:off x="38137" y="-87947"/>
            <a:ext cx="203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DFS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ADE55-E7C2-4BDB-8691-7038F0FEB5CA}"/>
              </a:ext>
            </a:extLst>
          </p:cNvPr>
          <p:cNvSpPr/>
          <p:nvPr/>
        </p:nvSpPr>
        <p:spPr>
          <a:xfrm>
            <a:off x="-2743200" y="0"/>
            <a:ext cx="1704519" cy="1704519"/>
          </a:xfrm>
          <a:prstGeom prst="rect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FDAAA1-932C-4199-AA12-7CE5619B09F4}"/>
              </a:ext>
            </a:extLst>
          </p:cNvPr>
          <p:cNvCxnSpPr>
            <a:cxnSpLocks/>
          </p:cNvCxnSpPr>
          <p:nvPr/>
        </p:nvCxnSpPr>
        <p:spPr>
          <a:xfrm flipV="1">
            <a:off x="6642538" y="2887056"/>
            <a:ext cx="0" cy="44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192E1B-C679-4B7B-A41E-A8E7E487F4C0}"/>
              </a:ext>
            </a:extLst>
          </p:cNvPr>
          <p:cNvSpPr txBox="1"/>
          <p:nvPr/>
        </p:nvSpPr>
        <p:spPr>
          <a:xfrm>
            <a:off x="6028649" y="3321270"/>
            <a:ext cx="12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Bottom</a:t>
            </a:r>
          </a:p>
        </p:txBody>
      </p:sp>
      <p:graphicFrame>
        <p:nvGraphicFramePr>
          <p:cNvPr id="21" name="표 9">
            <a:extLst>
              <a:ext uri="{FF2B5EF4-FFF2-40B4-BE49-F238E27FC236}">
                <a16:creationId xmlns:a16="http://schemas.microsoft.com/office/drawing/2014/main" id="{B2414ABE-0C59-48E7-BD2D-4E4ECB30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62892"/>
              </p:ext>
            </p:extLst>
          </p:nvPr>
        </p:nvGraphicFramePr>
        <p:xfrm>
          <a:off x="6253658" y="1041317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graphicFrame>
        <p:nvGraphicFramePr>
          <p:cNvPr id="24" name="표 9">
            <a:extLst>
              <a:ext uri="{FF2B5EF4-FFF2-40B4-BE49-F238E27FC236}">
                <a16:creationId xmlns:a16="http://schemas.microsoft.com/office/drawing/2014/main" id="{3B3E3204-1FB6-422D-A75B-ADD93B832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55701"/>
              </p:ext>
            </p:extLst>
          </p:nvPr>
        </p:nvGraphicFramePr>
        <p:xfrm>
          <a:off x="6253658" y="2160288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6A8E795-7C8D-4523-A117-98594D13ED26}"/>
              </a:ext>
            </a:extLst>
          </p:cNvPr>
          <p:cNvSpPr txBox="1"/>
          <p:nvPr/>
        </p:nvSpPr>
        <p:spPr>
          <a:xfrm>
            <a:off x="10087924" y="1157088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Visited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F9F2D-7954-42D2-ACC6-E28D4359C4EF}"/>
              </a:ext>
            </a:extLst>
          </p:cNvPr>
          <p:cNvSpPr txBox="1"/>
          <p:nvPr/>
        </p:nvSpPr>
        <p:spPr>
          <a:xfrm>
            <a:off x="10087924" y="2308173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89941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11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9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69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97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A88A09E-86D3-42DA-A6C9-08DA161D144C}"/>
              </a:ext>
            </a:extLst>
          </p:cNvPr>
          <p:cNvSpPr>
            <a:spLocks noChangeAspect="1"/>
          </p:cNvSpPr>
          <p:nvPr/>
        </p:nvSpPr>
        <p:spPr>
          <a:xfrm>
            <a:off x="1056903" y="649777"/>
            <a:ext cx="826691" cy="826691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A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8780B4-6A11-4961-8047-D47AF0F662C8}"/>
              </a:ext>
            </a:extLst>
          </p:cNvPr>
          <p:cNvSpPr>
            <a:spLocks noChangeAspect="1"/>
          </p:cNvSpPr>
          <p:nvPr/>
        </p:nvSpPr>
        <p:spPr>
          <a:xfrm>
            <a:off x="1056903" y="2382469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F7B653-A342-42FC-9294-CA9BD179B66A}"/>
              </a:ext>
            </a:extLst>
          </p:cNvPr>
          <p:cNvSpPr>
            <a:spLocks noChangeAspect="1"/>
          </p:cNvSpPr>
          <p:nvPr/>
        </p:nvSpPr>
        <p:spPr>
          <a:xfrm>
            <a:off x="2951015" y="2382470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D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D67A59-1FF9-4556-8643-6CBD44CBA031}"/>
              </a:ext>
            </a:extLst>
          </p:cNvPr>
          <p:cNvSpPr>
            <a:spLocks noChangeAspect="1"/>
          </p:cNvSpPr>
          <p:nvPr/>
        </p:nvSpPr>
        <p:spPr>
          <a:xfrm>
            <a:off x="2951015" y="649777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C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6F0D99-0C91-4F45-8FEA-DF3B0C8027E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883594" y="1063123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D4AFCC-11D0-4F84-94A3-C7489B844782}"/>
              </a:ext>
            </a:extLst>
          </p:cNvPr>
          <p:cNvCxnSpPr/>
          <p:nvPr/>
        </p:nvCxnSpPr>
        <p:spPr>
          <a:xfrm>
            <a:off x="1883594" y="2795814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A952F7-78AB-4F47-94EA-F336AE2CBFF2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470249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D61528-920A-44F2-AC96-B8EE9D4BEE55}"/>
              </a:ext>
            </a:extLst>
          </p:cNvPr>
          <p:cNvCxnSpPr/>
          <p:nvPr/>
        </p:nvCxnSpPr>
        <p:spPr>
          <a:xfrm>
            <a:off x="3364360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E3735CB-F721-4775-B23D-4A789EDE77D8}"/>
              </a:ext>
            </a:extLst>
          </p:cNvPr>
          <p:cNvSpPr>
            <a:spLocks noChangeAspect="1"/>
          </p:cNvSpPr>
          <p:nvPr/>
        </p:nvSpPr>
        <p:spPr>
          <a:xfrm>
            <a:off x="4677178" y="1476468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F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78A4D8-819D-4B26-BB30-69972D439858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3777706" y="1063123"/>
            <a:ext cx="1020538" cy="53441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E1124-37E4-4566-B4B3-E850ADEDA696}"/>
              </a:ext>
            </a:extLst>
          </p:cNvPr>
          <p:cNvCxnSpPr>
            <a:stCxn id="4" idx="6"/>
            <a:endCxn id="16" idx="3"/>
          </p:cNvCxnSpPr>
          <p:nvPr/>
        </p:nvCxnSpPr>
        <p:spPr>
          <a:xfrm flipV="1">
            <a:off x="3777706" y="2182093"/>
            <a:ext cx="1020538" cy="61372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36DD0F-11BD-4812-98D2-135A587466ED}"/>
              </a:ext>
            </a:extLst>
          </p:cNvPr>
          <p:cNvSpPr txBox="1"/>
          <p:nvPr/>
        </p:nvSpPr>
        <p:spPr>
          <a:xfrm>
            <a:off x="38137" y="-87947"/>
            <a:ext cx="203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BFS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ADE55-E7C2-4BDB-8691-7038F0FEB5CA}"/>
              </a:ext>
            </a:extLst>
          </p:cNvPr>
          <p:cNvSpPr/>
          <p:nvPr/>
        </p:nvSpPr>
        <p:spPr>
          <a:xfrm>
            <a:off x="-2743200" y="0"/>
            <a:ext cx="1704519" cy="1704519"/>
          </a:xfrm>
          <a:prstGeom prst="rect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C7337F61-AD86-4AF8-B039-D2B5FD3AC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52833"/>
              </p:ext>
            </p:extLst>
          </p:nvPr>
        </p:nvGraphicFramePr>
        <p:xfrm>
          <a:off x="6253658" y="1041317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1BECD35F-8E7B-4F8F-80EF-D3B4222C7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88782"/>
              </p:ext>
            </p:extLst>
          </p:nvPr>
        </p:nvGraphicFramePr>
        <p:xfrm>
          <a:off x="6253658" y="2160288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801AD99-8951-4201-B0F6-3169B6010F1F}"/>
              </a:ext>
            </a:extLst>
          </p:cNvPr>
          <p:cNvSpPr txBox="1"/>
          <p:nvPr/>
        </p:nvSpPr>
        <p:spPr>
          <a:xfrm>
            <a:off x="10087924" y="1157088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Visited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A52144-6C71-4ECC-AD70-03E1A6D52DD8}"/>
              </a:ext>
            </a:extLst>
          </p:cNvPr>
          <p:cNvSpPr txBox="1"/>
          <p:nvPr/>
        </p:nvSpPr>
        <p:spPr>
          <a:xfrm>
            <a:off x="10087924" y="2308173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Queue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FDAAA1-932C-4199-AA12-7CE5619B09F4}"/>
              </a:ext>
            </a:extLst>
          </p:cNvPr>
          <p:cNvCxnSpPr>
            <a:cxnSpLocks/>
          </p:cNvCxnSpPr>
          <p:nvPr/>
        </p:nvCxnSpPr>
        <p:spPr>
          <a:xfrm flipV="1">
            <a:off x="6642538" y="2887056"/>
            <a:ext cx="0" cy="44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192E1B-C679-4B7B-A41E-A8E7E487F4C0}"/>
              </a:ext>
            </a:extLst>
          </p:cNvPr>
          <p:cNvSpPr txBox="1"/>
          <p:nvPr/>
        </p:nvSpPr>
        <p:spPr>
          <a:xfrm>
            <a:off x="6129461" y="3284126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10815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A88A09E-86D3-42DA-A6C9-08DA161D144C}"/>
              </a:ext>
            </a:extLst>
          </p:cNvPr>
          <p:cNvSpPr>
            <a:spLocks noChangeAspect="1"/>
          </p:cNvSpPr>
          <p:nvPr/>
        </p:nvSpPr>
        <p:spPr>
          <a:xfrm>
            <a:off x="1056903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8780B4-6A11-4961-8047-D47AF0F662C8}"/>
              </a:ext>
            </a:extLst>
          </p:cNvPr>
          <p:cNvSpPr>
            <a:spLocks noChangeAspect="1"/>
          </p:cNvSpPr>
          <p:nvPr/>
        </p:nvSpPr>
        <p:spPr>
          <a:xfrm>
            <a:off x="1056903" y="2382469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F7B653-A342-42FC-9294-CA9BD179B66A}"/>
              </a:ext>
            </a:extLst>
          </p:cNvPr>
          <p:cNvSpPr>
            <a:spLocks noChangeAspect="1"/>
          </p:cNvSpPr>
          <p:nvPr/>
        </p:nvSpPr>
        <p:spPr>
          <a:xfrm>
            <a:off x="2951015" y="2382470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D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D67A59-1FF9-4556-8643-6CBD44CBA031}"/>
              </a:ext>
            </a:extLst>
          </p:cNvPr>
          <p:cNvSpPr>
            <a:spLocks noChangeAspect="1"/>
          </p:cNvSpPr>
          <p:nvPr/>
        </p:nvSpPr>
        <p:spPr>
          <a:xfrm>
            <a:off x="2951015" y="649777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C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6F0D99-0C91-4F45-8FEA-DF3B0C8027E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883594" y="1063123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D4AFCC-11D0-4F84-94A3-C7489B844782}"/>
              </a:ext>
            </a:extLst>
          </p:cNvPr>
          <p:cNvCxnSpPr/>
          <p:nvPr/>
        </p:nvCxnSpPr>
        <p:spPr>
          <a:xfrm>
            <a:off x="1883594" y="2795814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A952F7-78AB-4F47-94EA-F336AE2CBFF2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470249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D61528-920A-44F2-AC96-B8EE9D4BEE55}"/>
              </a:ext>
            </a:extLst>
          </p:cNvPr>
          <p:cNvCxnSpPr/>
          <p:nvPr/>
        </p:nvCxnSpPr>
        <p:spPr>
          <a:xfrm>
            <a:off x="3364360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E3735CB-F721-4775-B23D-4A789EDE77D8}"/>
              </a:ext>
            </a:extLst>
          </p:cNvPr>
          <p:cNvSpPr>
            <a:spLocks noChangeAspect="1"/>
          </p:cNvSpPr>
          <p:nvPr/>
        </p:nvSpPr>
        <p:spPr>
          <a:xfrm>
            <a:off x="4677178" y="1476468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F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78A4D8-819D-4B26-BB30-69972D439858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3777706" y="1063123"/>
            <a:ext cx="1020538" cy="53441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E1124-37E4-4566-B4B3-E850ADEDA696}"/>
              </a:ext>
            </a:extLst>
          </p:cNvPr>
          <p:cNvCxnSpPr>
            <a:stCxn id="4" idx="6"/>
            <a:endCxn id="16" idx="3"/>
          </p:cNvCxnSpPr>
          <p:nvPr/>
        </p:nvCxnSpPr>
        <p:spPr>
          <a:xfrm flipV="1">
            <a:off x="3777706" y="2182093"/>
            <a:ext cx="1020538" cy="61372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36DD0F-11BD-4812-98D2-135A587466ED}"/>
              </a:ext>
            </a:extLst>
          </p:cNvPr>
          <p:cNvSpPr txBox="1"/>
          <p:nvPr/>
        </p:nvSpPr>
        <p:spPr>
          <a:xfrm>
            <a:off x="38137" y="-87947"/>
            <a:ext cx="203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BFS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ADE55-E7C2-4BDB-8691-7038F0FEB5CA}"/>
              </a:ext>
            </a:extLst>
          </p:cNvPr>
          <p:cNvSpPr/>
          <p:nvPr/>
        </p:nvSpPr>
        <p:spPr>
          <a:xfrm>
            <a:off x="-2743200" y="0"/>
            <a:ext cx="1704519" cy="1704519"/>
          </a:xfrm>
          <a:prstGeom prst="rect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id="{AEAC0261-1156-4DE8-BD9C-BABBA799C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758911"/>
              </p:ext>
            </p:extLst>
          </p:nvPr>
        </p:nvGraphicFramePr>
        <p:xfrm>
          <a:off x="6253658" y="1041317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FC03B7BA-8CA5-440B-A4D7-C8D32B418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42356"/>
              </p:ext>
            </p:extLst>
          </p:nvPr>
        </p:nvGraphicFramePr>
        <p:xfrm>
          <a:off x="6253658" y="2160288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E812FEC-AEB5-4D01-86DE-76C5D47AED1F}"/>
              </a:ext>
            </a:extLst>
          </p:cNvPr>
          <p:cNvSpPr txBox="1"/>
          <p:nvPr/>
        </p:nvSpPr>
        <p:spPr>
          <a:xfrm>
            <a:off x="10087924" y="1157088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Visited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4A05B6-F36C-451A-B4F0-25D1D1597594}"/>
              </a:ext>
            </a:extLst>
          </p:cNvPr>
          <p:cNvSpPr txBox="1"/>
          <p:nvPr/>
        </p:nvSpPr>
        <p:spPr>
          <a:xfrm>
            <a:off x="10087924" y="2308173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Queue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B2D9D4-41A9-4DDE-BA7D-F0AE96D70355}"/>
              </a:ext>
            </a:extLst>
          </p:cNvPr>
          <p:cNvCxnSpPr>
            <a:cxnSpLocks/>
          </p:cNvCxnSpPr>
          <p:nvPr/>
        </p:nvCxnSpPr>
        <p:spPr>
          <a:xfrm flipV="1">
            <a:off x="6642538" y="2887056"/>
            <a:ext cx="0" cy="44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8219A3-8A21-4D66-A147-1D30D0D68482}"/>
              </a:ext>
            </a:extLst>
          </p:cNvPr>
          <p:cNvSpPr txBox="1"/>
          <p:nvPr/>
        </p:nvSpPr>
        <p:spPr>
          <a:xfrm>
            <a:off x="6129461" y="3284126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44549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A88A09E-86D3-42DA-A6C9-08DA161D144C}"/>
              </a:ext>
            </a:extLst>
          </p:cNvPr>
          <p:cNvSpPr>
            <a:spLocks noChangeAspect="1"/>
          </p:cNvSpPr>
          <p:nvPr/>
        </p:nvSpPr>
        <p:spPr>
          <a:xfrm>
            <a:off x="1056903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8780B4-6A11-4961-8047-D47AF0F662C8}"/>
              </a:ext>
            </a:extLst>
          </p:cNvPr>
          <p:cNvSpPr>
            <a:spLocks noChangeAspect="1"/>
          </p:cNvSpPr>
          <p:nvPr/>
        </p:nvSpPr>
        <p:spPr>
          <a:xfrm>
            <a:off x="1056903" y="2382469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F7B653-A342-42FC-9294-CA9BD179B66A}"/>
              </a:ext>
            </a:extLst>
          </p:cNvPr>
          <p:cNvSpPr>
            <a:spLocks noChangeAspect="1"/>
          </p:cNvSpPr>
          <p:nvPr/>
        </p:nvSpPr>
        <p:spPr>
          <a:xfrm>
            <a:off x="2951015" y="2382470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D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D67A59-1FF9-4556-8643-6CBD44CBA031}"/>
              </a:ext>
            </a:extLst>
          </p:cNvPr>
          <p:cNvSpPr>
            <a:spLocks noChangeAspect="1"/>
          </p:cNvSpPr>
          <p:nvPr/>
        </p:nvSpPr>
        <p:spPr>
          <a:xfrm>
            <a:off x="2951015" y="649777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C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6F0D99-0C91-4F45-8FEA-DF3B0C8027E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883594" y="1063123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D4AFCC-11D0-4F84-94A3-C7489B844782}"/>
              </a:ext>
            </a:extLst>
          </p:cNvPr>
          <p:cNvCxnSpPr/>
          <p:nvPr/>
        </p:nvCxnSpPr>
        <p:spPr>
          <a:xfrm>
            <a:off x="1883594" y="2795814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A952F7-78AB-4F47-94EA-F336AE2CBFF2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470249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D61528-920A-44F2-AC96-B8EE9D4BEE55}"/>
              </a:ext>
            </a:extLst>
          </p:cNvPr>
          <p:cNvCxnSpPr/>
          <p:nvPr/>
        </p:nvCxnSpPr>
        <p:spPr>
          <a:xfrm>
            <a:off x="3364360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E3735CB-F721-4775-B23D-4A789EDE77D8}"/>
              </a:ext>
            </a:extLst>
          </p:cNvPr>
          <p:cNvSpPr>
            <a:spLocks noChangeAspect="1"/>
          </p:cNvSpPr>
          <p:nvPr/>
        </p:nvSpPr>
        <p:spPr>
          <a:xfrm>
            <a:off x="4677178" y="1476468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F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78A4D8-819D-4B26-BB30-69972D439858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3777706" y="1063123"/>
            <a:ext cx="1020538" cy="53441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E1124-37E4-4566-B4B3-E850ADEDA696}"/>
              </a:ext>
            </a:extLst>
          </p:cNvPr>
          <p:cNvCxnSpPr>
            <a:stCxn id="4" idx="6"/>
            <a:endCxn id="16" idx="3"/>
          </p:cNvCxnSpPr>
          <p:nvPr/>
        </p:nvCxnSpPr>
        <p:spPr>
          <a:xfrm flipV="1">
            <a:off x="3777706" y="2182093"/>
            <a:ext cx="1020538" cy="61372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36DD0F-11BD-4812-98D2-135A587466ED}"/>
              </a:ext>
            </a:extLst>
          </p:cNvPr>
          <p:cNvSpPr txBox="1"/>
          <p:nvPr/>
        </p:nvSpPr>
        <p:spPr>
          <a:xfrm>
            <a:off x="38137" y="-87947"/>
            <a:ext cx="203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BFS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ADE55-E7C2-4BDB-8691-7038F0FEB5CA}"/>
              </a:ext>
            </a:extLst>
          </p:cNvPr>
          <p:cNvSpPr/>
          <p:nvPr/>
        </p:nvSpPr>
        <p:spPr>
          <a:xfrm>
            <a:off x="-2743200" y="0"/>
            <a:ext cx="1704519" cy="1704519"/>
          </a:xfrm>
          <a:prstGeom prst="rect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9">
            <a:extLst>
              <a:ext uri="{FF2B5EF4-FFF2-40B4-BE49-F238E27FC236}">
                <a16:creationId xmlns:a16="http://schemas.microsoft.com/office/drawing/2014/main" id="{E696F4F6-A2E5-4520-A2C3-C46396D0D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88240"/>
              </p:ext>
            </p:extLst>
          </p:nvPr>
        </p:nvGraphicFramePr>
        <p:xfrm>
          <a:off x="6253658" y="1041317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91D2FDFE-FC39-4752-9461-93F4EFACC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64971"/>
              </p:ext>
            </p:extLst>
          </p:nvPr>
        </p:nvGraphicFramePr>
        <p:xfrm>
          <a:off x="6253658" y="2160288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565AC7E-CD81-44D6-A5DA-3526C2615144}"/>
              </a:ext>
            </a:extLst>
          </p:cNvPr>
          <p:cNvSpPr txBox="1"/>
          <p:nvPr/>
        </p:nvSpPr>
        <p:spPr>
          <a:xfrm>
            <a:off x="10087924" y="1157088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Visited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43AB55-63F0-47BA-9623-7059CD62BAFC}"/>
              </a:ext>
            </a:extLst>
          </p:cNvPr>
          <p:cNvSpPr txBox="1"/>
          <p:nvPr/>
        </p:nvSpPr>
        <p:spPr>
          <a:xfrm>
            <a:off x="10087924" y="2308173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Queue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79CCB72-4801-4C30-982E-BC694307F70A}"/>
              </a:ext>
            </a:extLst>
          </p:cNvPr>
          <p:cNvCxnSpPr>
            <a:cxnSpLocks/>
          </p:cNvCxnSpPr>
          <p:nvPr/>
        </p:nvCxnSpPr>
        <p:spPr>
          <a:xfrm flipV="1">
            <a:off x="6642538" y="2887056"/>
            <a:ext cx="0" cy="44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B93D9B-A0AF-49C5-92E5-17413FE10F9E}"/>
              </a:ext>
            </a:extLst>
          </p:cNvPr>
          <p:cNvSpPr txBox="1"/>
          <p:nvPr/>
        </p:nvSpPr>
        <p:spPr>
          <a:xfrm>
            <a:off x="6129461" y="3284126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84078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A88A09E-86D3-42DA-A6C9-08DA161D144C}"/>
              </a:ext>
            </a:extLst>
          </p:cNvPr>
          <p:cNvSpPr>
            <a:spLocks noChangeAspect="1"/>
          </p:cNvSpPr>
          <p:nvPr/>
        </p:nvSpPr>
        <p:spPr>
          <a:xfrm>
            <a:off x="1056903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8780B4-6A11-4961-8047-D47AF0F662C8}"/>
              </a:ext>
            </a:extLst>
          </p:cNvPr>
          <p:cNvSpPr>
            <a:spLocks noChangeAspect="1"/>
          </p:cNvSpPr>
          <p:nvPr/>
        </p:nvSpPr>
        <p:spPr>
          <a:xfrm>
            <a:off x="1056903" y="2382469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F7B653-A342-42FC-9294-CA9BD179B66A}"/>
              </a:ext>
            </a:extLst>
          </p:cNvPr>
          <p:cNvSpPr>
            <a:spLocks noChangeAspect="1"/>
          </p:cNvSpPr>
          <p:nvPr/>
        </p:nvSpPr>
        <p:spPr>
          <a:xfrm>
            <a:off x="2951015" y="2382470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D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D67A59-1FF9-4556-8643-6CBD44CBA031}"/>
              </a:ext>
            </a:extLst>
          </p:cNvPr>
          <p:cNvSpPr>
            <a:spLocks noChangeAspect="1"/>
          </p:cNvSpPr>
          <p:nvPr/>
        </p:nvSpPr>
        <p:spPr>
          <a:xfrm>
            <a:off x="2951015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6F0D99-0C91-4F45-8FEA-DF3B0C8027E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883594" y="1063123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D4AFCC-11D0-4F84-94A3-C7489B844782}"/>
              </a:ext>
            </a:extLst>
          </p:cNvPr>
          <p:cNvCxnSpPr/>
          <p:nvPr/>
        </p:nvCxnSpPr>
        <p:spPr>
          <a:xfrm>
            <a:off x="1883594" y="2795814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A952F7-78AB-4F47-94EA-F336AE2CBFF2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470249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D61528-920A-44F2-AC96-B8EE9D4BEE55}"/>
              </a:ext>
            </a:extLst>
          </p:cNvPr>
          <p:cNvCxnSpPr/>
          <p:nvPr/>
        </p:nvCxnSpPr>
        <p:spPr>
          <a:xfrm>
            <a:off x="3364360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E3735CB-F721-4775-B23D-4A789EDE77D8}"/>
              </a:ext>
            </a:extLst>
          </p:cNvPr>
          <p:cNvSpPr>
            <a:spLocks noChangeAspect="1"/>
          </p:cNvSpPr>
          <p:nvPr/>
        </p:nvSpPr>
        <p:spPr>
          <a:xfrm>
            <a:off x="4677178" y="1476468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F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78A4D8-819D-4B26-BB30-69972D439858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3777706" y="1063123"/>
            <a:ext cx="1020538" cy="53441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E1124-37E4-4566-B4B3-E850ADEDA696}"/>
              </a:ext>
            </a:extLst>
          </p:cNvPr>
          <p:cNvCxnSpPr>
            <a:stCxn id="4" idx="6"/>
            <a:endCxn id="16" idx="3"/>
          </p:cNvCxnSpPr>
          <p:nvPr/>
        </p:nvCxnSpPr>
        <p:spPr>
          <a:xfrm flipV="1">
            <a:off x="3777706" y="2182093"/>
            <a:ext cx="1020538" cy="61372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36DD0F-11BD-4812-98D2-135A587466ED}"/>
              </a:ext>
            </a:extLst>
          </p:cNvPr>
          <p:cNvSpPr txBox="1"/>
          <p:nvPr/>
        </p:nvSpPr>
        <p:spPr>
          <a:xfrm>
            <a:off x="38137" y="-87947"/>
            <a:ext cx="203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BFS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ADE55-E7C2-4BDB-8691-7038F0FEB5CA}"/>
              </a:ext>
            </a:extLst>
          </p:cNvPr>
          <p:cNvSpPr/>
          <p:nvPr/>
        </p:nvSpPr>
        <p:spPr>
          <a:xfrm>
            <a:off x="-2743200" y="0"/>
            <a:ext cx="1704519" cy="1704519"/>
          </a:xfrm>
          <a:prstGeom prst="rect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9">
            <a:extLst>
              <a:ext uri="{FF2B5EF4-FFF2-40B4-BE49-F238E27FC236}">
                <a16:creationId xmlns:a16="http://schemas.microsoft.com/office/drawing/2014/main" id="{2FDC786B-086A-44D0-9532-F96D9F078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64821"/>
              </p:ext>
            </p:extLst>
          </p:nvPr>
        </p:nvGraphicFramePr>
        <p:xfrm>
          <a:off x="6253658" y="1041317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graphicFrame>
        <p:nvGraphicFramePr>
          <p:cNvPr id="27" name="표 9">
            <a:extLst>
              <a:ext uri="{FF2B5EF4-FFF2-40B4-BE49-F238E27FC236}">
                <a16:creationId xmlns:a16="http://schemas.microsoft.com/office/drawing/2014/main" id="{B66B80B0-3888-4947-AF7A-1CBE7E969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05800"/>
              </p:ext>
            </p:extLst>
          </p:nvPr>
        </p:nvGraphicFramePr>
        <p:xfrm>
          <a:off x="6253658" y="2160288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13FF198-DE26-4309-BC1B-2A0AE6FFA18B}"/>
              </a:ext>
            </a:extLst>
          </p:cNvPr>
          <p:cNvSpPr txBox="1"/>
          <p:nvPr/>
        </p:nvSpPr>
        <p:spPr>
          <a:xfrm>
            <a:off x="10087924" y="1157088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Visited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9CDBFD-314F-4207-8F08-3366E92D77E8}"/>
              </a:ext>
            </a:extLst>
          </p:cNvPr>
          <p:cNvSpPr txBox="1"/>
          <p:nvPr/>
        </p:nvSpPr>
        <p:spPr>
          <a:xfrm>
            <a:off x="10087924" y="2308173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Queue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A23268-E072-4411-9FD3-E2ABEE426497}"/>
              </a:ext>
            </a:extLst>
          </p:cNvPr>
          <p:cNvCxnSpPr>
            <a:cxnSpLocks/>
          </p:cNvCxnSpPr>
          <p:nvPr/>
        </p:nvCxnSpPr>
        <p:spPr>
          <a:xfrm flipV="1">
            <a:off x="6642538" y="2887056"/>
            <a:ext cx="0" cy="44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6B1535-E429-4E08-B82E-2E53062956F6}"/>
              </a:ext>
            </a:extLst>
          </p:cNvPr>
          <p:cNvSpPr txBox="1"/>
          <p:nvPr/>
        </p:nvSpPr>
        <p:spPr>
          <a:xfrm>
            <a:off x="6129461" y="3284126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44075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A88A09E-86D3-42DA-A6C9-08DA161D144C}"/>
              </a:ext>
            </a:extLst>
          </p:cNvPr>
          <p:cNvSpPr>
            <a:spLocks noChangeAspect="1"/>
          </p:cNvSpPr>
          <p:nvPr/>
        </p:nvSpPr>
        <p:spPr>
          <a:xfrm>
            <a:off x="1056903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8780B4-6A11-4961-8047-D47AF0F662C8}"/>
              </a:ext>
            </a:extLst>
          </p:cNvPr>
          <p:cNvSpPr>
            <a:spLocks noChangeAspect="1"/>
          </p:cNvSpPr>
          <p:nvPr/>
        </p:nvSpPr>
        <p:spPr>
          <a:xfrm>
            <a:off x="1056903" y="2382469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F7B653-A342-42FC-9294-CA9BD179B66A}"/>
              </a:ext>
            </a:extLst>
          </p:cNvPr>
          <p:cNvSpPr>
            <a:spLocks noChangeAspect="1"/>
          </p:cNvSpPr>
          <p:nvPr/>
        </p:nvSpPr>
        <p:spPr>
          <a:xfrm>
            <a:off x="2951015" y="2382470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D67A59-1FF9-4556-8643-6CBD44CBA031}"/>
              </a:ext>
            </a:extLst>
          </p:cNvPr>
          <p:cNvSpPr>
            <a:spLocks noChangeAspect="1"/>
          </p:cNvSpPr>
          <p:nvPr/>
        </p:nvSpPr>
        <p:spPr>
          <a:xfrm>
            <a:off x="2951015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6F0D99-0C91-4F45-8FEA-DF3B0C8027E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883594" y="1063123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D4AFCC-11D0-4F84-94A3-C7489B844782}"/>
              </a:ext>
            </a:extLst>
          </p:cNvPr>
          <p:cNvCxnSpPr/>
          <p:nvPr/>
        </p:nvCxnSpPr>
        <p:spPr>
          <a:xfrm>
            <a:off x="1883594" y="2795814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A952F7-78AB-4F47-94EA-F336AE2CBFF2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470249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D61528-920A-44F2-AC96-B8EE9D4BEE55}"/>
              </a:ext>
            </a:extLst>
          </p:cNvPr>
          <p:cNvCxnSpPr/>
          <p:nvPr/>
        </p:nvCxnSpPr>
        <p:spPr>
          <a:xfrm>
            <a:off x="3364360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E3735CB-F721-4775-B23D-4A789EDE77D8}"/>
              </a:ext>
            </a:extLst>
          </p:cNvPr>
          <p:cNvSpPr>
            <a:spLocks noChangeAspect="1"/>
          </p:cNvSpPr>
          <p:nvPr/>
        </p:nvSpPr>
        <p:spPr>
          <a:xfrm>
            <a:off x="4677178" y="1476468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F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78A4D8-819D-4B26-BB30-69972D439858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3777706" y="1063123"/>
            <a:ext cx="1020538" cy="53441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E1124-37E4-4566-B4B3-E850ADEDA696}"/>
              </a:ext>
            </a:extLst>
          </p:cNvPr>
          <p:cNvCxnSpPr>
            <a:stCxn id="4" idx="6"/>
            <a:endCxn id="16" idx="3"/>
          </p:cNvCxnSpPr>
          <p:nvPr/>
        </p:nvCxnSpPr>
        <p:spPr>
          <a:xfrm flipV="1">
            <a:off x="3777706" y="2182093"/>
            <a:ext cx="1020538" cy="61372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36DD0F-11BD-4812-98D2-135A587466ED}"/>
              </a:ext>
            </a:extLst>
          </p:cNvPr>
          <p:cNvSpPr txBox="1"/>
          <p:nvPr/>
        </p:nvSpPr>
        <p:spPr>
          <a:xfrm>
            <a:off x="38137" y="-87947"/>
            <a:ext cx="203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BFS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ADE55-E7C2-4BDB-8691-7038F0FEB5CA}"/>
              </a:ext>
            </a:extLst>
          </p:cNvPr>
          <p:cNvSpPr/>
          <p:nvPr/>
        </p:nvSpPr>
        <p:spPr>
          <a:xfrm>
            <a:off x="-2743200" y="0"/>
            <a:ext cx="1704519" cy="1704519"/>
          </a:xfrm>
          <a:prstGeom prst="rect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9">
            <a:extLst>
              <a:ext uri="{FF2B5EF4-FFF2-40B4-BE49-F238E27FC236}">
                <a16:creationId xmlns:a16="http://schemas.microsoft.com/office/drawing/2014/main" id="{541F050E-0F57-4CD2-83D7-7F879E330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00070"/>
              </p:ext>
            </p:extLst>
          </p:nvPr>
        </p:nvGraphicFramePr>
        <p:xfrm>
          <a:off x="6253658" y="1041317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graphicFrame>
        <p:nvGraphicFramePr>
          <p:cNvPr id="27" name="표 9">
            <a:extLst>
              <a:ext uri="{FF2B5EF4-FFF2-40B4-BE49-F238E27FC236}">
                <a16:creationId xmlns:a16="http://schemas.microsoft.com/office/drawing/2014/main" id="{F4C89F48-3FCB-4F67-9A21-B32D553C4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62924"/>
              </p:ext>
            </p:extLst>
          </p:nvPr>
        </p:nvGraphicFramePr>
        <p:xfrm>
          <a:off x="6253658" y="2160288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38807C1-34D5-474F-BCF7-C3909F693050}"/>
              </a:ext>
            </a:extLst>
          </p:cNvPr>
          <p:cNvSpPr txBox="1"/>
          <p:nvPr/>
        </p:nvSpPr>
        <p:spPr>
          <a:xfrm>
            <a:off x="10087924" y="1157088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Visited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EDDF0F-F3C4-4F55-9E35-1C92D543627F}"/>
              </a:ext>
            </a:extLst>
          </p:cNvPr>
          <p:cNvSpPr txBox="1"/>
          <p:nvPr/>
        </p:nvSpPr>
        <p:spPr>
          <a:xfrm>
            <a:off x="10087924" y="2308173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Queue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5A80F6-2D5A-4BA2-8D17-65398AC82EF6}"/>
              </a:ext>
            </a:extLst>
          </p:cNvPr>
          <p:cNvCxnSpPr>
            <a:cxnSpLocks/>
          </p:cNvCxnSpPr>
          <p:nvPr/>
        </p:nvCxnSpPr>
        <p:spPr>
          <a:xfrm flipV="1">
            <a:off x="6642538" y="2887056"/>
            <a:ext cx="0" cy="44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FAEA363-A6BE-4CBF-A82C-C886A148FFD4}"/>
              </a:ext>
            </a:extLst>
          </p:cNvPr>
          <p:cNvSpPr txBox="1"/>
          <p:nvPr/>
        </p:nvSpPr>
        <p:spPr>
          <a:xfrm>
            <a:off x="6129461" y="3284126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99948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A88A09E-86D3-42DA-A6C9-08DA161D144C}"/>
              </a:ext>
            </a:extLst>
          </p:cNvPr>
          <p:cNvSpPr>
            <a:spLocks noChangeAspect="1"/>
          </p:cNvSpPr>
          <p:nvPr/>
        </p:nvSpPr>
        <p:spPr>
          <a:xfrm>
            <a:off x="1056903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8780B4-6A11-4961-8047-D47AF0F662C8}"/>
              </a:ext>
            </a:extLst>
          </p:cNvPr>
          <p:cNvSpPr>
            <a:spLocks noChangeAspect="1"/>
          </p:cNvSpPr>
          <p:nvPr/>
        </p:nvSpPr>
        <p:spPr>
          <a:xfrm>
            <a:off x="1056903" y="2382469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F7B653-A342-42FC-9294-CA9BD179B66A}"/>
              </a:ext>
            </a:extLst>
          </p:cNvPr>
          <p:cNvSpPr>
            <a:spLocks noChangeAspect="1"/>
          </p:cNvSpPr>
          <p:nvPr/>
        </p:nvSpPr>
        <p:spPr>
          <a:xfrm>
            <a:off x="2951015" y="2382470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D67A59-1FF9-4556-8643-6CBD44CBA031}"/>
              </a:ext>
            </a:extLst>
          </p:cNvPr>
          <p:cNvSpPr>
            <a:spLocks noChangeAspect="1"/>
          </p:cNvSpPr>
          <p:nvPr/>
        </p:nvSpPr>
        <p:spPr>
          <a:xfrm>
            <a:off x="2951015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6F0D99-0C91-4F45-8FEA-DF3B0C8027E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883594" y="1063123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D4AFCC-11D0-4F84-94A3-C7489B844782}"/>
              </a:ext>
            </a:extLst>
          </p:cNvPr>
          <p:cNvCxnSpPr/>
          <p:nvPr/>
        </p:nvCxnSpPr>
        <p:spPr>
          <a:xfrm>
            <a:off x="1883594" y="2795814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A952F7-78AB-4F47-94EA-F336AE2CBFF2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470249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D61528-920A-44F2-AC96-B8EE9D4BEE55}"/>
              </a:ext>
            </a:extLst>
          </p:cNvPr>
          <p:cNvCxnSpPr/>
          <p:nvPr/>
        </p:nvCxnSpPr>
        <p:spPr>
          <a:xfrm>
            <a:off x="3364360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E3735CB-F721-4775-B23D-4A789EDE77D8}"/>
              </a:ext>
            </a:extLst>
          </p:cNvPr>
          <p:cNvSpPr>
            <a:spLocks noChangeAspect="1"/>
          </p:cNvSpPr>
          <p:nvPr/>
        </p:nvSpPr>
        <p:spPr>
          <a:xfrm>
            <a:off x="4677178" y="1476468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F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78A4D8-819D-4B26-BB30-69972D439858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3777706" y="1063123"/>
            <a:ext cx="1020538" cy="53441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E1124-37E4-4566-B4B3-E850ADEDA696}"/>
              </a:ext>
            </a:extLst>
          </p:cNvPr>
          <p:cNvCxnSpPr>
            <a:stCxn id="4" idx="6"/>
            <a:endCxn id="16" idx="3"/>
          </p:cNvCxnSpPr>
          <p:nvPr/>
        </p:nvCxnSpPr>
        <p:spPr>
          <a:xfrm flipV="1">
            <a:off x="3777706" y="2182093"/>
            <a:ext cx="1020538" cy="61372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36DD0F-11BD-4812-98D2-135A587466ED}"/>
              </a:ext>
            </a:extLst>
          </p:cNvPr>
          <p:cNvSpPr txBox="1"/>
          <p:nvPr/>
        </p:nvSpPr>
        <p:spPr>
          <a:xfrm>
            <a:off x="38137" y="-87947"/>
            <a:ext cx="203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BFS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ADE55-E7C2-4BDB-8691-7038F0FEB5CA}"/>
              </a:ext>
            </a:extLst>
          </p:cNvPr>
          <p:cNvSpPr/>
          <p:nvPr/>
        </p:nvSpPr>
        <p:spPr>
          <a:xfrm>
            <a:off x="-2743200" y="0"/>
            <a:ext cx="1704519" cy="1704519"/>
          </a:xfrm>
          <a:prstGeom prst="rect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9">
            <a:extLst>
              <a:ext uri="{FF2B5EF4-FFF2-40B4-BE49-F238E27FC236}">
                <a16:creationId xmlns:a16="http://schemas.microsoft.com/office/drawing/2014/main" id="{11B467D6-4129-45F1-AAB2-8D3F7786D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95980"/>
              </p:ext>
            </p:extLst>
          </p:nvPr>
        </p:nvGraphicFramePr>
        <p:xfrm>
          <a:off x="6253658" y="1041317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graphicFrame>
        <p:nvGraphicFramePr>
          <p:cNvPr id="27" name="표 9">
            <a:extLst>
              <a:ext uri="{FF2B5EF4-FFF2-40B4-BE49-F238E27FC236}">
                <a16:creationId xmlns:a16="http://schemas.microsoft.com/office/drawing/2014/main" id="{65FCB892-C108-4D5C-85DC-88C1A749A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91528"/>
              </p:ext>
            </p:extLst>
          </p:nvPr>
        </p:nvGraphicFramePr>
        <p:xfrm>
          <a:off x="6253658" y="2160288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4324E86-C593-4EC2-9E2E-7047E7E6A6CF}"/>
              </a:ext>
            </a:extLst>
          </p:cNvPr>
          <p:cNvSpPr txBox="1"/>
          <p:nvPr/>
        </p:nvSpPr>
        <p:spPr>
          <a:xfrm>
            <a:off x="10087924" y="1157088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Visited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B8895-D360-4006-A2EF-0FCE4CB8C981}"/>
              </a:ext>
            </a:extLst>
          </p:cNvPr>
          <p:cNvSpPr txBox="1"/>
          <p:nvPr/>
        </p:nvSpPr>
        <p:spPr>
          <a:xfrm>
            <a:off x="10087924" y="2308173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Queue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5A1417-A614-4BCC-BDCC-B3F97ED1F340}"/>
              </a:ext>
            </a:extLst>
          </p:cNvPr>
          <p:cNvCxnSpPr>
            <a:cxnSpLocks/>
          </p:cNvCxnSpPr>
          <p:nvPr/>
        </p:nvCxnSpPr>
        <p:spPr>
          <a:xfrm flipV="1">
            <a:off x="6642538" y="2887056"/>
            <a:ext cx="0" cy="44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E7E5F7-029C-4C71-85D2-1D64BC767121}"/>
              </a:ext>
            </a:extLst>
          </p:cNvPr>
          <p:cNvSpPr txBox="1"/>
          <p:nvPr/>
        </p:nvSpPr>
        <p:spPr>
          <a:xfrm>
            <a:off x="6129461" y="3284126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5980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9A81A2-1D84-4551-AD2A-301B23675408}"/>
              </a:ext>
            </a:extLst>
          </p:cNvPr>
          <p:cNvSpPr>
            <a:spLocks noChangeAspect="1"/>
          </p:cNvSpPr>
          <p:nvPr/>
        </p:nvSpPr>
        <p:spPr>
          <a:xfrm>
            <a:off x="1056903" y="649777"/>
            <a:ext cx="826691" cy="826691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A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8EF3A0D-313D-4156-907E-87431A21862B}"/>
              </a:ext>
            </a:extLst>
          </p:cNvPr>
          <p:cNvSpPr>
            <a:spLocks noChangeAspect="1"/>
          </p:cNvSpPr>
          <p:nvPr/>
        </p:nvSpPr>
        <p:spPr>
          <a:xfrm>
            <a:off x="1056903" y="2382469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629D7DC-3F8A-4394-853F-5D65C89E940D}"/>
              </a:ext>
            </a:extLst>
          </p:cNvPr>
          <p:cNvSpPr>
            <a:spLocks noChangeAspect="1"/>
          </p:cNvSpPr>
          <p:nvPr/>
        </p:nvSpPr>
        <p:spPr>
          <a:xfrm>
            <a:off x="2951015" y="2382470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D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6AC808B-43BC-40AC-BA7E-AF4989F20F45}"/>
              </a:ext>
            </a:extLst>
          </p:cNvPr>
          <p:cNvSpPr>
            <a:spLocks noChangeAspect="1"/>
          </p:cNvSpPr>
          <p:nvPr/>
        </p:nvSpPr>
        <p:spPr>
          <a:xfrm>
            <a:off x="2951015" y="649777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C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1BBB935-C0F9-4CC6-AC4D-43D4CD2B616B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1883594" y="1063123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65CEC0-C650-4B83-B8CD-142420639A90}"/>
              </a:ext>
            </a:extLst>
          </p:cNvPr>
          <p:cNvCxnSpPr/>
          <p:nvPr/>
        </p:nvCxnSpPr>
        <p:spPr>
          <a:xfrm>
            <a:off x="1883594" y="2795814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5CA8FBD-C05E-40AB-AD98-5E7D5251525F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470249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2931570-3912-4A34-B6EE-FAB4F5E2C34B}"/>
              </a:ext>
            </a:extLst>
          </p:cNvPr>
          <p:cNvCxnSpPr/>
          <p:nvPr/>
        </p:nvCxnSpPr>
        <p:spPr>
          <a:xfrm>
            <a:off x="3364360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A55475D0-E413-441B-86D4-2A3A2D83CAB8}"/>
              </a:ext>
            </a:extLst>
          </p:cNvPr>
          <p:cNvSpPr>
            <a:spLocks noChangeAspect="1"/>
          </p:cNvSpPr>
          <p:nvPr/>
        </p:nvSpPr>
        <p:spPr>
          <a:xfrm>
            <a:off x="4677178" y="1476468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F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1781AB0-EF7A-499B-A389-F3B23ED01F6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777706" y="1063123"/>
            <a:ext cx="1020538" cy="53441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C09E52-BF8D-49F4-A659-4487884536A7}"/>
              </a:ext>
            </a:extLst>
          </p:cNvPr>
          <p:cNvCxnSpPr>
            <a:stCxn id="6" idx="6"/>
            <a:endCxn id="12" idx="3"/>
          </p:cNvCxnSpPr>
          <p:nvPr/>
        </p:nvCxnSpPr>
        <p:spPr>
          <a:xfrm flipV="1">
            <a:off x="3777706" y="2182093"/>
            <a:ext cx="1020538" cy="61372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id="{2021C228-F954-4931-995A-504E2D4AE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61048"/>
              </p:ext>
            </p:extLst>
          </p:nvPr>
        </p:nvGraphicFramePr>
        <p:xfrm>
          <a:off x="6253658" y="1041317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FAAF4CEB-2BFE-4507-83F2-480A7BF2A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61132"/>
              </p:ext>
            </p:extLst>
          </p:nvPr>
        </p:nvGraphicFramePr>
        <p:xfrm>
          <a:off x="6253658" y="2160288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98A452D-96E4-46DA-AA22-3233E5BEE649}"/>
              </a:ext>
            </a:extLst>
          </p:cNvPr>
          <p:cNvSpPr txBox="1"/>
          <p:nvPr/>
        </p:nvSpPr>
        <p:spPr>
          <a:xfrm>
            <a:off x="10087924" y="1157088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Visited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EE0575D-6AD2-4FA6-83BE-C1F1F9C2F0D9}"/>
              </a:ext>
            </a:extLst>
          </p:cNvPr>
          <p:cNvCxnSpPr>
            <a:cxnSpLocks/>
          </p:cNvCxnSpPr>
          <p:nvPr/>
        </p:nvCxnSpPr>
        <p:spPr>
          <a:xfrm flipV="1">
            <a:off x="6642538" y="2887056"/>
            <a:ext cx="0" cy="44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DC3B0C-8407-4848-9463-2A329C0A5126}"/>
              </a:ext>
            </a:extLst>
          </p:cNvPr>
          <p:cNvSpPr txBox="1"/>
          <p:nvPr/>
        </p:nvSpPr>
        <p:spPr>
          <a:xfrm>
            <a:off x="6028649" y="3321270"/>
            <a:ext cx="12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Bottom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DDB2B-D9A5-4B9A-9E53-A6F627C9C32D}"/>
              </a:ext>
            </a:extLst>
          </p:cNvPr>
          <p:cNvSpPr txBox="1"/>
          <p:nvPr/>
        </p:nvSpPr>
        <p:spPr>
          <a:xfrm>
            <a:off x="10087924" y="2308173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34882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A88A09E-86D3-42DA-A6C9-08DA161D144C}"/>
              </a:ext>
            </a:extLst>
          </p:cNvPr>
          <p:cNvSpPr>
            <a:spLocks noChangeAspect="1"/>
          </p:cNvSpPr>
          <p:nvPr/>
        </p:nvSpPr>
        <p:spPr>
          <a:xfrm>
            <a:off x="1056903" y="649777"/>
            <a:ext cx="826691" cy="826691"/>
          </a:xfrm>
          <a:prstGeom prst="ellipse">
            <a:avLst/>
          </a:prstGeom>
          <a:solidFill>
            <a:srgbClr val="432F2E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8780B4-6A11-4961-8047-D47AF0F662C8}"/>
              </a:ext>
            </a:extLst>
          </p:cNvPr>
          <p:cNvSpPr>
            <a:spLocks noChangeAspect="1"/>
          </p:cNvSpPr>
          <p:nvPr/>
        </p:nvSpPr>
        <p:spPr>
          <a:xfrm>
            <a:off x="1056903" y="2382469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F7B653-A342-42FC-9294-CA9BD179B66A}"/>
              </a:ext>
            </a:extLst>
          </p:cNvPr>
          <p:cNvSpPr>
            <a:spLocks noChangeAspect="1"/>
          </p:cNvSpPr>
          <p:nvPr/>
        </p:nvSpPr>
        <p:spPr>
          <a:xfrm>
            <a:off x="2951015" y="2382470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D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D67A59-1FF9-4556-8643-6CBD44CBA031}"/>
              </a:ext>
            </a:extLst>
          </p:cNvPr>
          <p:cNvSpPr>
            <a:spLocks noChangeAspect="1"/>
          </p:cNvSpPr>
          <p:nvPr/>
        </p:nvSpPr>
        <p:spPr>
          <a:xfrm>
            <a:off x="2951015" y="649777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C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6F0D99-0C91-4F45-8FEA-DF3B0C8027E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1883594" y="1063123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D4AFCC-11D0-4F84-94A3-C7489B844782}"/>
              </a:ext>
            </a:extLst>
          </p:cNvPr>
          <p:cNvCxnSpPr/>
          <p:nvPr/>
        </p:nvCxnSpPr>
        <p:spPr>
          <a:xfrm>
            <a:off x="1883594" y="2795814"/>
            <a:ext cx="106742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A952F7-78AB-4F47-94EA-F336AE2CBFF2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470249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D61528-920A-44F2-AC96-B8EE9D4BEE55}"/>
              </a:ext>
            </a:extLst>
          </p:cNvPr>
          <p:cNvCxnSpPr/>
          <p:nvPr/>
        </p:nvCxnSpPr>
        <p:spPr>
          <a:xfrm>
            <a:off x="3364360" y="1476468"/>
            <a:ext cx="0" cy="906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E3735CB-F721-4775-B23D-4A789EDE77D8}"/>
              </a:ext>
            </a:extLst>
          </p:cNvPr>
          <p:cNvSpPr>
            <a:spLocks noChangeAspect="1"/>
          </p:cNvSpPr>
          <p:nvPr/>
        </p:nvSpPr>
        <p:spPr>
          <a:xfrm>
            <a:off x="4677178" y="1476468"/>
            <a:ext cx="826691" cy="82669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F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78A4D8-819D-4B26-BB30-69972D439858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3777706" y="1063123"/>
            <a:ext cx="1020538" cy="53441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4E1124-37E4-4566-B4B3-E850ADEDA696}"/>
              </a:ext>
            </a:extLst>
          </p:cNvPr>
          <p:cNvCxnSpPr>
            <a:stCxn id="4" idx="6"/>
            <a:endCxn id="16" idx="3"/>
          </p:cNvCxnSpPr>
          <p:nvPr/>
        </p:nvCxnSpPr>
        <p:spPr>
          <a:xfrm flipV="1">
            <a:off x="3777706" y="2182093"/>
            <a:ext cx="1020538" cy="61372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36DD0F-11BD-4812-98D2-135A587466ED}"/>
              </a:ext>
            </a:extLst>
          </p:cNvPr>
          <p:cNvSpPr txBox="1"/>
          <p:nvPr/>
        </p:nvSpPr>
        <p:spPr>
          <a:xfrm>
            <a:off x="38137" y="-87947"/>
            <a:ext cx="203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DFS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ADE55-E7C2-4BDB-8691-7038F0FEB5CA}"/>
              </a:ext>
            </a:extLst>
          </p:cNvPr>
          <p:cNvSpPr/>
          <p:nvPr/>
        </p:nvSpPr>
        <p:spPr>
          <a:xfrm>
            <a:off x="-2743200" y="0"/>
            <a:ext cx="1704519" cy="1704519"/>
          </a:xfrm>
          <a:prstGeom prst="rect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FDAAA1-932C-4199-AA12-7CE5619B09F4}"/>
              </a:ext>
            </a:extLst>
          </p:cNvPr>
          <p:cNvCxnSpPr>
            <a:cxnSpLocks/>
          </p:cNvCxnSpPr>
          <p:nvPr/>
        </p:nvCxnSpPr>
        <p:spPr>
          <a:xfrm flipV="1">
            <a:off x="6642538" y="2887056"/>
            <a:ext cx="0" cy="44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192E1B-C679-4B7B-A41E-A8E7E487F4C0}"/>
              </a:ext>
            </a:extLst>
          </p:cNvPr>
          <p:cNvSpPr txBox="1"/>
          <p:nvPr/>
        </p:nvSpPr>
        <p:spPr>
          <a:xfrm>
            <a:off x="6028649" y="3321270"/>
            <a:ext cx="12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Bottom</a:t>
            </a:r>
          </a:p>
        </p:txBody>
      </p:sp>
      <p:graphicFrame>
        <p:nvGraphicFramePr>
          <p:cNvPr id="21" name="표 9">
            <a:extLst>
              <a:ext uri="{FF2B5EF4-FFF2-40B4-BE49-F238E27FC236}">
                <a16:creationId xmlns:a16="http://schemas.microsoft.com/office/drawing/2014/main" id="{B2414ABE-0C59-48E7-BD2D-4E4ECB30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11706"/>
              </p:ext>
            </p:extLst>
          </p:nvPr>
        </p:nvGraphicFramePr>
        <p:xfrm>
          <a:off x="6253658" y="1041317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graphicFrame>
        <p:nvGraphicFramePr>
          <p:cNvPr id="24" name="표 9">
            <a:extLst>
              <a:ext uri="{FF2B5EF4-FFF2-40B4-BE49-F238E27FC236}">
                <a16:creationId xmlns:a16="http://schemas.microsoft.com/office/drawing/2014/main" id="{3B3E3204-1FB6-422D-A75B-ADD93B832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93984"/>
              </p:ext>
            </p:extLst>
          </p:nvPr>
        </p:nvGraphicFramePr>
        <p:xfrm>
          <a:off x="6253658" y="2160288"/>
          <a:ext cx="3647090" cy="6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18">
                  <a:extLst>
                    <a:ext uri="{9D8B030D-6E8A-4147-A177-3AD203B41FA5}">
                      <a16:colId xmlns:a16="http://schemas.microsoft.com/office/drawing/2014/main" val="251967488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24019649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184013506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2745275311"/>
                    </a:ext>
                  </a:extLst>
                </a:gridCol>
                <a:gridCol w="729418">
                  <a:extLst>
                    <a:ext uri="{9D8B030D-6E8A-4147-A177-3AD203B41FA5}">
                      <a16:colId xmlns:a16="http://schemas.microsoft.com/office/drawing/2014/main" val="3340502732"/>
                    </a:ext>
                  </a:extLst>
                </a:gridCol>
              </a:tblGrid>
              <a:tr h="6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091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6A8E795-7C8D-4523-A117-98594D13ED26}"/>
              </a:ext>
            </a:extLst>
          </p:cNvPr>
          <p:cNvSpPr txBox="1"/>
          <p:nvPr/>
        </p:nvSpPr>
        <p:spPr>
          <a:xfrm>
            <a:off x="10087924" y="1157088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Visited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F9F2D-7954-42D2-ACC6-E28D4359C4EF}"/>
              </a:ext>
            </a:extLst>
          </p:cNvPr>
          <p:cNvSpPr txBox="1"/>
          <p:nvPr/>
        </p:nvSpPr>
        <p:spPr>
          <a:xfrm>
            <a:off x="10087924" y="2308173"/>
            <a:ext cx="104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77455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232</Words>
  <Application>Microsoft Office PowerPoint</Application>
  <PresentationFormat>와이드스크린</PresentationFormat>
  <Paragraphs>187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14</cp:revision>
  <dcterms:created xsi:type="dcterms:W3CDTF">2020-01-03T13:35:41Z</dcterms:created>
  <dcterms:modified xsi:type="dcterms:W3CDTF">2020-01-03T14:32:24Z</dcterms:modified>
</cp:coreProperties>
</file>