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C50"/>
    <a:srgbClr val="F78CA0"/>
    <a:srgbClr val="EE465C"/>
    <a:srgbClr val="0B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5AA35-D29D-4820-A1B0-45F8AAF9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97CA73-B986-4FC8-B068-C417BB532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14D22-52C5-475A-A656-AB802E46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9751A-9A10-4FCC-94F9-6405958C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EF862-5611-4543-ABA8-02D30A87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444F3-EA43-44F9-9BA2-8F5F4925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A3BA9-F753-4CB8-B39E-E5CE80E7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800D7-0565-4EE5-B006-751F8162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223C2-45E4-47B0-B2AA-FA346958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BF21-0635-4566-A607-0AB90B2F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0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47099C-EBA5-464C-86B5-31272B61A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46091-62BB-4C02-89E6-244B502D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5DF21-BB3B-4689-BC0B-2FA1B6BB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D1806-21D7-4196-B34C-C4DD81D2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18C34-5D99-45BC-B0D6-BF3C87AA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6564-E0F6-469F-98A9-15150AEC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F4D71-B317-4CF7-AA91-7033A7DC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F5FAE-9AA2-4686-88C6-5686A109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A5AF-4F89-4755-BB4F-03BB8903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10638-AC1B-4CFE-B3ED-54007121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FA42-669F-4DA3-8DAE-613AA899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31AD3-AF0F-47F8-AAC4-B3C28E80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12997-DA94-40CD-A2B2-608D5190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48A7C-BEE4-4B66-976D-36578D17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D4ACD-5EFF-45CD-97A7-F37F6CB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5C094-2338-4001-B5AF-118DADD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FB464-8169-4A01-8CED-D62AABF2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EA0B22-727E-4869-A02E-110726B4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E7F4E-DFAA-4130-9AB8-21A571C9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35235-979C-40DB-8DB2-C7C5BE13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18A69-B240-4C5E-9FA8-DF9A50FE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25956-3E6B-4394-8457-304FA7B9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AD2CA-75AB-4DE1-85B9-DA6127A3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9D9CA-CAF5-402B-9EAB-7F37E6133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5E8236-566A-4483-B47C-7577BAB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E9884E-6A71-490D-9031-91E9E6F9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7A8224-F54E-4D0B-9DD5-DD41A577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1EC17F-6CA1-4B01-832E-256648D2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7F9CBC-8055-414C-BEEF-2B8A5A6A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4A62C-20F6-4BE5-986A-2BFF3C87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23B0D-957E-4386-873B-422DB97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E1A6E-506C-45C5-847E-6A99578A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41D63-7D0D-4813-8DEC-57F6E25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16B553-CC28-43F4-919C-F14C43B4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D02C69-DFC1-47F8-9066-941370F2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0ADF0-C501-4B57-A2D8-8E157E55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5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81CA-F8FC-4CED-869A-1BE14EDD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28D60-2671-4946-B2AB-2FD30A67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220264-2B46-4B14-ABBF-4805A537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0CC63-69F0-4C33-ADFA-BA08A231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328F6-8DFF-430A-B98E-CDF7E0AB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A0D02-E6A0-4532-A46E-953617CF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53371-2949-4528-B055-4B33087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66124-405F-46EF-83EB-CDE6AFBC0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55E34-3842-4B29-9999-24BBC2F3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2C389-00E8-4926-A17F-7157A3B6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C24DA-0349-439E-B394-631C12D5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B5A6F-5E49-4498-B188-73ECE237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C2B51-3713-40AA-8C5A-A1288958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E4014-FCB1-4BAE-BF24-725F9ED48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B354-AEA6-4EC0-A182-C9156F72C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AC18-4D7A-440A-AB03-2548D94861F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AB0C8-10D9-46A8-9674-DD9C0983C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8057C-9B5B-4708-AA4B-D19D8E23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F57-68E2-4286-A726-70C6C69A6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6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928EE34-1EE3-4777-B137-0BA449BB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7" y="1687143"/>
            <a:ext cx="2848446" cy="2848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8681E-EB44-444C-97C9-45289B4C102B}"/>
              </a:ext>
            </a:extLst>
          </p:cNvPr>
          <p:cNvSpPr txBox="1"/>
          <p:nvPr/>
        </p:nvSpPr>
        <p:spPr>
          <a:xfrm>
            <a:off x="3763477" y="4706754"/>
            <a:ext cx="48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백준 </a:t>
            </a:r>
            <a:r>
              <a:rPr lang="en-US" altLang="ko-KR" sz="4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500</a:t>
            </a:r>
            <a:r>
              <a:rPr lang="ko-KR" altLang="en-US" sz="4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112044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여기어때 잘난체 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고언약</cp:lastModifiedBy>
  <cp:revision>2</cp:revision>
  <dcterms:created xsi:type="dcterms:W3CDTF">2020-03-25T15:38:03Z</dcterms:created>
  <dcterms:modified xsi:type="dcterms:W3CDTF">2020-10-31T02:25:20Z</dcterms:modified>
</cp:coreProperties>
</file>