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 언약" initials="고언" lastIdx="1" clrIdx="0">
    <p:extLst>
      <p:ext uri="{19B8F6BF-5375-455C-9EA6-DF929625EA0E}">
        <p15:presenceInfo xmlns:p15="http://schemas.microsoft.com/office/powerpoint/2012/main" userId="d96ddcab3a1ef8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82" y="3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02T22:45:50.70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408D-23F3-49B9-B15A-F198B24E928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4C1D-CAD3-4F56-8C01-02AD08996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25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408D-23F3-49B9-B15A-F198B24E928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4C1D-CAD3-4F56-8C01-02AD08996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15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408D-23F3-49B9-B15A-F198B24E928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4C1D-CAD3-4F56-8C01-02AD08996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76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408D-23F3-49B9-B15A-F198B24E928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4C1D-CAD3-4F56-8C01-02AD08996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14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408D-23F3-49B9-B15A-F198B24E928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4C1D-CAD3-4F56-8C01-02AD08996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95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408D-23F3-49B9-B15A-F198B24E928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4C1D-CAD3-4F56-8C01-02AD08996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9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408D-23F3-49B9-B15A-F198B24E928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4C1D-CAD3-4F56-8C01-02AD08996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7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408D-23F3-49B9-B15A-F198B24E928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4C1D-CAD3-4F56-8C01-02AD08996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408D-23F3-49B9-B15A-F198B24E928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4C1D-CAD3-4F56-8C01-02AD08996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8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408D-23F3-49B9-B15A-F198B24E928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4C1D-CAD3-4F56-8C01-02AD08996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86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408D-23F3-49B9-B15A-F198B24E928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4C1D-CAD3-4F56-8C01-02AD08996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32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0408D-23F3-49B9-B15A-F198B24E928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4C1D-CAD3-4F56-8C01-02AD08996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52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77047" y="943897"/>
            <a:ext cx="125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철수</a:t>
            </a:r>
            <a:endParaRPr lang="ko-KR" alt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611066" y="943896"/>
            <a:ext cx="125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John</a:t>
            </a:r>
            <a:endParaRPr lang="ko-KR" altLang="en-US" sz="36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789471" y="2723535"/>
            <a:ext cx="86622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789471" y="3785419"/>
            <a:ext cx="86622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789471" y="4788307"/>
            <a:ext cx="86622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89470" y="5791200"/>
            <a:ext cx="86622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2542322" y="696790"/>
            <a:ext cx="1140542" cy="1140542"/>
          </a:xfrm>
          <a:prstGeom prst="ellipse">
            <a:avLst/>
          </a:prstGeom>
          <a:noFill/>
          <a:ln w="41275">
            <a:solidFill>
              <a:schemeClr val="tx1">
                <a:alpha val="8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634216" y="696790"/>
            <a:ext cx="1140542" cy="1140542"/>
          </a:xfrm>
          <a:prstGeom prst="ellipse">
            <a:avLst/>
          </a:prstGeom>
          <a:noFill/>
          <a:ln w="41275">
            <a:solidFill>
              <a:schemeClr val="tx1">
                <a:alpha val="8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/오른쪽 화살표 21"/>
          <p:cNvSpPr/>
          <p:nvPr/>
        </p:nvSpPr>
        <p:spPr>
          <a:xfrm>
            <a:off x="3835576" y="1064871"/>
            <a:ext cx="4567644" cy="30094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898248" y="2176041"/>
            <a:ext cx="131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Layer 4</a:t>
            </a:r>
            <a:endParaRPr lang="ko-KR" alt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917290" y="3053141"/>
            <a:ext cx="131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Layer 3</a:t>
            </a:r>
            <a:endParaRPr lang="ko-KR" alt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917290" y="4134455"/>
            <a:ext cx="131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Layer 2</a:t>
            </a:r>
            <a:endParaRPr lang="ko-KR" alt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882565" y="5058921"/>
            <a:ext cx="131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Layer 1</a:t>
            </a:r>
            <a:endParaRPr lang="ko-KR" alt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738637" y="2176041"/>
            <a:ext cx="131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대화</a:t>
            </a:r>
            <a:endParaRPr lang="ko-KR" alt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738637" y="3053141"/>
            <a:ext cx="131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언어</a:t>
            </a:r>
            <a:endParaRPr lang="ko-KR" alt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38637" y="4134455"/>
            <a:ext cx="131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말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글</a:t>
            </a:r>
            <a:endParaRPr lang="ko-KR" alt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634216" y="5058921"/>
            <a:ext cx="1528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3m </a:t>
            </a:r>
            <a:r>
              <a:rPr lang="ko-KR" altLang="en-US" sz="2400" b="1" dirty="0" smtClean="0"/>
              <a:t>이내</a:t>
            </a:r>
            <a:endParaRPr lang="ko-KR" alt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421618" y="696790"/>
            <a:ext cx="1580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상호작용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8726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041721" y="1979272"/>
            <a:ext cx="72341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041721" y="4872943"/>
            <a:ext cx="723417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229336" y="266219"/>
            <a:ext cx="3622876" cy="60419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2398" y="941769"/>
            <a:ext cx="131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/>
              <a:t>유저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2398" y="3195275"/>
            <a:ext cx="131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커널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42398" y="5627282"/>
            <a:ext cx="1524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/>
              <a:t>하드웨어</a:t>
            </a:r>
            <a:endParaRPr lang="ko-KR" altLang="en-US" sz="24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3229336" y="3408748"/>
            <a:ext cx="3622876" cy="115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229336" y="5573215"/>
            <a:ext cx="3622876" cy="115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29336" y="1213361"/>
            <a:ext cx="3622876" cy="115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229336" y="1064877"/>
            <a:ext cx="3622876" cy="115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1400" y="526650"/>
            <a:ext cx="131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HTTP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11739" y="1371269"/>
            <a:ext cx="171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SSL(TLS)</a:t>
            </a:r>
            <a:endParaRPr lang="ko-KR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11739" y="2446723"/>
            <a:ext cx="171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TCP, UDP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967222" y="3923820"/>
            <a:ext cx="220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IP, ARP, ICMP</a:t>
            </a:r>
            <a:endParaRPr lang="ko-KR" alt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67222" y="4984555"/>
            <a:ext cx="220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Ethernet</a:t>
            </a:r>
            <a:endParaRPr lang="ko-KR" alt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401388" y="480104"/>
            <a:ext cx="691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L7</a:t>
            </a:r>
            <a:endParaRPr lang="ko-KR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401388" y="925398"/>
            <a:ext cx="691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L6</a:t>
            </a:r>
            <a:endParaRPr lang="ko-KR" alt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401388" y="1411452"/>
            <a:ext cx="691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L5</a:t>
            </a:r>
            <a:endParaRPr lang="ko-KR" alt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401388" y="2502778"/>
            <a:ext cx="691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L4</a:t>
            </a:r>
            <a:endParaRPr lang="ko-KR" alt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401388" y="3941839"/>
            <a:ext cx="691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L3</a:t>
            </a:r>
            <a:endParaRPr lang="ko-KR" alt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401388" y="5111550"/>
            <a:ext cx="691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L2</a:t>
            </a:r>
            <a:endParaRPr lang="ko-KR" alt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401388" y="5651095"/>
            <a:ext cx="691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L1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0275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41721" y="1979272"/>
            <a:ext cx="61548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1041721" y="4872943"/>
            <a:ext cx="604198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229336" y="266219"/>
            <a:ext cx="3622876" cy="60419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3229336" y="3408748"/>
            <a:ext cx="3622876" cy="115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229336" y="5573215"/>
            <a:ext cx="3622876" cy="115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29336" y="1213361"/>
            <a:ext cx="3622876" cy="115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229336" y="1064877"/>
            <a:ext cx="3622876" cy="115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1400" y="526650"/>
            <a:ext cx="131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HTTP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11739" y="1371269"/>
            <a:ext cx="171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SSL(TLS)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11739" y="2446723"/>
            <a:ext cx="171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TCP, UDP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67222" y="3923820"/>
            <a:ext cx="220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IP, ARP, ICMP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67222" y="4984555"/>
            <a:ext cx="220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Ethernet</a:t>
            </a:r>
            <a:endParaRPr lang="ko-KR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2398" y="941769"/>
            <a:ext cx="131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유저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42398" y="3195275"/>
            <a:ext cx="131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커널</a:t>
            </a:r>
            <a:endParaRPr lang="ko-KR" alt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42398" y="5627282"/>
            <a:ext cx="1524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/>
              <a:t>하드웨어</a:t>
            </a:r>
            <a:endParaRPr lang="ko-KR" alt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75961" y="2520389"/>
            <a:ext cx="1553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Port</a:t>
            </a:r>
            <a:r>
              <a:rPr lang="ko-KR" altLang="en-US" sz="2400" b="1" dirty="0" smtClean="0"/>
              <a:t> 번호</a:t>
            </a:r>
            <a:endParaRPr lang="ko-KR" alt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196553" y="3923819"/>
            <a:ext cx="191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IP </a:t>
            </a:r>
            <a:r>
              <a:rPr lang="ko-KR" altLang="en-US" sz="2400" b="1" dirty="0" smtClean="0"/>
              <a:t>주소</a:t>
            </a:r>
            <a:endParaRPr lang="ko-KR" alt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196553" y="4992247"/>
            <a:ext cx="191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MAC </a:t>
            </a:r>
            <a:r>
              <a:rPr lang="ko-KR" altLang="en-US" sz="2400" b="1" dirty="0" smtClean="0"/>
              <a:t>주소</a:t>
            </a:r>
            <a:endParaRPr lang="ko-KR" altLang="en-US" sz="24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96553" y="2303362"/>
            <a:ext cx="2514606" cy="3554752"/>
          </a:xfrm>
          <a:prstGeom prst="roundRect">
            <a:avLst>
              <a:gd name="adj" fmla="val 976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688030" y="1578624"/>
            <a:ext cx="1367469" cy="734518"/>
          </a:xfrm>
          <a:prstGeom prst="ellipse">
            <a:avLst/>
          </a:prstGeom>
          <a:noFill/>
          <a:ln w="41275">
            <a:solidFill>
              <a:schemeClr val="tx1">
                <a:alpha val="8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594811" y="1733183"/>
            <a:ext cx="1553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/>
              <a:t>소켓</a:t>
            </a:r>
            <a:endParaRPr lang="ko-KR" alt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563434" y="480104"/>
            <a:ext cx="691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L7</a:t>
            </a:r>
            <a:endParaRPr lang="ko-KR" alt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563434" y="925398"/>
            <a:ext cx="691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L6</a:t>
            </a:r>
            <a:endParaRPr lang="ko-KR" alt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563434" y="1411452"/>
            <a:ext cx="691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L5</a:t>
            </a:r>
            <a:endParaRPr lang="ko-KR" alt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563434" y="2502778"/>
            <a:ext cx="691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L4</a:t>
            </a:r>
            <a:endParaRPr lang="ko-KR" alt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563434" y="3941839"/>
            <a:ext cx="691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L3</a:t>
            </a:r>
            <a:endParaRPr lang="ko-KR" altLang="en-US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563434" y="5111550"/>
            <a:ext cx="691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L2</a:t>
            </a:r>
            <a:endParaRPr lang="ko-KR" alt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563434" y="5651095"/>
            <a:ext cx="691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L1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426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562582" y="2731625"/>
            <a:ext cx="38080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562582" y="3426106"/>
            <a:ext cx="38080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370653" y="3426106"/>
            <a:ext cx="671332" cy="17825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007261" y="3426106"/>
            <a:ext cx="671332" cy="17825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370653" y="914400"/>
            <a:ext cx="636608" cy="18172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6041985" y="914399"/>
            <a:ext cx="636608" cy="18172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041985" y="2731624"/>
            <a:ext cx="10764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041985" y="3449254"/>
            <a:ext cx="10764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83170" y="700927"/>
            <a:ext cx="131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A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614932" y="2836458"/>
            <a:ext cx="131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B</a:t>
            </a:r>
            <a:endParaRPr lang="ko-KR" alt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683170" y="4959750"/>
            <a:ext cx="131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C</a:t>
            </a:r>
            <a:endParaRPr lang="ko-KR" altLang="en-US" sz="2400" b="1" dirty="0"/>
          </a:p>
        </p:txBody>
      </p:sp>
      <p:sp>
        <p:nvSpPr>
          <p:cNvPr id="19" name="타원 18"/>
          <p:cNvSpPr/>
          <p:nvPr/>
        </p:nvSpPr>
        <p:spPr>
          <a:xfrm>
            <a:off x="4907666" y="2918804"/>
            <a:ext cx="300942" cy="3009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6911541">
            <a:off x="4628558" y="3555438"/>
            <a:ext cx="692509" cy="23775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490977" y="4037610"/>
            <a:ext cx="960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Here</a:t>
            </a:r>
            <a:endParaRPr lang="ko-KR" altLang="en-US" sz="2400" b="1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810492" y="1134319"/>
            <a:ext cx="474562" cy="12500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2349660" y="3067291"/>
            <a:ext cx="214131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851003" y="3067291"/>
            <a:ext cx="115168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694744" y="3449253"/>
            <a:ext cx="567159" cy="15278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82496" y="111281"/>
            <a:ext cx="119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목적지</a:t>
            </a:r>
            <a:r>
              <a:rPr lang="en-US" altLang="ko-KR" sz="2400" b="1" dirty="0" smtClean="0"/>
              <a:t>!</a:t>
            </a:r>
            <a:endParaRPr lang="ko-KR" alt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621929" y="1945870"/>
            <a:ext cx="235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이동 근거가</a:t>
            </a:r>
            <a:endParaRPr lang="ko-KR" altLang="en-US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084917" y="2457139"/>
            <a:ext cx="3559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MAC </a:t>
            </a:r>
            <a:r>
              <a:rPr lang="ko-KR" altLang="en-US" sz="2400" b="1" dirty="0" smtClean="0"/>
              <a:t>주소  </a:t>
            </a:r>
            <a:r>
              <a:rPr lang="en-US" altLang="ko-KR" sz="2400" b="1" dirty="0" smtClean="0"/>
              <a:t>L2 </a:t>
            </a:r>
            <a:r>
              <a:rPr lang="ko-KR" altLang="en-US" sz="2400" b="1" dirty="0" smtClean="0"/>
              <a:t>스위치</a:t>
            </a:r>
            <a:endParaRPr lang="en-US" altLang="ko-KR" sz="2400" b="1" dirty="0"/>
          </a:p>
          <a:p>
            <a:r>
              <a:rPr lang="en-US" altLang="ko-KR" sz="2400" b="1" dirty="0" smtClean="0"/>
              <a:t>IP</a:t>
            </a:r>
            <a:r>
              <a:rPr lang="ko-KR" altLang="en-US" sz="2400" b="1" dirty="0"/>
              <a:t> </a:t>
            </a:r>
            <a:r>
              <a:rPr lang="ko-KR" altLang="en-US" sz="2400" b="1" dirty="0" smtClean="0"/>
              <a:t>주소      </a:t>
            </a:r>
            <a:r>
              <a:rPr lang="en-US" altLang="ko-KR" sz="2400" b="1" dirty="0" smtClean="0"/>
              <a:t>L3 </a:t>
            </a:r>
            <a:r>
              <a:rPr lang="ko-KR" altLang="en-US" sz="2400" b="1" dirty="0" smtClean="0"/>
              <a:t>스위치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Port </a:t>
            </a:r>
            <a:r>
              <a:rPr lang="ko-KR" altLang="en-US" sz="2400" b="1" dirty="0" smtClean="0"/>
              <a:t>번호   </a:t>
            </a:r>
            <a:r>
              <a:rPr lang="en-US" altLang="ko-KR" sz="2400" b="1" dirty="0" smtClean="0"/>
              <a:t>L4 </a:t>
            </a:r>
            <a:r>
              <a:rPr lang="ko-KR" altLang="en-US" sz="2400" b="1" dirty="0" smtClean="0"/>
              <a:t>스위치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83358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076446" y="2060295"/>
            <a:ext cx="101625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76446" y="4953966"/>
            <a:ext cx="101625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192455" y="347242"/>
            <a:ext cx="3622876" cy="60419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6192455" y="3489771"/>
            <a:ext cx="3622876" cy="115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192455" y="5654238"/>
            <a:ext cx="3622876" cy="115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192455" y="1294384"/>
            <a:ext cx="3622876" cy="115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192455" y="1145900"/>
            <a:ext cx="3622876" cy="115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74519" y="607673"/>
            <a:ext cx="131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HTTP</a:t>
            </a:r>
            <a:endParaRPr lang="ko-KR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174858" y="1452292"/>
            <a:ext cx="171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SSL(TLS)</a:t>
            </a:r>
            <a:endParaRPr lang="ko-KR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174858" y="2527746"/>
            <a:ext cx="171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TCP, UDP</a:t>
            </a:r>
            <a:endParaRPr lang="ko-KR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930341" y="4004843"/>
            <a:ext cx="220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IP, ARP, ICMP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30341" y="5065578"/>
            <a:ext cx="220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Ethernet</a:t>
            </a:r>
            <a:endParaRPr lang="ko-KR" altLang="en-US" sz="2400" b="1" dirty="0"/>
          </a:p>
        </p:txBody>
      </p:sp>
      <p:sp>
        <p:nvSpPr>
          <p:cNvPr id="22" name="직사각형 21"/>
          <p:cNvSpPr/>
          <p:nvPr/>
        </p:nvSpPr>
        <p:spPr>
          <a:xfrm>
            <a:off x="1823013" y="347242"/>
            <a:ext cx="3622876" cy="604198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46453" y="543108"/>
            <a:ext cx="691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L7</a:t>
            </a:r>
            <a:endParaRPr lang="ko-KR" alt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546453" y="988402"/>
            <a:ext cx="691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L6</a:t>
            </a:r>
            <a:endParaRPr lang="ko-KR" alt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46453" y="1474456"/>
            <a:ext cx="691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L5</a:t>
            </a:r>
            <a:endParaRPr lang="ko-KR" alt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546453" y="2565782"/>
            <a:ext cx="691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L4</a:t>
            </a:r>
            <a:endParaRPr lang="ko-KR" alt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546453" y="4004843"/>
            <a:ext cx="691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L3</a:t>
            </a:r>
            <a:endParaRPr lang="ko-KR" alt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546453" y="5174554"/>
            <a:ext cx="691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L2</a:t>
            </a:r>
            <a:endParaRPr lang="ko-KR" alt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546453" y="5714099"/>
            <a:ext cx="691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L1</a:t>
            </a:r>
            <a:endParaRPr lang="ko-KR" alt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665261" y="915067"/>
            <a:ext cx="1938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Application</a:t>
            </a:r>
            <a:endParaRPr lang="ko-KR" alt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665261" y="2565782"/>
            <a:ext cx="1938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Transport</a:t>
            </a:r>
            <a:endParaRPr lang="ko-KR" alt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244137" y="5527243"/>
            <a:ext cx="278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Network Access</a:t>
            </a:r>
            <a:endParaRPr lang="ko-KR" altLang="en-US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416370" y="3919025"/>
            <a:ext cx="243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Network layer</a:t>
            </a:r>
            <a:endParaRPr lang="ko-KR" altLang="en-US" sz="2400" b="1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1823012" y="3478198"/>
            <a:ext cx="3622876" cy="115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27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114</Words>
  <Application>Microsoft Office PowerPoint</Application>
  <PresentationFormat>와이드스크린</PresentationFormat>
  <Paragraphs>70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7</cp:revision>
  <dcterms:created xsi:type="dcterms:W3CDTF">2019-05-02T13:41:41Z</dcterms:created>
  <dcterms:modified xsi:type="dcterms:W3CDTF">2019-05-02T14:07:32Z</dcterms:modified>
</cp:coreProperties>
</file>