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0D95-0C5F-416F-9037-EBC10AFC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5CDF4-B1C7-4DA6-9819-54882AF2E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260CF-988D-4BCD-B52D-D22A87D5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3AAD3-AA1D-42F7-92CD-13B863B4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D816A-5670-4BCF-9388-B919D9B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3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D8405-1DEB-4640-B7F5-E6283424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4FAED-D31E-4693-8065-13992D2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1D226-9357-4D3A-8B69-840A6F8B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9A7BB-E236-4ED2-9D07-C51AE57B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23F3B-6596-48CE-A97E-C9904D78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6E9B94-67CA-4217-B652-D58C8AB81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6ED4-79D7-45B6-A496-74B81C9C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ED57-CA32-4967-9879-7ED4CF45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1D7E2-C5C4-4F6B-B044-D756C2B6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EF8CE-6FDF-4988-875B-27A232BA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1C2E9-47A7-4926-BF3A-DFB86991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0D539-4E32-4F3C-ADA1-A5DDA6D9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748B-681C-412D-9A1A-92FFD9E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5B2A2-ADAF-4D83-8398-6CD09BCB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155C-AC26-4FD4-9F79-7563998D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EB2B-F09B-4192-9F85-0AC273DF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DFE4F-1E50-4A3B-A52C-0A2178DB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D1ACA-D937-47D7-94A8-3997702D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AC1A5-6C43-4A25-A7F2-3D7614A6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0869E-33B2-4765-9F8A-C0576FC8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06D5-5AAB-49F6-AB51-33DC4F6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E2953-46E4-4F62-9F0F-D6077E1A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C4699-214E-4EE9-8B9B-001BC15E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05A7D-2A3A-484B-9E9A-E8D6455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612C9-C2F5-4B00-AD0A-DAD851B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45E0B-56C9-4D9E-8AE3-0C8BDD59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81C9-09FE-4B28-82B1-340194FD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1D647-EE1D-4AEE-944D-24D1B453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716D2-2BA1-4FB5-8531-FFDA5D34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83C2B-28D9-4DF8-8A24-0E0A6BF8F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F20216-CE8C-46CD-BBC1-039CD1CA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48F11-EF14-4EF4-908F-12A2BA3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686FE1-B7DE-4670-97DD-AA8417BD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A508B-B2D1-4E47-81B9-B2EB60BC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89A0C-6196-418C-A7F2-7E9CAC0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0648F7-6776-41EE-A0FE-3D289612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68589-7CD8-46AA-8956-7C21316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7F9AA-D7B4-4F18-AC1F-983B196D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DF823-08FE-4885-A337-9271E198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D78635-677C-4F79-86C1-5A942CFA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C76FF-EC89-4F80-9D64-D04DE3CF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1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5178-2481-4392-84C2-3F1E7D4E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5564A-00B7-457F-A41D-48ED8C2D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0E42B-E14E-4B01-AB09-F72675C1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AF05C-C403-435C-890C-714E1DD9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BD3EF-C6F8-44E1-9CD8-C6F3EBE2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B529E-F982-4052-AEE8-DA8567CB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90AD0-3AD7-4F65-973E-6E5E16E6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4CA77-CB36-4AAD-915E-5F1F2CB3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199CD-45EB-40CB-9B7A-F6D032CE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4A7B5-E7E3-4BA5-AAC0-8D06FDB9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04F0-EC97-4B74-9FBC-A0E62A6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D0A32-B44F-457C-A8A3-AC1CF417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863DE-E8FB-4054-9D32-08A5CA12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AAAA4-CBF8-4055-A036-79D4BF60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FE935-57A1-4140-BFB4-B616A5990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6E5E-292E-4BE6-8498-20B66BC66D3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F2DE6-5434-4DAD-BAB2-6CA393586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AE72B-62D3-4DD0-BED3-C30DED812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A03F-5F6E-4741-AC2A-0A51FD042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을 넘어 클라우드로. 가비아">
            <a:extLst>
              <a:ext uri="{FF2B5EF4-FFF2-40B4-BE49-F238E27FC236}">
                <a16:creationId xmlns:a16="http://schemas.microsoft.com/office/drawing/2014/main" id="{623CD730-84AF-49EE-BA53-F30E597F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05" y="969087"/>
            <a:ext cx="5903790" cy="49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B62C3D-9915-4C46-BFED-6D56894F2937}"/>
              </a:ext>
            </a:extLst>
          </p:cNvPr>
          <p:cNvSpPr/>
          <p:nvPr/>
        </p:nvSpPr>
        <p:spPr>
          <a:xfrm>
            <a:off x="2006082" y="1239900"/>
            <a:ext cx="8686800" cy="4218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55F6D-5B59-4496-84F3-7ED5B0B2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704975"/>
            <a:ext cx="7677150" cy="34480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92062A-6720-42D0-8C59-8A7C5FEB40DE}"/>
              </a:ext>
            </a:extLst>
          </p:cNvPr>
          <p:cNvSpPr/>
          <p:nvPr/>
        </p:nvSpPr>
        <p:spPr>
          <a:xfrm>
            <a:off x="2873828" y="3125754"/>
            <a:ext cx="615821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E43887-F032-4D64-A15E-B15E3BC3C201}"/>
              </a:ext>
            </a:extLst>
          </p:cNvPr>
          <p:cNvSpPr/>
          <p:nvPr/>
        </p:nvSpPr>
        <p:spPr>
          <a:xfrm>
            <a:off x="2873828" y="3864136"/>
            <a:ext cx="503853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A1FA9C-EEE4-4C1E-8F40-5A79CE0E0A99}"/>
              </a:ext>
            </a:extLst>
          </p:cNvPr>
          <p:cNvSpPr/>
          <p:nvPr/>
        </p:nvSpPr>
        <p:spPr>
          <a:xfrm>
            <a:off x="2006082" y="1530220"/>
            <a:ext cx="326571" cy="3928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839444-7A17-4FFE-BF59-D0D7BC6D8022}"/>
              </a:ext>
            </a:extLst>
          </p:cNvPr>
          <p:cNvSpPr/>
          <p:nvPr/>
        </p:nvSpPr>
        <p:spPr>
          <a:xfrm>
            <a:off x="9693340" y="1696421"/>
            <a:ext cx="326571" cy="382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6A7A8A-38FB-4253-9686-D69BD0CBF49B}"/>
              </a:ext>
            </a:extLst>
          </p:cNvPr>
          <p:cNvSpPr/>
          <p:nvPr/>
        </p:nvSpPr>
        <p:spPr>
          <a:xfrm>
            <a:off x="2130879" y="5019869"/>
            <a:ext cx="8562003" cy="58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EE3DB-1221-4157-B374-4412F6F6F6CE}"/>
              </a:ext>
            </a:extLst>
          </p:cNvPr>
          <p:cNvSpPr/>
          <p:nvPr/>
        </p:nvSpPr>
        <p:spPr>
          <a:xfrm>
            <a:off x="1814998" y="1239900"/>
            <a:ext cx="8877884" cy="58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3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8A4AB8-DE94-4CBB-A302-038521CAF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1490662"/>
            <a:ext cx="5153025" cy="3876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341ACC-9748-4739-832C-D76FDE26854B}"/>
              </a:ext>
            </a:extLst>
          </p:cNvPr>
          <p:cNvSpPr/>
          <p:nvPr/>
        </p:nvSpPr>
        <p:spPr>
          <a:xfrm>
            <a:off x="4721679" y="2382804"/>
            <a:ext cx="459922" cy="275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FEA83-DD21-4BBE-8945-619E4E6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96C1C1-0A80-4459-9392-44FD96B44533}"/>
              </a:ext>
            </a:extLst>
          </p:cNvPr>
          <p:cNvCxnSpPr>
            <a:cxnSpLocks/>
          </p:cNvCxnSpPr>
          <p:nvPr/>
        </p:nvCxnSpPr>
        <p:spPr>
          <a:xfrm flipH="1" flipV="1">
            <a:off x="5924550" y="3619500"/>
            <a:ext cx="561975" cy="10191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D888E-774F-46A7-8DE2-320B0FBF91DF}"/>
              </a:ext>
            </a:extLst>
          </p:cNvPr>
          <p:cNvCxnSpPr>
            <a:cxnSpLocks/>
          </p:cNvCxnSpPr>
          <p:nvPr/>
        </p:nvCxnSpPr>
        <p:spPr>
          <a:xfrm flipV="1">
            <a:off x="9563098" y="4739758"/>
            <a:ext cx="1" cy="73793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DE2361-5E1D-4D61-B2CC-D6C0FADF0F96}"/>
              </a:ext>
            </a:extLst>
          </p:cNvPr>
          <p:cNvCxnSpPr>
            <a:cxnSpLocks/>
          </p:cNvCxnSpPr>
          <p:nvPr/>
        </p:nvCxnSpPr>
        <p:spPr>
          <a:xfrm flipV="1">
            <a:off x="11082338" y="4332415"/>
            <a:ext cx="157163" cy="638176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74EC6F-510D-44DF-B2A4-008379099C56}"/>
              </a:ext>
            </a:extLst>
          </p:cNvPr>
          <p:cNvSpPr txBox="1"/>
          <p:nvPr/>
        </p:nvSpPr>
        <p:spPr>
          <a:xfrm>
            <a:off x="6391275" y="4739759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가비아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7B70-274C-4BEE-B40E-1EB28F8D89A6}"/>
              </a:ext>
            </a:extLst>
          </p:cNvPr>
          <p:cNvSpPr txBox="1"/>
          <p:nvPr/>
        </p:nvSpPr>
        <p:spPr>
          <a:xfrm>
            <a:off x="9055891" y="5477692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NHN</a:t>
            </a:r>
            <a:endParaRPr lang="ko-KR" altLang="en-US" sz="24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B4393-82D9-4E7A-A6DF-9CF42D183937}"/>
              </a:ext>
            </a:extLst>
          </p:cNvPr>
          <p:cNvSpPr txBox="1"/>
          <p:nvPr/>
        </p:nvSpPr>
        <p:spPr>
          <a:xfrm>
            <a:off x="10577511" y="5090492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넥슨</a:t>
            </a:r>
          </a:p>
        </p:txBody>
      </p:sp>
    </p:spTree>
    <p:extLst>
      <p:ext uri="{BB962C8B-B14F-4D97-AF65-F5344CB8AC3E}">
        <p14:creationId xmlns:p14="http://schemas.microsoft.com/office/powerpoint/2010/main" val="39396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11</cp:revision>
  <dcterms:created xsi:type="dcterms:W3CDTF">2020-11-07T11:37:14Z</dcterms:created>
  <dcterms:modified xsi:type="dcterms:W3CDTF">2020-11-08T08:59:50Z</dcterms:modified>
</cp:coreProperties>
</file>