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6E2"/>
    <a:srgbClr val="7DB5E7"/>
    <a:srgbClr val="2879B6"/>
    <a:srgbClr val="2D86CC"/>
    <a:srgbClr val="4280E5"/>
    <a:srgbClr val="2E85D7"/>
    <a:srgbClr val="F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077F-31AB-49A6-BA0F-ED4950CAC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43A01-E2C7-48BA-A443-32D63D94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84511-B8B4-4E13-8E7E-119FAC76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6EC21-EFC9-48A1-A565-300DB268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77CC0-33B3-4395-AB7C-7FF08CC5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8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CC7B0-75F6-4A85-9F8E-46AEA342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83B23-A4D0-4422-8F67-8CB4A322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CFEE4-5507-4FB8-BC10-0E1DEE30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24518-A77E-4AC7-95F0-032C066E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F1881-347F-48C6-B1C1-A602960D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6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C64E97-4D08-41AF-A10D-4C336DC69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33C4B-98C1-49AF-B725-E7BEBDDD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41269-98C2-4AA6-9209-930B84B4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9A67F-3333-4E60-8320-0ED759C3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720CC-BB7F-4AF2-90B1-DC848CEE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1899-DD6C-4FF0-B134-6EE8DE7A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3B64A-6D9A-459C-A663-A7F3464C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74AD0-FB4B-4C3F-8287-A264C78A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C2377-6ED3-40E2-9107-3C42A30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36DEE-F979-4700-BE7A-4EE3B076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2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545B-8798-4C52-BAAA-63BAD79B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FB028-F82C-43F2-BD75-EF36B54D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9887D-4409-4ABC-8601-0CE6978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F669C-69CE-4F2F-A915-05CB9913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BAA35-0D48-4528-A05B-3637AE32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226B8-C640-4A9A-B64A-6A2FE697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B2DFC-B149-4800-AB30-5DDE46805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5EE42-2220-4E40-9F39-8DDEAD1D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713A7-9390-4E32-A1B7-9F30B9E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8BF08-FF78-4B0D-8CE7-AE0AC3C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3FC37-E1F6-451D-A752-994F1281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64079-DC59-44F8-9E98-0075C39A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6F611-19AA-4D24-9400-0377C3F1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962A-B179-4077-8DCD-C27182AC6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BE6F17-3372-441F-BCDC-2ECAF8283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1CDEE-0B27-4898-9AC5-6902DF00C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DEE46E-F8CD-47BD-ADFE-C88EF676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966407-B31E-4EEA-A904-0451F50A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2FD42-17EB-46AC-9EF1-2CA9D344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FE54-C935-4960-A678-1B2FE713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988564-686D-4B43-AA4E-338ADA5E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6CDD-C3B5-45E0-8CB5-E640443A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037B2-0C13-49AE-BA75-45D18112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242D4-051C-4CC5-BDD3-E083C7A3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C2744-0EAC-48A6-BAD0-18E27B9F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FB7FD-FD4F-4ADC-AE9A-0A8A183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F869F-AB2E-4A5A-9DEB-AAB058F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E8C-EF5F-4FF2-88EE-DCAECDE67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BEB3E2-D5DD-416E-9D28-8A0C7BFB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41100-35BC-4B1E-A2A3-3D1D1E78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63E92-E1FF-4D4E-AE01-43641DD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6EE43-A809-41F8-961C-8D2740B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4E758-DA40-4DDF-B70B-3FD42224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81DFF-2F65-44CD-AB59-9A018AA1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913A3-42E6-4DB4-8027-C4B713B6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F78C8-29ED-42E3-AF27-A5F3892E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6D6A3-FBCD-4902-BBF4-B488782C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F003E-C765-4C73-B841-3BB08432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55858-29C5-4C1F-A947-26D34F49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362D1-0C1B-44B7-BDCC-4E231BF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CADC-6C4B-4948-96B3-41FE2FB0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30E1-5D8B-47DB-A212-3AFE29B624A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C4424-C6D2-4323-9647-D6539085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12006-DCC9-4FCC-B40E-A591C6E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0AAE-6455-4D47-956F-3927EFAFA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75681-16A6-44ED-91AE-8BA33C6E269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F5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8E3B1-1098-405E-80AB-8D8DF4720A8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4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Imagem de capa">
            <a:extLst>
              <a:ext uri="{FF2B5EF4-FFF2-40B4-BE49-F238E27FC236}">
                <a16:creationId xmlns:a16="http://schemas.microsoft.com/office/drawing/2014/main" id="{D18AD39A-C1F3-4887-8048-34913F7C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99" y="4314825"/>
            <a:ext cx="475359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A3C0E-DAE5-4B00-8331-A2F45A5B7FE3}"/>
              </a:ext>
            </a:extLst>
          </p:cNvPr>
          <p:cNvSpPr txBox="1"/>
          <p:nvPr/>
        </p:nvSpPr>
        <p:spPr>
          <a:xfrm>
            <a:off x="1419068" y="2053679"/>
            <a:ext cx="3257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Pros</a:t>
            </a:r>
            <a:endParaRPr lang="ko-KR" altLang="en-US" sz="9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F3A33-7818-4641-B948-CB73E88E22D6}"/>
              </a:ext>
            </a:extLst>
          </p:cNvPr>
          <p:cNvSpPr txBox="1"/>
          <p:nvPr/>
        </p:nvSpPr>
        <p:spPr>
          <a:xfrm>
            <a:off x="7172167" y="2059483"/>
            <a:ext cx="3943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Cons</a:t>
            </a:r>
            <a:endParaRPr lang="ko-KR" altLang="en-US" sz="9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6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여기어때 잘난체 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</cp:revision>
  <dcterms:created xsi:type="dcterms:W3CDTF">2020-09-18T12:04:32Z</dcterms:created>
  <dcterms:modified xsi:type="dcterms:W3CDTF">2020-09-18T12:09:04Z</dcterms:modified>
</cp:coreProperties>
</file>