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6EEF"/>
    <a:srgbClr val="5256EC"/>
    <a:srgbClr val="4179FB"/>
    <a:srgbClr val="0090D1"/>
    <a:srgbClr val="84B2FC"/>
    <a:srgbClr val="F7502F"/>
    <a:srgbClr val="4489FA"/>
    <a:srgbClr val="8B49FF"/>
    <a:srgbClr val="6AD7E5"/>
    <a:srgbClr val="F8D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72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FFFAB-C380-4E92-BD49-90999DC2E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B29A3C-D0E1-4B7D-B1FE-25314F6D1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D60D2C-B996-4F8C-B128-30E2C37E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3DF4DA-861C-4E6A-A222-9DBBB1D72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743705-35EF-415C-B28F-71544948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78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ACC26-9052-437F-BA24-91B1455BC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64E540-04BD-4BCE-8685-CB620D08E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946AA-1796-4CF1-8695-F7453971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F8A948-0CA4-4E9B-AC5B-FF5C6DB7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F2EF4-80E4-424C-89E3-CBE876CF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23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1414EE-32E9-4210-96E4-D202FD917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6266E-8415-492D-9C16-CCF16B032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68735-D490-4942-A54C-7A843300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FAC10-7B15-41FB-B902-EEFB6801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310B93-0FEB-4AFC-A346-E959C4DA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6AB5E-3791-4AC3-89EF-7A0184EC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751C6-39B2-4B02-A28F-CE5913DE3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AE998A-AC85-4780-9600-43701137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55EDB-D1F9-412B-B83A-138408D9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4126D2-78EF-4D24-A971-8EE461C1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9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33153-2105-407B-9FE3-A49A5D02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D227E9-ABAB-4214-A25B-9E57C9946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DC906A-FD76-46BC-B21C-A0C999A93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794EBA-E231-42D2-9ACA-D84570AE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BA3B76-8AA9-44B5-9B8D-1DDD3241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36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002A5-3CFE-407B-9CF6-6B0CA950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B3B9E-9F5B-48C5-B4E4-82C36D8BE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7A62DC-514D-48D3-BC40-26B3440CF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9C40F2-9218-4EF2-AC7A-C2A558C1D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65A56-02EC-48F0-B3FA-667F7DCC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6CE425-80BC-4778-83DC-62176671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02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A7199-1AD9-4CAD-88AD-A783CF39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E57ACE-6117-4DED-A2C4-5A200264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A1C874-6B7A-4BF5-B23E-6C270A7C8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F58DCC-F50F-4B7F-A55B-C0FC2BABC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F2FAAA-A71C-4AF5-A877-C195B0074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C5588C-A408-4AD6-A71C-4288CDD6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BBFB56-E54D-4EEF-A1E4-2B8A7F5E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7981F3-1510-4FE8-A0CB-A47BB6B5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78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81191-8E96-4A58-8126-F6E95A10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8D0C0E-6D24-4FA5-8AF2-EE2924B6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4EC838-0915-4CFC-942B-929E072A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93A0F0-2A12-49C0-8D22-23DF36FC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56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7B1669-6296-49B9-AE97-FADE5C4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821928-62F3-43DA-AB85-46B21C7C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E37428-473F-436F-B6A2-F6233C49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37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97FB2-CD7B-4459-A9AA-765373A90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E34D72-5116-4C1A-86F2-A3FAE9017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97268D-A2BE-406F-8158-DDB6D887D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ADCFAF-5599-42E9-A3C3-9EE85679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12372A-5BF7-4CA2-9274-7AEE7C9F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4E0865-AC1C-4F08-BC76-CC85C1A1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39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77A02-99D1-476D-994D-D3AE9212E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316648-6D71-40EF-9CEF-A929925C4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28EEFC-F0B9-4611-AC57-27F546A68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F6E242-F062-4194-8F8B-CFDB69E4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C3289-ADF9-424E-AFF4-5D37149F5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CFE94F-F479-4E2E-AF3A-31648328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44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7354F0-D10A-4BE0-AF5C-F42DB020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488A51-E7D4-4D80-85A4-969E61E41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985F5D-715C-4674-968D-8E5160D0C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01632-589B-4A29-BA44-B52BB4FC87D9}" type="datetimeFigureOut">
              <a:rPr lang="ko-KR" altLang="en-US" smtClean="0"/>
              <a:t>2020-07-11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DC3AB-A955-4B4B-92BC-596CDB6F5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6738C1-5C31-4D60-937A-0F8D5120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7AE5E-28BB-490B-8273-9DC48CB9A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59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35050E41-6F3C-479E-B37F-AFC2B57BA9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02"/>
          <a:stretch/>
        </p:blipFill>
        <p:spPr>
          <a:xfrm>
            <a:off x="737118" y="1175657"/>
            <a:ext cx="11235974" cy="3200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251D893-4B4A-45C9-940B-F4FF20D4AAB4}"/>
              </a:ext>
            </a:extLst>
          </p:cNvPr>
          <p:cNvSpPr/>
          <p:nvPr/>
        </p:nvSpPr>
        <p:spPr>
          <a:xfrm>
            <a:off x="1073020" y="2183363"/>
            <a:ext cx="6951307" cy="279918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19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44D7B10D-3388-410B-BFC6-E1DEB01BC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0" y="1843616"/>
            <a:ext cx="11207045" cy="23287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18BEA3F-BCBE-408C-8332-D4F541CC0759}"/>
              </a:ext>
            </a:extLst>
          </p:cNvPr>
          <p:cNvSpPr/>
          <p:nvPr/>
        </p:nvSpPr>
        <p:spPr>
          <a:xfrm>
            <a:off x="990599" y="1843616"/>
            <a:ext cx="752475" cy="20002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90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03E8175-4BB3-4010-ABB2-B1143DDDC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1490662"/>
            <a:ext cx="8772429" cy="36718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E8A9671-3252-4690-9778-6ACC23928445}"/>
              </a:ext>
            </a:extLst>
          </p:cNvPr>
          <p:cNvSpPr/>
          <p:nvPr/>
        </p:nvSpPr>
        <p:spPr>
          <a:xfrm>
            <a:off x="1828799" y="2714625"/>
            <a:ext cx="6619876" cy="252941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57FF73-E223-4C0C-B6E2-A67ECA24B926}"/>
              </a:ext>
            </a:extLst>
          </p:cNvPr>
          <p:cNvSpPr/>
          <p:nvPr/>
        </p:nvSpPr>
        <p:spPr>
          <a:xfrm>
            <a:off x="1847849" y="3352800"/>
            <a:ext cx="8524876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76CFF1-4C4C-4C35-A61F-71FD61411420}"/>
              </a:ext>
            </a:extLst>
          </p:cNvPr>
          <p:cNvSpPr/>
          <p:nvPr/>
        </p:nvSpPr>
        <p:spPr>
          <a:xfrm>
            <a:off x="1085849" y="1483519"/>
            <a:ext cx="752475" cy="367188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A37E6B-3783-4683-BF3F-D5510E56FFC7}"/>
              </a:ext>
            </a:extLst>
          </p:cNvPr>
          <p:cNvSpPr/>
          <p:nvPr/>
        </p:nvSpPr>
        <p:spPr>
          <a:xfrm>
            <a:off x="1343024" y="4572000"/>
            <a:ext cx="7981951" cy="92154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17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6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871659D-F517-46DF-8F4A-0778102CF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975" y="3566454"/>
            <a:ext cx="1734049" cy="17340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C6B6FF6-6BA4-4B7F-A271-5F84C1837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233" y="8323943"/>
            <a:ext cx="9667875" cy="5486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5D98B2-B1D6-4D86-9BC0-FF12A4C5C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7033" y="9124723"/>
            <a:ext cx="9667875" cy="5038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7D011ED-AA9D-44E1-9FA9-42B543B3F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5219" y="6967029"/>
            <a:ext cx="3362325" cy="30003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659145-E381-4233-A60B-00BAA6EF79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69032" y="7338505"/>
            <a:ext cx="3314700" cy="22574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5C758D-1AC3-4D48-8362-7255E737038C}"/>
              </a:ext>
            </a:extLst>
          </p:cNvPr>
          <p:cNvSpPr/>
          <p:nvPr/>
        </p:nvSpPr>
        <p:spPr>
          <a:xfrm>
            <a:off x="4152899" y="5017085"/>
            <a:ext cx="3606800" cy="733262"/>
          </a:xfrm>
          <a:prstGeom prst="rect">
            <a:avLst/>
          </a:prstGeom>
          <a:solidFill>
            <a:srgbClr val="6B6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0009D7-A2A7-4855-A784-363786981EC5}"/>
              </a:ext>
            </a:extLst>
          </p:cNvPr>
          <p:cNvSpPr/>
          <p:nvPr/>
        </p:nvSpPr>
        <p:spPr>
          <a:xfrm>
            <a:off x="5643233" y="4300561"/>
            <a:ext cx="228921" cy="265837"/>
          </a:xfrm>
          <a:prstGeom prst="rect">
            <a:avLst/>
          </a:prstGeom>
          <a:solidFill>
            <a:srgbClr val="F75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15AD21-F66E-484B-BD39-CAD2786AEA99}"/>
              </a:ext>
            </a:extLst>
          </p:cNvPr>
          <p:cNvSpPr txBox="1"/>
          <p:nvPr/>
        </p:nvSpPr>
        <p:spPr>
          <a:xfrm>
            <a:off x="3944879" y="5072688"/>
            <a:ext cx="4302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Hot Reloading </a:t>
            </a:r>
            <a:endParaRPr lang="ko-KR" altLang="en-US" sz="3600" b="1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272467-9DE3-4DC9-B96E-F7B60E1F3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47939">
            <a:off x="5096950" y="1065035"/>
            <a:ext cx="1959773" cy="275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468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</Words>
  <Application>Microsoft Office PowerPoint</Application>
  <PresentationFormat>와이드스크린</PresentationFormat>
  <Paragraphs>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9</cp:revision>
  <dcterms:created xsi:type="dcterms:W3CDTF">2020-07-11T01:07:40Z</dcterms:created>
  <dcterms:modified xsi:type="dcterms:W3CDTF">2020-07-11T03:22:33Z</dcterms:modified>
</cp:coreProperties>
</file>