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60852-D3C1-1B40-A18F-1F3ED9FDB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6EE530-060E-F343-92F0-565462518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49E6C-13D4-9243-BEB7-1F3ACB36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3E8B8-E62E-304D-994B-BE10A31F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5373E-84C9-2440-B84B-4E663EB7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5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BAD3B-BC75-AA49-BF89-4507CA59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816112-CC1E-C14D-8CBA-7505AA3E0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241F4-DA52-3A45-9F48-8AF02AED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85C2E-85D4-8142-BBAA-0F486475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E76B4-38DE-2A42-891B-06800FF4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06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40E439-A206-044A-AA3C-B9241C55C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8633B6-2FF9-824D-9E18-00EB18CD8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A093E-97E4-6F49-B857-66BA124E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8381D-01B3-8047-9D61-3D58CEB4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61EF7-B39D-5A4E-BAD1-C1E57D9B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302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325FD-7E55-1C4D-BF8B-2BD1D2E0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C7C09-6933-6848-B9BE-18423C70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229B5-B40D-6045-8ADB-D3E0B42B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4D418-B884-F74A-B201-6848A400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9A070-EB4A-004B-A373-DFA19C74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020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4F3B8-2DB6-2342-9669-42A143C0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C60E21-CFDC-FF47-BC27-72ECDAC18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28FE4-81F0-D74E-844F-C746E7C5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1A966-7F7B-4E43-AF7D-C1EE9CAB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58695-E8F6-D044-8C21-BA1136B7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936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2339E-5EBF-CA4A-A48F-54527735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1D035-BE57-064F-8218-A4D87B2E3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968C8E-D299-3C45-BBC2-E528FACDA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9FB0C6-574E-434A-8E9E-7FA940A3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D8DFF8-FDBD-4C42-840D-BFDE74EC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295A9-5FA5-E24A-9667-DA52E76F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166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0E3C-BD2A-3947-BDAA-71834086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06F2F-3F96-C94B-B605-85E57063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44C83F-7E91-AB4F-9D7F-A9B54820D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C75B8D-E1BF-EB4E-BEB2-525937D4E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10E96F-9A24-4A42-A9E7-625472D28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36B47A-DB95-6946-9D58-0E226278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A4501D-3A3E-9A4E-8C18-A7E69EB2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44A87-F4D0-C744-AB81-88BF66F5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241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7D331-3EA9-334B-BA13-A6667A1F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335D36-B8B2-BE47-ABEB-9257100E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69F8BA-702D-8849-8C75-559BFC1A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26432-001D-DC48-BF8E-93F12805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68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6AF48A-6CBE-844E-956A-9FCE7235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956AB-ED83-224E-8CF0-BE5EBCA3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BC9E9A-8C64-A040-B6B3-0B2BD928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172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45C51-ED3A-9149-AEE0-C42D5E7B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12C35-3B42-5B4A-9B27-D8F0A7AE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64D3EC-B8A5-684C-A4A7-66CD0A23D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63CC0-78D5-BD4A-A75D-FB643E4D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56DB7-B56A-2F47-83AE-FDF64F7C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F65F4-8764-E241-8309-3BF3C19E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865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83730-EE2B-2046-86E1-2513478D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7B5C0A-1C20-1241-899E-D326FD22B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FFEF0E-8543-DA43-B185-46AB5E3F6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0716E-B111-774C-A091-68265753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3BF260-8283-5245-877B-378AFD73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54835-C20D-9748-AD86-77C3B66D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95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1235B6-7B2F-A54C-A799-8DBB97DE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3E45B-CB8C-CA48-9401-28023ADB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70B29-BAFD-D341-B609-D21D33840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1CED-5CCD-124E-9E72-F8036DDA4310}" type="datetimeFigureOut">
              <a:rPr kumimoji="1" lang="ko-KR" altLang="en-US" smtClean="0"/>
              <a:t>2021. 2. 21.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0B6E7-AB33-784A-B506-E5C787917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FBA64-FDF7-C544-A8C7-8120926B6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2818-FD04-0741-A676-525ED98285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190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49C39-7C3B-134B-93DD-EBDB9641D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497877-DAB4-C348-87A7-AD3D4C46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307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Ko)/HR담당부/11ST</dc:creator>
  <cp:lastModifiedBy>고언약(Eonyak Ko)/HR담당부/11ST</cp:lastModifiedBy>
  <cp:revision>1</cp:revision>
  <dcterms:created xsi:type="dcterms:W3CDTF">2021-02-21T07:34:19Z</dcterms:created>
  <dcterms:modified xsi:type="dcterms:W3CDTF">2021-02-21T07:34:51Z</dcterms:modified>
</cp:coreProperties>
</file>